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64" r:id="rId5"/>
    <p:sldId id="258" r:id="rId6"/>
    <p:sldId id="293" r:id="rId7"/>
    <p:sldId id="299" r:id="rId8"/>
    <p:sldId id="294" r:id="rId9"/>
    <p:sldId id="295" r:id="rId10"/>
    <p:sldId id="296" r:id="rId11"/>
    <p:sldId id="300" r:id="rId12"/>
    <p:sldId id="298" r:id="rId13"/>
    <p:sldId id="297" r:id="rId14"/>
    <p:sldId id="267" r:id="rId15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7B4C80-B6E6-4E64-B6F4-11C6FFA43DB4}" v="4124" dt="2019-03-17T00:28:58.2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370" autoAdjust="0"/>
    <p:restoredTop sz="51625" autoAdjust="0"/>
  </p:normalViewPr>
  <p:slideViewPr>
    <p:cSldViewPr>
      <p:cViewPr varScale="1">
        <p:scale>
          <a:sx n="74" d="100"/>
          <a:sy n="74" d="100"/>
        </p:scale>
        <p:origin x="2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ka Eberstein" userId="33e6956a-6fa7-4954-b924-5b443875323b" providerId="ADAL" clId="{86F5EACA-9662-4749-91FA-3DD11E38BF38}"/>
    <pc:docChg chg="undo addSld delSld modSld">
      <pc:chgData name="Annika Eberstein" userId="33e6956a-6fa7-4954-b924-5b443875323b" providerId="ADAL" clId="{86F5EACA-9662-4749-91FA-3DD11E38BF38}" dt="2019-02-19T10:20:02.555" v="643" actId="114"/>
      <pc:docMkLst>
        <pc:docMk/>
      </pc:docMkLst>
      <pc:sldChg chg="modSp">
        <pc:chgData name="Annika Eberstein" userId="33e6956a-6fa7-4954-b924-5b443875323b" providerId="ADAL" clId="{86F5EACA-9662-4749-91FA-3DD11E38BF38}" dt="2019-02-19T10:13:52.503" v="641" actId="20577"/>
        <pc:sldMkLst>
          <pc:docMk/>
          <pc:sldMk cId="2714126348" sldId="264"/>
        </pc:sldMkLst>
        <pc:spChg chg="mod">
          <ac:chgData name="Annika Eberstein" userId="33e6956a-6fa7-4954-b924-5b443875323b" providerId="ADAL" clId="{86F5EACA-9662-4749-91FA-3DD11E38BF38}" dt="2019-02-19T10:13:52.503" v="641" actId="20577"/>
          <ac:spMkLst>
            <pc:docMk/>
            <pc:sldMk cId="2714126348" sldId="264"/>
            <ac:spMk id="10242" creationId="{00000000-0000-0000-0000-000000000000}"/>
          </ac:spMkLst>
        </pc:spChg>
      </pc:sldChg>
      <pc:sldChg chg="modSp">
        <pc:chgData name="Annika Eberstein" userId="33e6956a-6fa7-4954-b924-5b443875323b" providerId="ADAL" clId="{86F5EACA-9662-4749-91FA-3DD11E38BF38}" dt="2019-02-19T10:18:47.117" v="642" actId="20577"/>
        <pc:sldMkLst>
          <pc:docMk/>
          <pc:sldMk cId="2834012371" sldId="267"/>
        </pc:sldMkLst>
        <pc:spChg chg="mod">
          <ac:chgData name="Annika Eberstein" userId="33e6956a-6fa7-4954-b924-5b443875323b" providerId="ADAL" clId="{86F5EACA-9662-4749-91FA-3DD11E38BF38}" dt="2019-02-19T10:18:47.117" v="642" actId="20577"/>
          <ac:spMkLst>
            <pc:docMk/>
            <pc:sldMk cId="2834012371" sldId="267"/>
            <ac:spMk id="2" creationId="{00000000-0000-0000-0000-000000000000}"/>
          </ac:spMkLst>
        </pc:spChg>
      </pc:sldChg>
    </pc:docChg>
  </pc:docChgLst>
  <pc:docChgLst>
    <pc:chgData name="諸岡直樹" userId="13181bc2-5554-43a2-ae86-18f79b5218fe" providerId="ADAL" clId="{B57B4C80-B6E6-4E64-B6F4-11C6FFA43DB4}"/>
    <pc:docChg chg="undo custSel addSld delSld modSld sldOrd">
      <pc:chgData name="諸岡直樹" userId="13181bc2-5554-43a2-ae86-18f79b5218fe" providerId="ADAL" clId="{B57B4C80-B6E6-4E64-B6F4-11C6FFA43DB4}" dt="2019-03-17T00:28:58.202" v="4091" actId="20577"/>
      <pc:docMkLst>
        <pc:docMk/>
      </pc:docMkLst>
      <pc:sldChg chg="modSp">
        <pc:chgData name="諸岡直樹" userId="13181bc2-5554-43a2-ae86-18f79b5218fe" providerId="ADAL" clId="{B57B4C80-B6E6-4E64-B6F4-11C6FFA43DB4}" dt="2019-03-15T02:50:31.343" v="1760" actId="403"/>
        <pc:sldMkLst>
          <pc:docMk/>
          <pc:sldMk cId="67776521" sldId="258"/>
        </pc:sldMkLst>
        <pc:spChg chg="mod">
          <ac:chgData name="諸岡直樹" userId="13181bc2-5554-43a2-ae86-18f79b5218fe" providerId="ADAL" clId="{B57B4C80-B6E6-4E64-B6F4-11C6FFA43DB4}" dt="2019-03-15T02:50:31.343" v="1760" actId="403"/>
          <ac:spMkLst>
            <pc:docMk/>
            <pc:sldMk cId="67776521" sldId="258"/>
            <ac:spMk id="3" creationId="{00000000-0000-0000-0000-000000000000}"/>
          </ac:spMkLst>
        </pc:spChg>
      </pc:sldChg>
      <pc:sldChg chg="modSp">
        <pc:chgData name="諸岡直樹" userId="13181bc2-5554-43a2-ae86-18f79b5218fe" providerId="ADAL" clId="{B57B4C80-B6E6-4E64-B6F4-11C6FFA43DB4}" dt="2019-03-14T07:22:36.595" v="128" actId="20577"/>
        <pc:sldMkLst>
          <pc:docMk/>
          <pc:sldMk cId="2714126348" sldId="264"/>
        </pc:sldMkLst>
        <pc:spChg chg="mod">
          <ac:chgData name="諸岡直樹" userId="13181bc2-5554-43a2-ae86-18f79b5218fe" providerId="ADAL" clId="{B57B4C80-B6E6-4E64-B6F4-11C6FFA43DB4}" dt="2019-03-14T02:28:00.020" v="2" actId="20577"/>
          <ac:spMkLst>
            <pc:docMk/>
            <pc:sldMk cId="2714126348" sldId="264"/>
            <ac:spMk id="2051" creationId="{00000000-0000-0000-0000-000000000000}"/>
          </ac:spMkLst>
        </pc:spChg>
        <pc:spChg chg="mod">
          <ac:chgData name="諸岡直樹" userId="13181bc2-5554-43a2-ae86-18f79b5218fe" providerId="ADAL" clId="{B57B4C80-B6E6-4E64-B6F4-11C6FFA43DB4}" dt="2019-03-14T07:22:36.595" v="128" actId="20577"/>
          <ac:spMkLst>
            <pc:docMk/>
            <pc:sldMk cId="2714126348" sldId="264"/>
            <ac:spMk id="10242" creationId="{00000000-0000-0000-0000-000000000000}"/>
          </ac:spMkLst>
        </pc:spChg>
      </pc:sldChg>
      <pc:sldChg chg="addSp delSp modSp add">
        <pc:chgData name="諸岡直樹" userId="13181bc2-5554-43a2-ae86-18f79b5218fe" providerId="ADAL" clId="{B57B4C80-B6E6-4E64-B6F4-11C6FFA43DB4}" dt="2019-03-16T22:21:03.220" v="2966" actId="14100"/>
        <pc:sldMkLst>
          <pc:docMk/>
          <pc:sldMk cId="1866696421" sldId="293"/>
        </pc:sldMkLst>
        <pc:spChg chg="mod">
          <ac:chgData name="諸岡直樹" userId="13181bc2-5554-43a2-ae86-18f79b5218fe" providerId="ADAL" clId="{B57B4C80-B6E6-4E64-B6F4-11C6FFA43DB4}" dt="2019-03-14T07:25:50.950" v="402" actId="20577"/>
          <ac:spMkLst>
            <pc:docMk/>
            <pc:sldMk cId="1866696421" sldId="293"/>
            <ac:spMk id="2" creationId="{387C761B-75F4-47BA-A5A5-DCEB8FDC2BF7}"/>
          </ac:spMkLst>
        </pc:spChg>
        <pc:spChg chg="mod">
          <ac:chgData name="諸岡直樹" userId="13181bc2-5554-43a2-ae86-18f79b5218fe" providerId="ADAL" clId="{B57B4C80-B6E6-4E64-B6F4-11C6FFA43DB4}" dt="2019-03-16T22:20:49.148" v="2961" actId="20577"/>
          <ac:spMkLst>
            <pc:docMk/>
            <pc:sldMk cId="1866696421" sldId="293"/>
            <ac:spMk id="3" creationId="{ABD46D1D-FF00-45BB-A071-DA6E50BD60FA}"/>
          </ac:spMkLst>
        </pc:spChg>
        <pc:spChg chg="add del mod">
          <ac:chgData name="諸岡直樹" userId="13181bc2-5554-43a2-ae86-18f79b5218fe" providerId="ADAL" clId="{B57B4C80-B6E6-4E64-B6F4-11C6FFA43DB4}" dt="2019-03-14T07:31:34.629" v="488"/>
          <ac:spMkLst>
            <pc:docMk/>
            <pc:sldMk cId="1866696421" sldId="293"/>
            <ac:spMk id="4" creationId="{9A8B7219-9B2C-4A99-AC9E-8028F7D006A6}"/>
          </ac:spMkLst>
        </pc:spChg>
        <pc:spChg chg="add mod">
          <ac:chgData name="諸岡直樹" userId="13181bc2-5554-43a2-ae86-18f79b5218fe" providerId="ADAL" clId="{B57B4C80-B6E6-4E64-B6F4-11C6FFA43DB4}" dt="2019-03-15T02:33:50.984" v="1469" actId="14100"/>
          <ac:spMkLst>
            <pc:docMk/>
            <pc:sldMk cId="1866696421" sldId="293"/>
            <ac:spMk id="5" creationId="{93C53C17-DAA0-47BE-874E-545DB97DF3E8}"/>
          </ac:spMkLst>
        </pc:spChg>
        <pc:spChg chg="add mod">
          <ac:chgData name="諸岡直樹" userId="13181bc2-5554-43a2-ae86-18f79b5218fe" providerId="ADAL" clId="{B57B4C80-B6E6-4E64-B6F4-11C6FFA43DB4}" dt="2019-03-16T22:21:03.220" v="2966" actId="14100"/>
          <ac:spMkLst>
            <pc:docMk/>
            <pc:sldMk cId="1866696421" sldId="293"/>
            <ac:spMk id="6" creationId="{D4EF2D52-9648-44FA-A562-B3F30CADF7EF}"/>
          </ac:spMkLst>
        </pc:spChg>
      </pc:sldChg>
      <pc:sldChg chg="modSp add">
        <pc:chgData name="諸岡直樹" userId="13181bc2-5554-43a2-ae86-18f79b5218fe" providerId="ADAL" clId="{B57B4C80-B6E6-4E64-B6F4-11C6FFA43DB4}" dt="2019-03-16T22:39:34.203" v="2978" actId="20577"/>
        <pc:sldMkLst>
          <pc:docMk/>
          <pc:sldMk cId="1858628298" sldId="294"/>
        </pc:sldMkLst>
        <pc:spChg chg="mod">
          <ac:chgData name="諸岡直樹" userId="13181bc2-5554-43a2-ae86-18f79b5218fe" providerId="ADAL" clId="{B57B4C80-B6E6-4E64-B6F4-11C6FFA43DB4}" dt="2019-03-14T07:35:07.647" v="744" actId="20577"/>
          <ac:spMkLst>
            <pc:docMk/>
            <pc:sldMk cId="1858628298" sldId="294"/>
            <ac:spMk id="2" creationId="{44F897AD-F963-4635-AC93-C178DB0971A4}"/>
          </ac:spMkLst>
        </pc:spChg>
        <pc:spChg chg="mod">
          <ac:chgData name="諸岡直樹" userId="13181bc2-5554-43a2-ae86-18f79b5218fe" providerId="ADAL" clId="{B57B4C80-B6E6-4E64-B6F4-11C6FFA43DB4}" dt="2019-03-16T22:39:34.203" v="2978" actId="20577"/>
          <ac:spMkLst>
            <pc:docMk/>
            <pc:sldMk cId="1858628298" sldId="294"/>
            <ac:spMk id="3" creationId="{13ABED87-85A2-49A8-8E66-EE0F2238C1EA}"/>
          </ac:spMkLst>
        </pc:spChg>
      </pc:sldChg>
      <pc:sldChg chg="addSp delSp modSp add delAnim modAnim">
        <pc:chgData name="諸岡直樹" userId="13181bc2-5554-43a2-ae86-18f79b5218fe" providerId="ADAL" clId="{B57B4C80-B6E6-4E64-B6F4-11C6FFA43DB4}" dt="2019-03-16T12:39:13.024" v="2164" actId="20577"/>
        <pc:sldMkLst>
          <pc:docMk/>
          <pc:sldMk cId="290557256" sldId="295"/>
        </pc:sldMkLst>
        <pc:spChg chg="mod">
          <ac:chgData name="諸岡直樹" userId="13181bc2-5554-43a2-ae86-18f79b5218fe" providerId="ADAL" clId="{B57B4C80-B6E6-4E64-B6F4-11C6FFA43DB4}" dt="2019-03-16T12:39:13.024" v="2164" actId="20577"/>
          <ac:spMkLst>
            <pc:docMk/>
            <pc:sldMk cId="290557256" sldId="295"/>
            <ac:spMk id="2" creationId="{AD496130-2A27-4795-9A36-865B9176A81E}"/>
          </ac:spMkLst>
        </pc:spChg>
        <pc:spChg chg="del">
          <ac:chgData name="諸岡直樹" userId="13181bc2-5554-43a2-ae86-18f79b5218fe" providerId="ADAL" clId="{B57B4C80-B6E6-4E64-B6F4-11C6FFA43DB4}" dt="2019-03-15T03:32:38.421" v="1761" actId="931"/>
          <ac:spMkLst>
            <pc:docMk/>
            <pc:sldMk cId="290557256" sldId="295"/>
            <ac:spMk id="3" creationId="{1B77F3BA-93E0-42E2-A045-13C9542BD926}"/>
          </ac:spMkLst>
        </pc:spChg>
        <pc:picChg chg="add mod">
          <ac:chgData name="諸岡直樹" userId="13181bc2-5554-43a2-ae86-18f79b5218fe" providerId="ADAL" clId="{B57B4C80-B6E6-4E64-B6F4-11C6FFA43DB4}" dt="2019-03-15T03:32:46.375" v="1763" actId="1076"/>
          <ac:picMkLst>
            <pc:docMk/>
            <pc:sldMk cId="290557256" sldId="295"/>
            <ac:picMk id="4" creationId="{AA73F8C8-7B95-470D-A752-EA18C90B8054}"/>
          </ac:picMkLst>
        </pc:picChg>
        <pc:picChg chg="add mod">
          <ac:chgData name="諸岡直樹" userId="13181bc2-5554-43a2-ae86-18f79b5218fe" providerId="ADAL" clId="{B57B4C80-B6E6-4E64-B6F4-11C6FFA43DB4}" dt="2019-03-15T03:32:38.421" v="1761" actId="931"/>
          <ac:picMkLst>
            <pc:docMk/>
            <pc:sldMk cId="290557256" sldId="295"/>
            <ac:picMk id="6" creationId="{0EF5A27E-D775-4003-972B-694D2C5357FA}"/>
          </ac:picMkLst>
        </pc:picChg>
        <pc:picChg chg="add del mod">
          <ac:chgData name="諸岡直樹" userId="13181bc2-5554-43a2-ae86-18f79b5218fe" providerId="ADAL" clId="{B57B4C80-B6E6-4E64-B6F4-11C6FFA43DB4}" dt="2019-03-16T12:38:59.750" v="2150" actId="478"/>
          <ac:picMkLst>
            <pc:docMk/>
            <pc:sldMk cId="290557256" sldId="295"/>
            <ac:picMk id="8" creationId="{D3DA4B00-7488-4740-B223-1566C6256440}"/>
          </ac:picMkLst>
        </pc:picChg>
      </pc:sldChg>
      <pc:sldChg chg="modSp add ord">
        <pc:chgData name="諸岡直樹" userId="13181bc2-5554-43a2-ae86-18f79b5218fe" providerId="ADAL" clId="{B57B4C80-B6E6-4E64-B6F4-11C6FFA43DB4}" dt="2019-03-16T23:13:20.016" v="3714" actId="20577"/>
        <pc:sldMkLst>
          <pc:docMk/>
          <pc:sldMk cId="3187565563" sldId="296"/>
        </pc:sldMkLst>
        <pc:spChg chg="mod">
          <ac:chgData name="諸岡直樹" userId="13181bc2-5554-43a2-ae86-18f79b5218fe" providerId="ADAL" clId="{B57B4C80-B6E6-4E64-B6F4-11C6FFA43DB4}" dt="2019-03-14T07:56:56.882" v="1069" actId="20577"/>
          <ac:spMkLst>
            <pc:docMk/>
            <pc:sldMk cId="3187565563" sldId="296"/>
            <ac:spMk id="2" creationId="{5B1AF15B-EF24-46FF-88CD-DB6E4F99A285}"/>
          </ac:spMkLst>
        </pc:spChg>
        <pc:spChg chg="mod">
          <ac:chgData name="諸岡直樹" userId="13181bc2-5554-43a2-ae86-18f79b5218fe" providerId="ADAL" clId="{B57B4C80-B6E6-4E64-B6F4-11C6FFA43DB4}" dt="2019-03-16T23:13:20.016" v="3714" actId="20577"/>
          <ac:spMkLst>
            <pc:docMk/>
            <pc:sldMk cId="3187565563" sldId="296"/>
            <ac:spMk id="3" creationId="{08EB3984-83F6-47B5-8E3B-28D2A8D06D91}"/>
          </ac:spMkLst>
        </pc:spChg>
      </pc:sldChg>
      <pc:sldChg chg="modSp add">
        <pc:chgData name="諸岡直樹" userId="13181bc2-5554-43a2-ae86-18f79b5218fe" providerId="ADAL" clId="{B57B4C80-B6E6-4E64-B6F4-11C6FFA43DB4}" dt="2019-03-16T23:16:54.285" v="3976" actId="20577"/>
        <pc:sldMkLst>
          <pc:docMk/>
          <pc:sldMk cId="8052038" sldId="297"/>
        </pc:sldMkLst>
        <pc:spChg chg="mod">
          <ac:chgData name="諸岡直樹" userId="13181bc2-5554-43a2-ae86-18f79b5218fe" providerId="ADAL" clId="{B57B4C80-B6E6-4E64-B6F4-11C6FFA43DB4}" dt="2019-03-14T07:43:19.383" v="856" actId="20577"/>
          <ac:spMkLst>
            <pc:docMk/>
            <pc:sldMk cId="8052038" sldId="297"/>
            <ac:spMk id="2" creationId="{8964A4F3-812D-48CC-B655-B1A86883F98E}"/>
          </ac:spMkLst>
        </pc:spChg>
        <pc:spChg chg="mod">
          <ac:chgData name="諸岡直樹" userId="13181bc2-5554-43a2-ae86-18f79b5218fe" providerId="ADAL" clId="{B57B4C80-B6E6-4E64-B6F4-11C6FFA43DB4}" dt="2019-03-16T23:16:54.285" v="3976" actId="20577"/>
          <ac:spMkLst>
            <pc:docMk/>
            <pc:sldMk cId="8052038" sldId="297"/>
            <ac:spMk id="3" creationId="{7D042E37-8FC8-49E1-B3D3-82EBF466DB51}"/>
          </ac:spMkLst>
        </pc:spChg>
      </pc:sldChg>
      <pc:sldChg chg="addSp delSp modSp add ord">
        <pc:chgData name="諸岡直樹" userId="13181bc2-5554-43a2-ae86-18f79b5218fe" providerId="ADAL" clId="{B57B4C80-B6E6-4E64-B6F4-11C6FFA43DB4}" dt="2019-03-16T23:00:58.626" v="3335" actId="1037"/>
        <pc:sldMkLst>
          <pc:docMk/>
          <pc:sldMk cId="1821471464" sldId="298"/>
        </pc:sldMkLst>
        <pc:spChg chg="mod">
          <ac:chgData name="諸岡直樹" userId="13181bc2-5554-43a2-ae86-18f79b5218fe" providerId="ADAL" clId="{B57B4C80-B6E6-4E64-B6F4-11C6FFA43DB4}" dt="2019-03-14T07:57:17.853" v="1071"/>
          <ac:spMkLst>
            <pc:docMk/>
            <pc:sldMk cId="1821471464" sldId="298"/>
            <ac:spMk id="2" creationId="{886470A0-999A-4F0F-B8B3-EF821B7D5FEE}"/>
          </ac:spMkLst>
        </pc:spChg>
        <pc:spChg chg="del">
          <ac:chgData name="諸岡直樹" userId="13181bc2-5554-43a2-ae86-18f79b5218fe" providerId="ADAL" clId="{B57B4C80-B6E6-4E64-B6F4-11C6FFA43DB4}" dt="2019-03-14T07:58:23.116" v="1072" actId="1032"/>
          <ac:spMkLst>
            <pc:docMk/>
            <pc:sldMk cId="1821471464" sldId="298"/>
            <ac:spMk id="3" creationId="{982BD1C3-4745-465A-9399-23544A40CDCC}"/>
          </ac:spMkLst>
        </pc:spChg>
        <pc:spChg chg="add mod">
          <ac:chgData name="諸岡直樹" userId="13181bc2-5554-43a2-ae86-18f79b5218fe" providerId="ADAL" clId="{B57B4C80-B6E6-4E64-B6F4-11C6FFA43DB4}" dt="2019-03-15T02:48:31.531" v="1746" actId="14100"/>
          <ac:spMkLst>
            <pc:docMk/>
            <pc:sldMk cId="1821471464" sldId="298"/>
            <ac:spMk id="3" creationId="{F6301357-2D4F-4A90-A4CA-798529C3B2CF}"/>
          </ac:spMkLst>
        </pc:spChg>
        <pc:spChg chg="add mod ord">
          <ac:chgData name="諸岡直樹" userId="13181bc2-5554-43a2-ae86-18f79b5218fe" providerId="ADAL" clId="{B57B4C80-B6E6-4E64-B6F4-11C6FFA43DB4}" dt="2019-03-15T02:43:30.318" v="1685" actId="1038"/>
          <ac:spMkLst>
            <pc:docMk/>
            <pc:sldMk cId="1821471464" sldId="298"/>
            <ac:spMk id="7" creationId="{5EF7571E-674C-459E-91D5-DB1E55FF674B}"/>
          </ac:spMkLst>
        </pc:spChg>
        <pc:spChg chg="add mod">
          <ac:chgData name="諸岡直樹" userId="13181bc2-5554-43a2-ae86-18f79b5218fe" providerId="ADAL" clId="{B57B4C80-B6E6-4E64-B6F4-11C6FFA43DB4}" dt="2019-03-15T02:43:30.318" v="1685" actId="1038"/>
          <ac:spMkLst>
            <pc:docMk/>
            <pc:sldMk cId="1821471464" sldId="298"/>
            <ac:spMk id="8" creationId="{FC1DD696-32F2-469E-B64D-90EA1A7BF37E}"/>
          </ac:spMkLst>
        </pc:spChg>
        <pc:spChg chg="add mod">
          <ac:chgData name="諸岡直樹" userId="13181bc2-5554-43a2-ae86-18f79b5218fe" providerId="ADAL" clId="{B57B4C80-B6E6-4E64-B6F4-11C6FFA43DB4}" dt="2019-03-15T02:43:30.318" v="1685" actId="1038"/>
          <ac:spMkLst>
            <pc:docMk/>
            <pc:sldMk cId="1821471464" sldId="298"/>
            <ac:spMk id="9" creationId="{D9B4D8E5-9005-46B8-A778-D0EA6C07AE2C}"/>
          </ac:spMkLst>
        </pc:spChg>
        <pc:spChg chg="add del mod">
          <ac:chgData name="諸岡直樹" userId="13181bc2-5554-43a2-ae86-18f79b5218fe" providerId="ADAL" clId="{B57B4C80-B6E6-4E64-B6F4-11C6FFA43DB4}" dt="2019-03-15T03:45:43.457" v="1772"/>
          <ac:spMkLst>
            <pc:docMk/>
            <pc:sldMk cId="1821471464" sldId="298"/>
            <ac:spMk id="10" creationId="{8E171E20-8F05-41A4-B3EF-209FA63312D6}"/>
          </ac:spMkLst>
        </pc:spChg>
        <pc:spChg chg="add mod">
          <ac:chgData name="諸岡直樹" userId="13181bc2-5554-43a2-ae86-18f79b5218fe" providerId="ADAL" clId="{B57B4C80-B6E6-4E64-B6F4-11C6FFA43DB4}" dt="2019-03-15T02:49:03.229" v="1755" actId="404"/>
          <ac:spMkLst>
            <pc:docMk/>
            <pc:sldMk cId="1821471464" sldId="298"/>
            <ac:spMk id="11" creationId="{E43A382F-275F-44AF-B09D-1E3A3E355458}"/>
          </ac:spMkLst>
        </pc:spChg>
        <pc:graphicFrameChg chg="add mod">
          <ac:chgData name="諸岡直樹" userId="13181bc2-5554-43a2-ae86-18f79b5218fe" providerId="ADAL" clId="{B57B4C80-B6E6-4E64-B6F4-11C6FFA43DB4}" dt="2019-03-16T23:00:58.626" v="3335" actId="1037"/>
          <ac:graphicFrameMkLst>
            <pc:docMk/>
            <pc:sldMk cId="1821471464" sldId="298"/>
            <ac:graphicFrameMk id="4" creationId="{995BBA6A-806D-430F-9AD4-6EAF6A2205E2}"/>
          </ac:graphicFrameMkLst>
        </pc:graphicFrameChg>
        <pc:graphicFrameChg chg="add del mod">
          <ac:chgData name="諸岡直樹" userId="13181bc2-5554-43a2-ae86-18f79b5218fe" providerId="ADAL" clId="{B57B4C80-B6E6-4E64-B6F4-11C6FFA43DB4}" dt="2019-03-14T08:02:18.935" v="1162" actId="1032"/>
          <ac:graphicFrameMkLst>
            <pc:docMk/>
            <pc:sldMk cId="1821471464" sldId="298"/>
            <ac:graphicFrameMk id="5" creationId="{C8B9E007-AC11-4BA1-9E5D-3A380B76C7E5}"/>
          </ac:graphicFrameMkLst>
        </pc:graphicFrameChg>
        <pc:graphicFrameChg chg="add mod">
          <ac:chgData name="諸岡直樹" userId="13181bc2-5554-43a2-ae86-18f79b5218fe" providerId="ADAL" clId="{B57B4C80-B6E6-4E64-B6F4-11C6FFA43DB4}" dt="2019-03-16T23:00:30.940" v="3303"/>
          <ac:graphicFrameMkLst>
            <pc:docMk/>
            <pc:sldMk cId="1821471464" sldId="298"/>
            <ac:graphicFrameMk id="6" creationId="{3836EB57-5627-4B92-9A9F-9F9025BC6CBF}"/>
          </ac:graphicFrameMkLst>
        </pc:graphicFrameChg>
      </pc:sldChg>
      <pc:sldChg chg="addSp delSp modSp add ord">
        <pc:chgData name="諸岡直樹" userId="13181bc2-5554-43a2-ae86-18f79b5218fe" providerId="ADAL" clId="{B57B4C80-B6E6-4E64-B6F4-11C6FFA43DB4}" dt="2019-03-16T22:15:02.825" v="2560"/>
        <pc:sldMkLst>
          <pc:docMk/>
          <pc:sldMk cId="160841502" sldId="299"/>
        </pc:sldMkLst>
        <pc:spChg chg="mod">
          <ac:chgData name="諸岡直樹" userId="13181bc2-5554-43a2-ae86-18f79b5218fe" providerId="ADAL" clId="{B57B4C80-B6E6-4E64-B6F4-11C6FFA43DB4}" dt="2019-03-16T22:14:54.216" v="2558" actId="1035"/>
          <ac:spMkLst>
            <pc:docMk/>
            <pc:sldMk cId="160841502" sldId="299"/>
            <ac:spMk id="3" creationId="{13ABED87-85A2-49A8-8E66-EE0F2238C1EA}"/>
          </ac:spMkLst>
        </pc:spChg>
        <pc:spChg chg="add del">
          <ac:chgData name="諸岡直樹" userId="13181bc2-5554-43a2-ae86-18f79b5218fe" providerId="ADAL" clId="{B57B4C80-B6E6-4E64-B6F4-11C6FFA43DB4}" dt="2019-03-16T22:15:02.825" v="2560"/>
          <ac:spMkLst>
            <pc:docMk/>
            <pc:sldMk cId="160841502" sldId="299"/>
            <ac:spMk id="4" creationId="{94024E7E-C843-4808-9522-FB1369D7DB7F}"/>
          </ac:spMkLst>
        </pc:spChg>
      </pc:sldChg>
      <pc:sldChg chg="modSp add">
        <pc:chgData name="諸岡直樹" userId="13181bc2-5554-43a2-ae86-18f79b5218fe" providerId="ADAL" clId="{B57B4C80-B6E6-4E64-B6F4-11C6FFA43DB4}" dt="2019-03-17T00:28:58.202" v="4091" actId="20577"/>
        <pc:sldMkLst>
          <pc:docMk/>
          <pc:sldMk cId="1787655618" sldId="300"/>
        </pc:sldMkLst>
        <pc:spChg chg="mod">
          <ac:chgData name="諸岡直樹" userId="13181bc2-5554-43a2-ae86-18f79b5218fe" providerId="ADAL" clId="{B57B4C80-B6E6-4E64-B6F4-11C6FFA43DB4}" dt="2019-03-17T00:28:58.202" v="4091" actId="20577"/>
          <ac:spMkLst>
            <pc:docMk/>
            <pc:sldMk cId="1787655618" sldId="300"/>
            <ac:spMk id="3" creationId="{08EB3984-83F6-47B5-8E3B-28D2A8D06D9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A28038-1816-45B7-9BDD-9D9CAB316C5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6E13CFE4-53F2-4632-AD1B-B4435FA8FC5F}">
      <dgm:prSet phldrT="[テキスト]"/>
      <dgm:spPr/>
      <dgm:t>
        <a:bodyPr/>
        <a:lstStyle/>
        <a:p>
          <a:r>
            <a:rPr kumimoji="1" lang="en-US" altLang="ja-JP" dirty="0"/>
            <a:t>Review</a:t>
          </a:r>
        </a:p>
        <a:p>
          <a:endParaRPr kumimoji="1" lang="ja-JP" altLang="en-US" dirty="0"/>
        </a:p>
      </dgm:t>
    </dgm:pt>
    <dgm:pt modelId="{0A0EC97F-A038-47B4-82D6-7C92334E2AB4}" type="parTrans" cxnId="{B3558EFA-93CE-4F05-8B2E-867F3E4CE54F}">
      <dgm:prSet/>
      <dgm:spPr/>
      <dgm:t>
        <a:bodyPr/>
        <a:lstStyle/>
        <a:p>
          <a:endParaRPr kumimoji="1" lang="ja-JP" altLang="en-US"/>
        </a:p>
      </dgm:t>
    </dgm:pt>
    <dgm:pt modelId="{FE493C77-9BD3-4213-80BC-42C59BAF9F1B}" type="sibTrans" cxnId="{B3558EFA-93CE-4F05-8B2E-867F3E4CE54F}">
      <dgm:prSet/>
      <dgm:spPr/>
      <dgm:t>
        <a:bodyPr/>
        <a:lstStyle/>
        <a:p>
          <a:endParaRPr kumimoji="1" lang="ja-JP" altLang="en-US"/>
        </a:p>
      </dgm:t>
    </dgm:pt>
    <dgm:pt modelId="{5E4133E5-AB6C-4D10-B5A5-7B05B6E0B2A7}">
      <dgm:prSet phldrT="[テキスト]"/>
      <dgm:spPr/>
      <dgm:t>
        <a:bodyPr/>
        <a:lstStyle/>
        <a:p>
          <a:r>
            <a:rPr kumimoji="1" lang="en-US" altLang="ja-JP" dirty="0"/>
            <a:t>Outcome for </a:t>
          </a:r>
          <a:br>
            <a:rPr kumimoji="1" lang="en-US" altLang="ja-JP" dirty="0"/>
          </a:br>
          <a:r>
            <a:rPr kumimoji="1" lang="en-US" altLang="ja-JP" dirty="0"/>
            <a:t>conformity assessment </a:t>
          </a:r>
          <a:br>
            <a:rPr kumimoji="1" lang="en-US" altLang="ja-JP" dirty="0"/>
          </a:br>
          <a:r>
            <a:rPr kumimoji="1" lang="en-US" altLang="ja-JP" dirty="0"/>
            <a:t>in premarket review</a:t>
          </a:r>
          <a:endParaRPr kumimoji="1" lang="ja-JP" altLang="en-US" dirty="0"/>
        </a:p>
      </dgm:t>
    </dgm:pt>
    <dgm:pt modelId="{D8398EED-0126-42DF-BBF2-602EED7F29D6}" type="parTrans" cxnId="{5EFA4086-0658-469F-BADA-C1804A0B353E}">
      <dgm:prSet/>
      <dgm:spPr/>
      <dgm:t>
        <a:bodyPr/>
        <a:lstStyle/>
        <a:p>
          <a:endParaRPr kumimoji="1" lang="ja-JP" altLang="en-US"/>
        </a:p>
      </dgm:t>
    </dgm:pt>
    <dgm:pt modelId="{2F63592C-7EB4-40AB-8CC1-6C68C6945140}" type="sibTrans" cxnId="{5EFA4086-0658-469F-BADA-C1804A0B353E}">
      <dgm:prSet/>
      <dgm:spPr/>
      <dgm:t>
        <a:bodyPr/>
        <a:lstStyle/>
        <a:p>
          <a:endParaRPr kumimoji="1" lang="ja-JP" altLang="en-US"/>
        </a:p>
      </dgm:t>
    </dgm:pt>
    <dgm:pt modelId="{874D2B1F-67CD-4071-946E-057CD225BE47}">
      <dgm:prSet phldrT="[テキスト]"/>
      <dgm:spPr/>
      <dgm:t>
        <a:bodyPr/>
        <a:lstStyle/>
        <a:p>
          <a:r>
            <a:rPr kumimoji="1" lang="en-US" altLang="ja-JP" dirty="0"/>
            <a:t>Application</a:t>
          </a:r>
          <a:endParaRPr kumimoji="1" lang="ja-JP" altLang="en-US" dirty="0"/>
        </a:p>
      </dgm:t>
    </dgm:pt>
    <dgm:pt modelId="{841605FC-856E-4A5B-9B03-2F5077600717}" type="sibTrans" cxnId="{FE091376-93D3-4D55-AF2E-E1B965B3FD03}">
      <dgm:prSet/>
      <dgm:spPr/>
      <dgm:t>
        <a:bodyPr/>
        <a:lstStyle/>
        <a:p>
          <a:endParaRPr kumimoji="1" lang="ja-JP" altLang="en-US"/>
        </a:p>
      </dgm:t>
    </dgm:pt>
    <dgm:pt modelId="{5CF83CCD-BF05-40CD-B8A9-D3BF599993A2}" type="parTrans" cxnId="{FE091376-93D3-4D55-AF2E-E1B965B3FD03}">
      <dgm:prSet/>
      <dgm:spPr/>
      <dgm:t>
        <a:bodyPr/>
        <a:lstStyle/>
        <a:p>
          <a:endParaRPr kumimoji="1" lang="ja-JP" altLang="en-US"/>
        </a:p>
      </dgm:t>
    </dgm:pt>
    <dgm:pt modelId="{085F984C-5323-4435-9D1E-DA692B712600}" type="pres">
      <dgm:prSet presAssocID="{2AA28038-1816-45B7-9BDD-9D9CAB316C55}" presName="arrowDiagram" presStyleCnt="0">
        <dgm:presLayoutVars>
          <dgm:chMax val="5"/>
          <dgm:dir/>
          <dgm:resizeHandles val="exact"/>
        </dgm:presLayoutVars>
      </dgm:prSet>
      <dgm:spPr/>
    </dgm:pt>
    <dgm:pt modelId="{85A64243-7B87-4704-B72F-13F2BD02B272}" type="pres">
      <dgm:prSet presAssocID="{2AA28038-1816-45B7-9BDD-9D9CAB316C55}" presName="arrow" presStyleLbl="bgShp" presStyleIdx="0" presStyleCnt="1"/>
      <dgm:spPr/>
    </dgm:pt>
    <dgm:pt modelId="{31B1A3F3-7EA4-4C02-989B-DC97E22312CA}" type="pres">
      <dgm:prSet presAssocID="{2AA28038-1816-45B7-9BDD-9D9CAB316C55}" presName="arrowDiagram3" presStyleCnt="0"/>
      <dgm:spPr/>
    </dgm:pt>
    <dgm:pt modelId="{DA050550-FD0E-49AB-8658-8DBAC280D518}" type="pres">
      <dgm:prSet presAssocID="{874D2B1F-67CD-4071-946E-057CD225BE47}" presName="bullet3a" presStyleLbl="node1" presStyleIdx="0" presStyleCnt="3" custLinFactX="-157351" custLinFactY="200000" custLinFactNeighborX="-200000" custLinFactNeighborY="228025"/>
      <dgm:spPr/>
    </dgm:pt>
    <dgm:pt modelId="{F2E6A1FA-ED93-4917-B6A2-D2D6A0F8FCF3}" type="pres">
      <dgm:prSet presAssocID="{874D2B1F-67CD-4071-946E-057CD225BE47}" presName="textBox3a" presStyleLbl="revTx" presStyleIdx="0" presStyleCnt="3" custScaleX="73965" custScaleY="21736" custLinFactNeighborX="-75081" custLinFactNeighborY="29626">
        <dgm:presLayoutVars>
          <dgm:bulletEnabled val="1"/>
        </dgm:presLayoutVars>
      </dgm:prSet>
      <dgm:spPr/>
    </dgm:pt>
    <dgm:pt modelId="{47572F1B-6241-45FF-9D88-09324BF44C05}" type="pres">
      <dgm:prSet presAssocID="{6E13CFE4-53F2-4632-AD1B-B4435FA8FC5F}" presName="bullet3b" presStyleLbl="node1" presStyleIdx="1" presStyleCnt="3"/>
      <dgm:spPr/>
    </dgm:pt>
    <dgm:pt modelId="{5C186FB8-48AE-4DAF-93A1-66ACDE214416}" type="pres">
      <dgm:prSet presAssocID="{6E13CFE4-53F2-4632-AD1B-B4435FA8FC5F}" presName="textBox3b" presStyleLbl="revTx" presStyleIdx="1" presStyleCnt="3">
        <dgm:presLayoutVars>
          <dgm:bulletEnabled val="1"/>
        </dgm:presLayoutVars>
      </dgm:prSet>
      <dgm:spPr/>
    </dgm:pt>
    <dgm:pt modelId="{8943F21E-593B-4C7B-B0C7-A7FA6BCB21D0}" type="pres">
      <dgm:prSet presAssocID="{5E4133E5-AB6C-4D10-B5A5-7B05B6E0B2A7}" presName="bullet3c" presStyleLbl="node1" presStyleIdx="2" presStyleCnt="3" custLinFactX="180883" custLinFactY="-623" custLinFactNeighborX="200000" custLinFactNeighborY="-100000"/>
      <dgm:spPr/>
    </dgm:pt>
    <dgm:pt modelId="{26B2B3A5-3C1A-4105-B00B-5021D9580E50}" type="pres">
      <dgm:prSet presAssocID="{5E4133E5-AB6C-4D10-B5A5-7B05B6E0B2A7}" presName="textBox3c" presStyleLbl="revTx" presStyleIdx="2" presStyleCnt="3" custScaleX="107559" custScaleY="19361" custLinFactNeighborX="68100" custLinFactNeighborY="-45927">
        <dgm:presLayoutVars>
          <dgm:bulletEnabled val="1"/>
        </dgm:presLayoutVars>
      </dgm:prSet>
      <dgm:spPr/>
    </dgm:pt>
  </dgm:ptLst>
  <dgm:cxnLst>
    <dgm:cxn modelId="{9DEBE23A-9EA3-4B89-9D39-482E0BB436AC}" type="presOf" srcId="{5E4133E5-AB6C-4D10-B5A5-7B05B6E0B2A7}" destId="{26B2B3A5-3C1A-4105-B00B-5021D9580E50}" srcOrd="0" destOrd="0" presId="urn:microsoft.com/office/officeart/2005/8/layout/arrow2"/>
    <dgm:cxn modelId="{F3930A62-5E2B-440A-BBC8-52F8E6941F5E}" type="presOf" srcId="{2AA28038-1816-45B7-9BDD-9D9CAB316C55}" destId="{085F984C-5323-4435-9D1E-DA692B712600}" srcOrd="0" destOrd="0" presId="urn:microsoft.com/office/officeart/2005/8/layout/arrow2"/>
    <dgm:cxn modelId="{FE091376-93D3-4D55-AF2E-E1B965B3FD03}" srcId="{2AA28038-1816-45B7-9BDD-9D9CAB316C55}" destId="{874D2B1F-67CD-4071-946E-057CD225BE47}" srcOrd="0" destOrd="0" parTransId="{5CF83CCD-BF05-40CD-B8A9-D3BF599993A2}" sibTransId="{841605FC-856E-4A5B-9B03-2F5077600717}"/>
    <dgm:cxn modelId="{5EFA4086-0658-469F-BADA-C1804A0B353E}" srcId="{2AA28038-1816-45B7-9BDD-9D9CAB316C55}" destId="{5E4133E5-AB6C-4D10-B5A5-7B05B6E0B2A7}" srcOrd="2" destOrd="0" parTransId="{D8398EED-0126-42DF-BBF2-602EED7F29D6}" sibTransId="{2F63592C-7EB4-40AB-8CC1-6C68C6945140}"/>
    <dgm:cxn modelId="{A3AEB9A7-A51E-4E6F-8044-F28BB68C1A62}" type="presOf" srcId="{874D2B1F-67CD-4071-946E-057CD225BE47}" destId="{F2E6A1FA-ED93-4917-B6A2-D2D6A0F8FCF3}" srcOrd="0" destOrd="0" presId="urn:microsoft.com/office/officeart/2005/8/layout/arrow2"/>
    <dgm:cxn modelId="{BEAACFEA-E6F3-4470-B46F-47A5E6C6A556}" type="presOf" srcId="{6E13CFE4-53F2-4632-AD1B-B4435FA8FC5F}" destId="{5C186FB8-48AE-4DAF-93A1-66ACDE214416}" srcOrd="0" destOrd="0" presId="urn:microsoft.com/office/officeart/2005/8/layout/arrow2"/>
    <dgm:cxn modelId="{B3558EFA-93CE-4F05-8B2E-867F3E4CE54F}" srcId="{2AA28038-1816-45B7-9BDD-9D9CAB316C55}" destId="{6E13CFE4-53F2-4632-AD1B-B4435FA8FC5F}" srcOrd="1" destOrd="0" parTransId="{0A0EC97F-A038-47B4-82D6-7C92334E2AB4}" sibTransId="{FE493C77-9BD3-4213-80BC-42C59BAF9F1B}"/>
    <dgm:cxn modelId="{D03BE112-2BF4-47EA-AA17-1C015DBE20E4}" type="presParOf" srcId="{085F984C-5323-4435-9D1E-DA692B712600}" destId="{85A64243-7B87-4704-B72F-13F2BD02B272}" srcOrd="0" destOrd="0" presId="urn:microsoft.com/office/officeart/2005/8/layout/arrow2"/>
    <dgm:cxn modelId="{00F140F8-A06A-45D7-BC77-920990D9C9BC}" type="presParOf" srcId="{085F984C-5323-4435-9D1E-DA692B712600}" destId="{31B1A3F3-7EA4-4C02-989B-DC97E22312CA}" srcOrd="1" destOrd="0" presId="urn:microsoft.com/office/officeart/2005/8/layout/arrow2"/>
    <dgm:cxn modelId="{16A611E5-BE09-4D90-862E-C032ED1DEF54}" type="presParOf" srcId="{31B1A3F3-7EA4-4C02-989B-DC97E22312CA}" destId="{DA050550-FD0E-49AB-8658-8DBAC280D518}" srcOrd="0" destOrd="0" presId="urn:microsoft.com/office/officeart/2005/8/layout/arrow2"/>
    <dgm:cxn modelId="{B4263E90-2C6D-4949-88C9-D7483F7A706E}" type="presParOf" srcId="{31B1A3F3-7EA4-4C02-989B-DC97E22312CA}" destId="{F2E6A1FA-ED93-4917-B6A2-D2D6A0F8FCF3}" srcOrd="1" destOrd="0" presId="urn:microsoft.com/office/officeart/2005/8/layout/arrow2"/>
    <dgm:cxn modelId="{0646949D-8C16-4B0E-886F-7389074D756C}" type="presParOf" srcId="{31B1A3F3-7EA4-4C02-989B-DC97E22312CA}" destId="{47572F1B-6241-45FF-9D88-09324BF44C05}" srcOrd="2" destOrd="0" presId="urn:microsoft.com/office/officeart/2005/8/layout/arrow2"/>
    <dgm:cxn modelId="{8E942A5B-F408-45B8-956F-BFFA7992031E}" type="presParOf" srcId="{31B1A3F3-7EA4-4C02-989B-DC97E22312CA}" destId="{5C186FB8-48AE-4DAF-93A1-66ACDE214416}" srcOrd="3" destOrd="0" presId="urn:microsoft.com/office/officeart/2005/8/layout/arrow2"/>
    <dgm:cxn modelId="{F83EDEC7-DFD0-442B-9881-288C476C5FE5}" type="presParOf" srcId="{31B1A3F3-7EA4-4C02-989B-DC97E22312CA}" destId="{8943F21E-593B-4C7B-B0C7-A7FA6BCB21D0}" srcOrd="4" destOrd="0" presId="urn:microsoft.com/office/officeart/2005/8/layout/arrow2"/>
    <dgm:cxn modelId="{9F842DFF-EDAC-46B0-A897-49C0658555EE}" type="presParOf" srcId="{31B1A3F3-7EA4-4C02-989B-DC97E22312CA}" destId="{26B2B3A5-3C1A-4105-B00B-5021D9580E5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AFF039-C70D-4891-B746-E2BEFA3C4634}" type="doc">
      <dgm:prSet loTypeId="urn:microsoft.com/office/officeart/2005/8/layout/gear1" loCatId="process" qsTypeId="urn:microsoft.com/office/officeart/2005/8/quickstyle/simple3" qsCatId="simple" csTypeId="urn:microsoft.com/office/officeart/2005/8/colors/accent1_2" csCatId="accent1" phldr="1"/>
      <dgm:spPr/>
    </dgm:pt>
    <dgm:pt modelId="{EA50F917-5564-44BD-8182-EF1366FA1E2B}">
      <dgm:prSet phldrT="[テキスト]"/>
      <dgm:spPr/>
      <dgm:t>
        <a:bodyPr/>
        <a:lstStyle/>
        <a:p>
          <a:r>
            <a:rPr kumimoji="1" lang="en-US" altLang="ja-JP" dirty="0"/>
            <a:t>Essential Principle</a:t>
          </a:r>
        </a:p>
        <a:p>
          <a:r>
            <a:rPr kumimoji="1" lang="en-US" altLang="ja-JP" dirty="0"/>
            <a:t>(IMDRF N47)</a:t>
          </a:r>
          <a:endParaRPr kumimoji="1" lang="ja-JP" altLang="en-US" dirty="0"/>
        </a:p>
      </dgm:t>
    </dgm:pt>
    <dgm:pt modelId="{147270B7-B983-4286-8EA4-EB1F733EB8E3}" type="parTrans" cxnId="{099786F3-18C3-4328-96B1-B237C8823614}">
      <dgm:prSet/>
      <dgm:spPr/>
      <dgm:t>
        <a:bodyPr/>
        <a:lstStyle/>
        <a:p>
          <a:endParaRPr kumimoji="1" lang="ja-JP" altLang="en-US"/>
        </a:p>
      </dgm:t>
    </dgm:pt>
    <dgm:pt modelId="{4CB23F84-6924-4904-8975-DC0425A6834F}" type="sibTrans" cxnId="{099786F3-18C3-4328-96B1-B237C8823614}">
      <dgm:prSet/>
      <dgm:spPr/>
      <dgm:t>
        <a:bodyPr/>
        <a:lstStyle/>
        <a:p>
          <a:endParaRPr kumimoji="1" lang="ja-JP" altLang="en-US"/>
        </a:p>
      </dgm:t>
    </dgm:pt>
    <dgm:pt modelId="{CF5FB365-44FA-4D05-A574-3C786A33DC85}">
      <dgm:prSet phldrT="[テキスト]" custT="1"/>
      <dgm:spPr/>
      <dgm:t>
        <a:bodyPr/>
        <a:lstStyle/>
        <a:p>
          <a:pPr>
            <a:lnSpc>
              <a:spcPct val="50000"/>
            </a:lnSpc>
          </a:pPr>
          <a:r>
            <a:rPr kumimoji="1" lang="en-US" altLang="ja-JP" sz="1400" dirty="0"/>
            <a:t>Consensus</a:t>
          </a:r>
        </a:p>
        <a:p>
          <a:pPr>
            <a:lnSpc>
              <a:spcPct val="50000"/>
            </a:lnSpc>
          </a:pPr>
          <a:r>
            <a:rPr kumimoji="1" lang="en-US" altLang="ja-JP" sz="1400" dirty="0"/>
            <a:t>Standards</a:t>
          </a:r>
        </a:p>
        <a:p>
          <a:pPr>
            <a:lnSpc>
              <a:spcPct val="50000"/>
            </a:lnSpc>
          </a:pPr>
          <a:r>
            <a:rPr kumimoji="1" lang="en-US" altLang="ja-JP" sz="1200" dirty="0"/>
            <a:t>(IMDRF N51)</a:t>
          </a:r>
          <a:endParaRPr kumimoji="1" lang="ja-JP" altLang="en-US" sz="1200" dirty="0"/>
        </a:p>
      </dgm:t>
    </dgm:pt>
    <dgm:pt modelId="{B768574C-F914-4EFA-A8A7-56697F557B40}" type="parTrans" cxnId="{012324A4-7B66-4089-98AC-8D5127BDCD55}">
      <dgm:prSet/>
      <dgm:spPr/>
      <dgm:t>
        <a:bodyPr/>
        <a:lstStyle/>
        <a:p>
          <a:endParaRPr kumimoji="1" lang="ja-JP" altLang="en-US"/>
        </a:p>
      </dgm:t>
    </dgm:pt>
    <dgm:pt modelId="{756B5491-A405-46CD-A3DD-A7BE490A228E}" type="sibTrans" cxnId="{012324A4-7B66-4089-98AC-8D5127BDCD55}">
      <dgm:prSet/>
      <dgm:spPr/>
      <dgm:t>
        <a:bodyPr/>
        <a:lstStyle/>
        <a:p>
          <a:endParaRPr kumimoji="1" lang="ja-JP" altLang="en-US"/>
        </a:p>
      </dgm:t>
    </dgm:pt>
    <dgm:pt modelId="{7954B750-1ED6-4411-8C63-498589CEAE78}">
      <dgm:prSet phldrT="[テキスト]" custT="1"/>
      <dgm:spPr/>
      <dgm:t>
        <a:bodyPr/>
        <a:lstStyle/>
        <a:p>
          <a:r>
            <a:rPr kumimoji="1" lang="en-US" altLang="ja-JP" sz="1400" dirty="0"/>
            <a:t>Competency of reviewer</a:t>
          </a:r>
        </a:p>
        <a:p>
          <a:r>
            <a:rPr kumimoji="1" lang="en-US" altLang="ja-JP" sz="1200" dirty="0"/>
            <a:t>(IMDRF N40)</a:t>
          </a:r>
          <a:endParaRPr kumimoji="1" lang="ja-JP" altLang="en-US" sz="1200" dirty="0"/>
        </a:p>
      </dgm:t>
    </dgm:pt>
    <dgm:pt modelId="{5728DB3B-0DB5-42C5-87C8-2A7642CB49EB}" type="parTrans" cxnId="{3BEE1F7A-A3D8-4474-8C2D-423E3174FD0B}">
      <dgm:prSet/>
      <dgm:spPr/>
      <dgm:t>
        <a:bodyPr/>
        <a:lstStyle/>
        <a:p>
          <a:endParaRPr kumimoji="1" lang="ja-JP" altLang="en-US"/>
        </a:p>
      </dgm:t>
    </dgm:pt>
    <dgm:pt modelId="{ABF815D4-7589-44A6-82E1-21E61C6AE1F9}" type="sibTrans" cxnId="{3BEE1F7A-A3D8-4474-8C2D-423E3174FD0B}">
      <dgm:prSet/>
      <dgm:spPr/>
      <dgm:t>
        <a:bodyPr/>
        <a:lstStyle/>
        <a:p>
          <a:endParaRPr kumimoji="1" lang="ja-JP" altLang="en-US"/>
        </a:p>
      </dgm:t>
    </dgm:pt>
    <dgm:pt modelId="{C0B0FFD9-4967-4E57-B239-6C914D825B60}" type="pres">
      <dgm:prSet presAssocID="{E7AFF039-C70D-4891-B746-E2BEFA3C463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CDA0170-5503-44E4-A8CF-A3BD07391483}" type="pres">
      <dgm:prSet presAssocID="{EA50F917-5564-44BD-8182-EF1366FA1E2B}" presName="gear1" presStyleLbl="node1" presStyleIdx="0" presStyleCnt="3">
        <dgm:presLayoutVars>
          <dgm:chMax val="1"/>
          <dgm:bulletEnabled val="1"/>
        </dgm:presLayoutVars>
      </dgm:prSet>
      <dgm:spPr/>
    </dgm:pt>
    <dgm:pt modelId="{26DBC14A-DF93-4720-8956-E0554032B627}" type="pres">
      <dgm:prSet presAssocID="{EA50F917-5564-44BD-8182-EF1366FA1E2B}" presName="gear1srcNode" presStyleLbl="node1" presStyleIdx="0" presStyleCnt="3"/>
      <dgm:spPr/>
    </dgm:pt>
    <dgm:pt modelId="{D74F461B-09DE-46DC-8217-26294C378C89}" type="pres">
      <dgm:prSet presAssocID="{EA50F917-5564-44BD-8182-EF1366FA1E2B}" presName="gear1dstNode" presStyleLbl="node1" presStyleIdx="0" presStyleCnt="3"/>
      <dgm:spPr/>
    </dgm:pt>
    <dgm:pt modelId="{12BCFF13-037F-4503-AD5D-79B8BF0A1EC2}" type="pres">
      <dgm:prSet presAssocID="{CF5FB365-44FA-4D05-A574-3C786A33DC85}" presName="gear2" presStyleLbl="node1" presStyleIdx="1" presStyleCnt="3">
        <dgm:presLayoutVars>
          <dgm:chMax val="1"/>
          <dgm:bulletEnabled val="1"/>
        </dgm:presLayoutVars>
      </dgm:prSet>
      <dgm:spPr/>
    </dgm:pt>
    <dgm:pt modelId="{D770DB90-98C1-4186-B687-418499C5A7BC}" type="pres">
      <dgm:prSet presAssocID="{CF5FB365-44FA-4D05-A574-3C786A33DC85}" presName="gear2srcNode" presStyleLbl="node1" presStyleIdx="1" presStyleCnt="3"/>
      <dgm:spPr/>
    </dgm:pt>
    <dgm:pt modelId="{16EB702B-E3CC-46FD-8659-AFA63BBF7F77}" type="pres">
      <dgm:prSet presAssocID="{CF5FB365-44FA-4D05-A574-3C786A33DC85}" presName="gear2dstNode" presStyleLbl="node1" presStyleIdx="1" presStyleCnt="3"/>
      <dgm:spPr/>
    </dgm:pt>
    <dgm:pt modelId="{4A551300-F7EC-40AD-832D-7D44A7F75F56}" type="pres">
      <dgm:prSet presAssocID="{7954B750-1ED6-4411-8C63-498589CEAE78}" presName="gear3" presStyleLbl="node1" presStyleIdx="2" presStyleCnt="3"/>
      <dgm:spPr/>
    </dgm:pt>
    <dgm:pt modelId="{81571FCC-36DB-4087-AEDD-5701BEDAEAC2}" type="pres">
      <dgm:prSet presAssocID="{7954B750-1ED6-4411-8C63-498589CEAE7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C48D9F1E-A028-4AD4-9AC6-87E9BFC8D1B5}" type="pres">
      <dgm:prSet presAssocID="{7954B750-1ED6-4411-8C63-498589CEAE78}" presName="gear3srcNode" presStyleLbl="node1" presStyleIdx="2" presStyleCnt="3"/>
      <dgm:spPr/>
    </dgm:pt>
    <dgm:pt modelId="{B018E76A-4ABD-436F-9073-C36718374DC8}" type="pres">
      <dgm:prSet presAssocID="{7954B750-1ED6-4411-8C63-498589CEAE78}" presName="gear3dstNode" presStyleLbl="node1" presStyleIdx="2" presStyleCnt="3"/>
      <dgm:spPr/>
    </dgm:pt>
    <dgm:pt modelId="{8F188010-3620-4E86-9F76-98BBA1C2F7EA}" type="pres">
      <dgm:prSet presAssocID="{4CB23F84-6924-4904-8975-DC0425A6834F}" presName="connector1" presStyleLbl="sibTrans2D1" presStyleIdx="0" presStyleCnt="3"/>
      <dgm:spPr/>
    </dgm:pt>
    <dgm:pt modelId="{F3BECEB3-D957-41A4-B316-35FD2E060257}" type="pres">
      <dgm:prSet presAssocID="{756B5491-A405-46CD-A3DD-A7BE490A228E}" presName="connector2" presStyleLbl="sibTrans2D1" presStyleIdx="1" presStyleCnt="3"/>
      <dgm:spPr/>
    </dgm:pt>
    <dgm:pt modelId="{FC950A90-A6F5-4E1C-AA7D-01C060340D94}" type="pres">
      <dgm:prSet presAssocID="{ABF815D4-7589-44A6-82E1-21E61C6AE1F9}" presName="connector3" presStyleLbl="sibTrans2D1" presStyleIdx="2" presStyleCnt="3"/>
      <dgm:spPr/>
    </dgm:pt>
  </dgm:ptLst>
  <dgm:cxnLst>
    <dgm:cxn modelId="{A8222D0A-64BC-414A-8600-D33E4A45D5FD}" type="presOf" srcId="{EA50F917-5564-44BD-8182-EF1366FA1E2B}" destId="{26DBC14A-DF93-4720-8956-E0554032B627}" srcOrd="1" destOrd="0" presId="urn:microsoft.com/office/officeart/2005/8/layout/gear1"/>
    <dgm:cxn modelId="{30E17F28-5155-4DD4-9A3D-2EEC83D905CA}" type="presOf" srcId="{CF5FB365-44FA-4D05-A574-3C786A33DC85}" destId="{16EB702B-E3CC-46FD-8659-AFA63BBF7F77}" srcOrd="2" destOrd="0" presId="urn:microsoft.com/office/officeart/2005/8/layout/gear1"/>
    <dgm:cxn modelId="{5C0E0E30-58AC-4C67-948B-B7DFE1DF7B01}" type="presOf" srcId="{7954B750-1ED6-4411-8C63-498589CEAE78}" destId="{4A551300-F7EC-40AD-832D-7D44A7F75F56}" srcOrd="0" destOrd="0" presId="urn:microsoft.com/office/officeart/2005/8/layout/gear1"/>
    <dgm:cxn modelId="{54E6066C-9DD5-4589-9816-57CD657965AB}" type="presOf" srcId="{ABF815D4-7589-44A6-82E1-21E61C6AE1F9}" destId="{FC950A90-A6F5-4E1C-AA7D-01C060340D94}" srcOrd="0" destOrd="0" presId="urn:microsoft.com/office/officeart/2005/8/layout/gear1"/>
    <dgm:cxn modelId="{3BEE1F7A-A3D8-4474-8C2D-423E3174FD0B}" srcId="{E7AFF039-C70D-4891-B746-E2BEFA3C4634}" destId="{7954B750-1ED6-4411-8C63-498589CEAE78}" srcOrd="2" destOrd="0" parTransId="{5728DB3B-0DB5-42C5-87C8-2A7642CB49EB}" sibTransId="{ABF815D4-7589-44A6-82E1-21E61C6AE1F9}"/>
    <dgm:cxn modelId="{50CCE188-4EBC-4F44-8517-0B196F880792}" type="presOf" srcId="{E7AFF039-C70D-4891-B746-E2BEFA3C4634}" destId="{C0B0FFD9-4967-4E57-B239-6C914D825B60}" srcOrd="0" destOrd="0" presId="urn:microsoft.com/office/officeart/2005/8/layout/gear1"/>
    <dgm:cxn modelId="{D7680791-C4CD-40D9-9943-469735AD2A3E}" type="presOf" srcId="{EA50F917-5564-44BD-8182-EF1366FA1E2B}" destId="{ECDA0170-5503-44E4-A8CF-A3BD07391483}" srcOrd="0" destOrd="0" presId="urn:microsoft.com/office/officeart/2005/8/layout/gear1"/>
    <dgm:cxn modelId="{690CB697-2FE1-4EA1-BD73-9C0F6078C877}" type="presOf" srcId="{756B5491-A405-46CD-A3DD-A7BE490A228E}" destId="{F3BECEB3-D957-41A4-B316-35FD2E060257}" srcOrd="0" destOrd="0" presId="urn:microsoft.com/office/officeart/2005/8/layout/gear1"/>
    <dgm:cxn modelId="{F346CB9D-80CA-4D5E-B0CE-E03CAD6ACF79}" type="presOf" srcId="{CF5FB365-44FA-4D05-A574-3C786A33DC85}" destId="{D770DB90-98C1-4186-B687-418499C5A7BC}" srcOrd="1" destOrd="0" presId="urn:microsoft.com/office/officeart/2005/8/layout/gear1"/>
    <dgm:cxn modelId="{6BC118A1-30EF-42AF-ABCF-8B2D42E9722D}" type="presOf" srcId="{7954B750-1ED6-4411-8C63-498589CEAE78}" destId="{B018E76A-4ABD-436F-9073-C36718374DC8}" srcOrd="3" destOrd="0" presId="urn:microsoft.com/office/officeart/2005/8/layout/gear1"/>
    <dgm:cxn modelId="{012324A4-7B66-4089-98AC-8D5127BDCD55}" srcId="{E7AFF039-C70D-4891-B746-E2BEFA3C4634}" destId="{CF5FB365-44FA-4D05-A574-3C786A33DC85}" srcOrd="1" destOrd="0" parTransId="{B768574C-F914-4EFA-A8A7-56697F557B40}" sibTransId="{756B5491-A405-46CD-A3DD-A7BE490A228E}"/>
    <dgm:cxn modelId="{92737FBC-94DB-404B-88C6-FB27A8ECA389}" type="presOf" srcId="{CF5FB365-44FA-4D05-A574-3C786A33DC85}" destId="{12BCFF13-037F-4503-AD5D-79B8BF0A1EC2}" srcOrd="0" destOrd="0" presId="urn:microsoft.com/office/officeart/2005/8/layout/gear1"/>
    <dgm:cxn modelId="{04521ACA-0A4D-4708-AEBA-B80642577A51}" type="presOf" srcId="{7954B750-1ED6-4411-8C63-498589CEAE78}" destId="{C48D9F1E-A028-4AD4-9AC6-87E9BFC8D1B5}" srcOrd="2" destOrd="0" presId="urn:microsoft.com/office/officeart/2005/8/layout/gear1"/>
    <dgm:cxn modelId="{9D74CEDF-CAA2-4FF8-8AD8-F3FE8FD06B06}" type="presOf" srcId="{4CB23F84-6924-4904-8975-DC0425A6834F}" destId="{8F188010-3620-4E86-9F76-98BBA1C2F7EA}" srcOrd="0" destOrd="0" presId="urn:microsoft.com/office/officeart/2005/8/layout/gear1"/>
    <dgm:cxn modelId="{A9C19DEC-4E6E-450E-A334-BE2D17E51F6F}" type="presOf" srcId="{7954B750-1ED6-4411-8C63-498589CEAE78}" destId="{81571FCC-36DB-4087-AEDD-5701BEDAEAC2}" srcOrd="1" destOrd="0" presId="urn:microsoft.com/office/officeart/2005/8/layout/gear1"/>
    <dgm:cxn modelId="{FAA6B5EC-5088-4391-88BD-1DBF1F3A88FF}" type="presOf" srcId="{EA50F917-5564-44BD-8182-EF1366FA1E2B}" destId="{D74F461B-09DE-46DC-8217-26294C378C89}" srcOrd="2" destOrd="0" presId="urn:microsoft.com/office/officeart/2005/8/layout/gear1"/>
    <dgm:cxn modelId="{099786F3-18C3-4328-96B1-B237C8823614}" srcId="{E7AFF039-C70D-4891-B746-E2BEFA3C4634}" destId="{EA50F917-5564-44BD-8182-EF1366FA1E2B}" srcOrd="0" destOrd="0" parTransId="{147270B7-B983-4286-8EA4-EB1F733EB8E3}" sibTransId="{4CB23F84-6924-4904-8975-DC0425A6834F}"/>
    <dgm:cxn modelId="{15184812-84DF-4353-886F-717073103C12}" type="presParOf" srcId="{C0B0FFD9-4967-4E57-B239-6C914D825B60}" destId="{ECDA0170-5503-44E4-A8CF-A3BD07391483}" srcOrd="0" destOrd="0" presId="urn:microsoft.com/office/officeart/2005/8/layout/gear1"/>
    <dgm:cxn modelId="{5C2D9357-74AB-4EDA-BAF8-1CCC5DB58DEF}" type="presParOf" srcId="{C0B0FFD9-4967-4E57-B239-6C914D825B60}" destId="{26DBC14A-DF93-4720-8956-E0554032B627}" srcOrd="1" destOrd="0" presId="urn:microsoft.com/office/officeart/2005/8/layout/gear1"/>
    <dgm:cxn modelId="{42C24873-32B4-4380-B2E4-799D7F2F3BE4}" type="presParOf" srcId="{C0B0FFD9-4967-4E57-B239-6C914D825B60}" destId="{D74F461B-09DE-46DC-8217-26294C378C89}" srcOrd="2" destOrd="0" presId="urn:microsoft.com/office/officeart/2005/8/layout/gear1"/>
    <dgm:cxn modelId="{51612AA3-D8AF-461B-A526-282F0570F8A8}" type="presParOf" srcId="{C0B0FFD9-4967-4E57-B239-6C914D825B60}" destId="{12BCFF13-037F-4503-AD5D-79B8BF0A1EC2}" srcOrd="3" destOrd="0" presId="urn:microsoft.com/office/officeart/2005/8/layout/gear1"/>
    <dgm:cxn modelId="{C2778E11-422B-49A4-AEE9-E9247E878A09}" type="presParOf" srcId="{C0B0FFD9-4967-4E57-B239-6C914D825B60}" destId="{D770DB90-98C1-4186-B687-418499C5A7BC}" srcOrd="4" destOrd="0" presId="urn:microsoft.com/office/officeart/2005/8/layout/gear1"/>
    <dgm:cxn modelId="{E4788491-AE6F-4332-8AB8-4A9F6DA201B2}" type="presParOf" srcId="{C0B0FFD9-4967-4E57-B239-6C914D825B60}" destId="{16EB702B-E3CC-46FD-8659-AFA63BBF7F77}" srcOrd="5" destOrd="0" presId="urn:microsoft.com/office/officeart/2005/8/layout/gear1"/>
    <dgm:cxn modelId="{A7CAD2D8-CD7C-466B-B678-34D42456D3E2}" type="presParOf" srcId="{C0B0FFD9-4967-4E57-B239-6C914D825B60}" destId="{4A551300-F7EC-40AD-832D-7D44A7F75F56}" srcOrd="6" destOrd="0" presId="urn:microsoft.com/office/officeart/2005/8/layout/gear1"/>
    <dgm:cxn modelId="{37D95677-1588-4481-BBD8-AFED8B36AD42}" type="presParOf" srcId="{C0B0FFD9-4967-4E57-B239-6C914D825B60}" destId="{81571FCC-36DB-4087-AEDD-5701BEDAEAC2}" srcOrd="7" destOrd="0" presId="urn:microsoft.com/office/officeart/2005/8/layout/gear1"/>
    <dgm:cxn modelId="{217EB9B5-64A4-436D-8990-78A76FDCC22A}" type="presParOf" srcId="{C0B0FFD9-4967-4E57-B239-6C914D825B60}" destId="{C48D9F1E-A028-4AD4-9AC6-87E9BFC8D1B5}" srcOrd="8" destOrd="0" presId="urn:microsoft.com/office/officeart/2005/8/layout/gear1"/>
    <dgm:cxn modelId="{FA2EBDFC-9DCF-42D7-8255-28AA29B264E8}" type="presParOf" srcId="{C0B0FFD9-4967-4E57-B239-6C914D825B60}" destId="{B018E76A-4ABD-436F-9073-C36718374DC8}" srcOrd="9" destOrd="0" presId="urn:microsoft.com/office/officeart/2005/8/layout/gear1"/>
    <dgm:cxn modelId="{958210A7-4C9A-4563-84F6-2512233D4A0E}" type="presParOf" srcId="{C0B0FFD9-4967-4E57-B239-6C914D825B60}" destId="{8F188010-3620-4E86-9F76-98BBA1C2F7EA}" srcOrd="10" destOrd="0" presId="urn:microsoft.com/office/officeart/2005/8/layout/gear1"/>
    <dgm:cxn modelId="{7228E8D9-AB47-4AC7-81CE-61BFFE8D1D05}" type="presParOf" srcId="{C0B0FFD9-4967-4E57-B239-6C914D825B60}" destId="{F3BECEB3-D957-41A4-B316-35FD2E060257}" srcOrd="11" destOrd="0" presId="urn:microsoft.com/office/officeart/2005/8/layout/gear1"/>
    <dgm:cxn modelId="{7A81D1A3-D5BE-4A71-AFDD-FA1D6B59480C}" type="presParOf" srcId="{C0B0FFD9-4967-4E57-B239-6C914D825B60}" destId="{FC950A90-A6F5-4E1C-AA7D-01C060340D9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64243-7B87-4704-B72F-13F2BD02B272}">
      <dsp:nvSpPr>
        <dsp:cNvPr id="0" name=""/>
        <dsp:cNvSpPr/>
      </dsp:nvSpPr>
      <dsp:spPr>
        <a:xfrm>
          <a:off x="568959" y="0"/>
          <a:ext cx="7396480" cy="46227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050550-FD0E-49AB-8658-8DBAC280D518}">
      <dsp:nvSpPr>
        <dsp:cNvPr id="0" name=""/>
        <dsp:cNvSpPr/>
      </dsp:nvSpPr>
      <dsp:spPr>
        <a:xfrm>
          <a:off x="821096" y="4013784"/>
          <a:ext cx="192308" cy="192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E6A1FA-ED93-4917-B6A2-D2D6A0F8FCF3}">
      <dsp:nvSpPr>
        <dsp:cNvPr id="0" name=""/>
        <dsp:cNvSpPr/>
      </dsp:nvSpPr>
      <dsp:spPr>
        <a:xfrm>
          <a:off x="534877" y="4205410"/>
          <a:ext cx="1274697" cy="290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900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300" kern="1200" dirty="0"/>
            <a:t>Application</a:t>
          </a:r>
          <a:endParaRPr kumimoji="1" lang="ja-JP" altLang="en-US" sz="1300" kern="1200" dirty="0"/>
        </a:p>
      </dsp:txBody>
      <dsp:txXfrm>
        <a:off x="534877" y="4205410"/>
        <a:ext cx="1274697" cy="290390"/>
      </dsp:txXfrm>
    </dsp:sp>
    <dsp:sp modelId="{47572F1B-6241-45FF-9D88-09324BF44C05}">
      <dsp:nvSpPr>
        <dsp:cNvPr id="0" name=""/>
        <dsp:cNvSpPr/>
      </dsp:nvSpPr>
      <dsp:spPr>
        <a:xfrm>
          <a:off x="3205805" y="1934179"/>
          <a:ext cx="347634" cy="3476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86FB8-48AE-4DAF-93A1-66ACDE214416}">
      <dsp:nvSpPr>
        <dsp:cNvPr id="0" name=""/>
        <dsp:cNvSpPr/>
      </dsp:nvSpPr>
      <dsp:spPr>
        <a:xfrm>
          <a:off x="3379622" y="2107996"/>
          <a:ext cx="1775155" cy="2514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204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300" kern="1200" dirty="0"/>
            <a:t>Review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300" kern="1200" dirty="0"/>
        </a:p>
      </dsp:txBody>
      <dsp:txXfrm>
        <a:off x="3379622" y="2107996"/>
        <a:ext cx="1775155" cy="2514803"/>
      </dsp:txXfrm>
    </dsp:sp>
    <dsp:sp modelId="{8943F21E-593B-4C7B-B0C7-A7FA6BCB21D0}">
      <dsp:nvSpPr>
        <dsp:cNvPr id="0" name=""/>
        <dsp:cNvSpPr/>
      </dsp:nvSpPr>
      <dsp:spPr>
        <a:xfrm>
          <a:off x="7078409" y="685801"/>
          <a:ext cx="480771" cy="4807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B2B3A5-3C1A-4105-B00B-5021D9580E50}">
      <dsp:nvSpPr>
        <dsp:cNvPr id="0" name=""/>
        <dsp:cNvSpPr/>
      </dsp:nvSpPr>
      <dsp:spPr>
        <a:xfrm>
          <a:off x="6625060" y="1229793"/>
          <a:ext cx="1909339" cy="622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751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300" kern="1200" dirty="0"/>
            <a:t>Outcome for </a:t>
          </a:r>
          <a:br>
            <a:rPr kumimoji="1" lang="en-US" altLang="ja-JP" sz="1300" kern="1200" dirty="0"/>
          </a:br>
          <a:r>
            <a:rPr kumimoji="1" lang="en-US" altLang="ja-JP" sz="1300" kern="1200" dirty="0"/>
            <a:t>conformity assessment </a:t>
          </a:r>
          <a:br>
            <a:rPr kumimoji="1" lang="en-US" altLang="ja-JP" sz="1300" kern="1200" dirty="0"/>
          </a:br>
          <a:r>
            <a:rPr kumimoji="1" lang="en-US" altLang="ja-JP" sz="1300" kern="1200" dirty="0"/>
            <a:t>in premarket review</a:t>
          </a:r>
          <a:endParaRPr kumimoji="1" lang="ja-JP" altLang="en-US" sz="1300" kern="1200" dirty="0"/>
        </a:p>
      </dsp:txBody>
      <dsp:txXfrm>
        <a:off x="6625060" y="1229793"/>
        <a:ext cx="1909339" cy="6220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DA0170-5503-44E4-A8CF-A3BD07391483}">
      <dsp:nvSpPr>
        <dsp:cNvPr id="0" name=""/>
        <dsp:cNvSpPr/>
      </dsp:nvSpPr>
      <dsp:spPr>
        <a:xfrm>
          <a:off x="3591798" y="1963817"/>
          <a:ext cx="2400220" cy="2400220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000" kern="1200" dirty="0"/>
            <a:t>Essential Principle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000" kern="1200" dirty="0"/>
            <a:t>(IMDRF N47)</a:t>
          </a:r>
          <a:endParaRPr kumimoji="1" lang="ja-JP" altLang="en-US" sz="2000" kern="1200" dirty="0"/>
        </a:p>
      </dsp:txBody>
      <dsp:txXfrm>
        <a:off x="4074349" y="2526057"/>
        <a:ext cx="1435118" cy="1233763"/>
      </dsp:txXfrm>
    </dsp:sp>
    <dsp:sp modelId="{12BCFF13-037F-4503-AD5D-79B8BF0A1EC2}">
      <dsp:nvSpPr>
        <dsp:cNvPr id="0" name=""/>
        <dsp:cNvSpPr/>
      </dsp:nvSpPr>
      <dsp:spPr>
        <a:xfrm>
          <a:off x="2195305" y="1396492"/>
          <a:ext cx="1745615" cy="1745615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5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400" kern="1200" dirty="0"/>
            <a:t>Consensus</a:t>
          </a:r>
        </a:p>
        <a:p>
          <a:pPr marL="0" lvl="0" indent="0" algn="ctr" defTabSz="622300">
            <a:lnSpc>
              <a:spcPct val="5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400" kern="1200" dirty="0"/>
            <a:t>Standards</a:t>
          </a:r>
        </a:p>
        <a:p>
          <a:pPr marL="0" lvl="0" indent="0" algn="ctr" defTabSz="622300">
            <a:lnSpc>
              <a:spcPct val="5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200" kern="1200" dirty="0"/>
            <a:t>(IMDRF N51)</a:t>
          </a:r>
          <a:endParaRPr kumimoji="1" lang="ja-JP" altLang="en-US" sz="1200" kern="1200" dirty="0"/>
        </a:p>
      </dsp:txBody>
      <dsp:txXfrm>
        <a:off x="2634769" y="1838612"/>
        <a:ext cx="866687" cy="861375"/>
      </dsp:txXfrm>
    </dsp:sp>
    <dsp:sp modelId="{4A551300-F7EC-40AD-832D-7D44A7F75F56}">
      <dsp:nvSpPr>
        <dsp:cNvPr id="0" name=""/>
        <dsp:cNvSpPr/>
      </dsp:nvSpPr>
      <dsp:spPr>
        <a:xfrm rot="20700000">
          <a:off x="3173028" y="192195"/>
          <a:ext cx="1710346" cy="1710346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400" kern="1200" dirty="0"/>
            <a:t>Competency of reviewer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200" kern="1200" dirty="0"/>
            <a:t>(IMDRF N40)</a:t>
          </a:r>
          <a:endParaRPr kumimoji="1" lang="ja-JP" altLang="en-US" sz="1200" kern="1200" dirty="0"/>
        </a:p>
      </dsp:txBody>
      <dsp:txXfrm rot="-20700000">
        <a:off x="3548157" y="567324"/>
        <a:ext cx="960088" cy="960088"/>
      </dsp:txXfrm>
    </dsp:sp>
    <dsp:sp modelId="{8F188010-3620-4E86-9F76-98BBA1C2F7EA}">
      <dsp:nvSpPr>
        <dsp:cNvPr id="0" name=""/>
        <dsp:cNvSpPr/>
      </dsp:nvSpPr>
      <dsp:spPr>
        <a:xfrm>
          <a:off x="3409101" y="1600567"/>
          <a:ext cx="3072282" cy="3072282"/>
        </a:xfrm>
        <a:prstGeom prst="circularArrow">
          <a:avLst>
            <a:gd name="adj1" fmla="val 4687"/>
            <a:gd name="adj2" fmla="val 299029"/>
            <a:gd name="adj3" fmla="val 2520117"/>
            <a:gd name="adj4" fmla="val 15852791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3BECEB3-D957-41A4-B316-35FD2E060257}">
      <dsp:nvSpPr>
        <dsp:cNvPr id="0" name=""/>
        <dsp:cNvSpPr/>
      </dsp:nvSpPr>
      <dsp:spPr>
        <a:xfrm>
          <a:off x="1886160" y="1009525"/>
          <a:ext cx="2232205" cy="223220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C950A90-A6F5-4E1C-AA7D-01C060340D94}">
      <dsp:nvSpPr>
        <dsp:cNvPr id="0" name=""/>
        <dsp:cNvSpPr/>
      </dsp:nvSpPr>
      <dsp:spPr>
        <a:xfrm>
          <a:off x="2777407" y="-183162"/>
          <a:ext cx="2406766" cy="240676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D9FAF74-B332-43A6-8C03-953EA2BFFE53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C0D9C8A-BDA3-4535-A4B9-AF0DD18AB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82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36004300-F13D-4B22-A955-CE3077E3D30D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A7031A0-EBE8-4CB9-A470-0A3196019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87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68B7B8-7FE1-4648-A934-F502C1504B3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6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68B7B8-7FE1-4648-A934-F502C1504B3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48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2468193"/>
            <a:ext cx="7943850" cy="1395413"/>
          </a:xfrm>
        </p:spPr>
        <p:txBody>
          <a:bodyPr/>
          <a:lstStyle>
            <a:lvl1pPr>
              <a:spcBef>
                <a:spcPct val="25000"/>
              </a:spcBef>
              <a:defRPr sz="5000" cap="all" baseline="0">
                <a:solidFill>
                  <a:srgbClr val="006600"/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58061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62000" y="3882656"/>
            <a:ext cx="7939087" cy="1752600"/>
          </a:xfrm>
        </p:spPr>
        <p:txBody>
          <a:bodyPr/>
          <a:lstStyle>
            <a:lvl1pPr>
              <a:spcBef>
                <a:spcPct val="0"/>
              </a:spcBef>
              <a:defRPr sz="5000">
                <a:solidFill>
                  <a:schemeClr val="accent2"/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pic>
        <p:nvPicPr>
          <p:cNvPr id="4" name="Picture 9" descr="Ditta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759142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95973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6324600" y="6324600"/>
            <a:ext cx="914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05200" y="296863"/>
            <a:ext cx="5448300" cy="998537"/>
          </a:xfrm>
        </p:spPr>
        <p:txBody>
          <a:bodyPr/>
          <a:lstStyle>
            <a:lvl1pPr>
              <a:defRPr sz="3600" b="0" cap="all" baseline="0">
                <a:solidFill>
                  <a:srgbClr val="006600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9" descr="Ditta_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1591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172200"/>
            <a:ext cx="9144000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e 14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13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12" name="Rectangle 11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26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42900" y="1600200"/>
            <a:ext cx="8459788" cy="4364039"/>
          </a:xfrm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43404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0988"/>
            <a:ext cx="8459788" cy="60824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15736"/>
            <a:ext cx="8459788" cy="4848503"/>
          </a:xfrm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4" name="Groupe 3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5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6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7" name="Rectangle 6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8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32912411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727200"/>
            <a:ext cx="4152900" cy="42370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7200"/>
            <a:ext cx="4154488" cy="42370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5" name="Picture 9" descr="Ditta_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31591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0" y="6172200"/>
            <a:ext cx="9144000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3581400" y="304800"/>
            <a:ext cx="5295900" cy="998537"/>
          </a:xfrm>
        </p:spPr>
        <p:txBody>
          <a:bodyPr/>
          <a:lstStyle>
            <a:lvl1pPr>
              <a:defRPr sz="3600" b="0" cap="all" baseline="0">
                <a:solidFill>
                  <a:srgbClr val="006600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0" name="Groupe 9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11" name="Picture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12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13" name="Rectangle 12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4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0854518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727200"/>
            <a:ext cx="274424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3206870" y="1727200"/>
            <a:ext cx="274424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1"/>
          </p:nvPr>
        </p:nvSpPr>
        <p:spPr>
          <a:xfrm>
            <a:off x="6063201" y="1727200"/>
            <a:ext cx="274424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6" name="Groupe 5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7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10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11" name="Rectangle 10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2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5489132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142" y="1736449"/>
            <a:ext cx="4152405" cy="394355"/>
          </a:xfrm>
        </p:spPr>
        <p:txBody>
          <a:bodyPr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142" y="2189527"/>
            <a:ext cx="4152405" cy="376665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3414" y="1736449"/>
            <a:ext cx="4154036" cy="394355"/>
          </a:xfrm>
        </p:spPr>
        <p:txBody>
          <a:bodyPr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3414" y="2189527"/>
            <a:ext cx="4154036" cy="376665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42900" y="280988"/>
            <a:ext cx="8459788" cy="998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7" name="Groupe 6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8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10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11" name="Rectangle 10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2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341646898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80988"/>
            <a:ext cx="8459788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727200"/>
            <a:ext cx="8459788" cy="423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Master text styles</a:t>
            </a:r>
          </a:p>
          <a:p>
            <a:pPr lvl="1"/>
            <a:r>
              <a:rPr lang="en-US" altLang="fr-FR" dirty="0"/>
              <a:t>Second level</a:t>
            </a:r>
          </a:p>
          <a:p>
            <a:pPr lvl="2"/>
            <a:r>
              <a:rPr lang="en-US" altLang="fr-FR" dirty="0"/>
              <a:t>Third level</a:t>
            </a:r>
          </a:p>
          <a:p>
            <a:pPr lvl="3"/>
            <a:r>
              <a:rPr lang="en-US" altLang="fr-FR" dirty="0"/>
              <a:t>Fourth level</a:t>
            </a:r>
          </a:p>
          <a:p>
            <a:pPr lvl="4"/>
            <a:r>
              <a:rPr lang="en-US" altLang="fr-FR" dirty="0"/>
              <a:t>Fifth level</a:t>
            </a:r>
          </a:p>
        </p:txBody>
      </p:sp>
      <p:grpSp>
        <p:nvGrpSpPr>
          <p:cNvPr id="4" name="Groupe 3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5" name="Picture 8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6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7" name="Rectangle 6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8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402186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004880"/>
        </a:buClr>
        <a:defRPr sz="3200">
          <a:solidFill>
            <a:srgbClr val="1E4191"/>
          </a:solidFill>
          <a:latin typeface="Calibri" pitchFamily="34" charset="0"/>
          <a:ea typeface="+mn-ea"/>
          <a:cs typeface="+mn-cs"/>
        </a:defRPr>
      </a:lvl1pPr>
      <a:lvl2pPr marL="341313" indent="-3397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4880"/>
        </a:buClr>
        <a:buFont typeface="GE Inspira Pitch" pitchFamily="34" charset="0"/>
        <a:buChar char="•"/>
        <a:defRPr sz="3200">
          <a:solidFill>
            <a:srgbClr val="1E4191"/>
          </a:solidFill>
          <a:latin typeface="Calibri" pitchFamily="34" charset="0"/>
        </a:defRPr>
      </a:lvl2pPr>
      <a:lvl3pPr marL="744538" indent="-288925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Calibri" pitchFamily="34" charset="0"/>
        </a:defRPr>
      </a:lvl3pPr>
      <a:lvl4pPr marL="1146175" indent="-287338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Calibri" pitchFamily="34" charset="0"/>
        </a:defRPr>
      </a:lvl4pPr>
      <a:lvl5pPr marL="1546225" indent="-285750" algn="l" rtl="0" eaLnBrk="0" fontAlgn="base" hangingPunct="0">
        <a:lnSpc>
          <a:spcPct val="90000"/>
        </a:lnSpc>
        <a:spcBef>
          <a:spcPts val="238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Calibri" pitchFamily="34" charset="0"/>
        </a:defRPr>
      </a:lvl5pPr>
      <a:lvl6pPr marL="20034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6pPr>
      <a:lvl7pPr marL="24606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7pPr>
      <a:lvl8pPr marL="29178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8pPr>
      <a:lvl9pPr marL="33750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hyperlink" Target="http://www.globalditta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4038600"/>
            <a:ext cx="9144000" cy="1910063"/>
          </a:xfrm>
        </p:spPr>
        <p:txBody>
          <a:bodyPr lIns="88896" tIns="50798" rIns="88896" bIns="50798"/>
          <a:lstStyle/>
          <a:p>
            <a:pPr marL="0" lvl="0" indent="0" algn="ctr" defTabSz="912813" eaLnBrk="1" hangingPunct="1">
              <a:lnSpc>
                <a:spcPct val="150000"/>
              </a:lnSpc>
              <a:spcBef>
                <a:spcPts val="488"/>
              </a:spcBef>
            </a:pPr>
            <a:r>
              <a:rPr lang="en-US" altLang="ja-JP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Monday 18</a:t>
            </a:r>
            <a:r>
              <a:rPr lang="en-US" altLang="ja-JP" sz="2000" b="1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th</a:t>
            </a:r>
            <a:r>
              <a:rPr lang="en-US" altLang="ja-JP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 March 2019, Moscow (Russia)</a:t>
            </a:r>
          </a:p>
          <a:p>
            <a:pPr marL="0" lvl="0" indent="0" algn="ctr" defTabSz="912813" eaLnBrk="1" hangingPunct="1">
              <a:lnSpc>
                <a:spcPct val="100000"/>
              </a:lnSpc>
              <a:spcBef>
                <a:spcPts val="488"/>
              </a:spcBef>
            </a:pPr>
            <a:r>
              <a:rPr lang="en-US" altLang="ja-JP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Naoki Morooka</a:t>
            </a:r>
          </a:p>
          <a:p>
            <a:pPr marL="0" lvl="0" indent="0" algn="ctr" defTabSz="912813" eaLnBrk="1" hangingPunct="1">
              <a:lnSpc>
                <a:spcPct val="100000"/>
              </a:lnSpc>
              <a:spcBef>
                <a:spcPts val="488"/>
              </a:spcBef>
            </a:pPr>
            <a:br>
              <a:rPr lang="en-US" altLang="ja-JP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</a:br>
            <a:r>
              <a:rPr lang="en-US" altLang="ja-JP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Member of </a:t>
            </a:r>
            <a:r>
              <a:rPr lang="ja-JP" alt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　</a:t>
            </a:r>
            <a:r>
              <a:rPr lang="en-US" altLang="ja-JP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IMDRF Standards WG </a:t>
            </a:r>
            <a:br>
              <a:rPr lang="en-US" altLang="ja-JP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</a:br>
            <a:r>
              <a:rPr lang="ja-JP" alt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　　　　　　　　　　</a:t>
            </a:r>
            <a:r>
              <a:rPr lang="en-US" altLang="ja-JP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DITTA Standardization WG</a:t>
            </a:r>
          </a:p>
        </p:txBody>
      </p:sp>
      <p:pic>
        <p:nvPicPr>
          <p:cNvPr id="10243" name="Picture 9" descr="Ditta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862"/>
            <a:ext cx="759142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6"/>
          <p:cNvSpPr>
            <a:spLocks/>
          </p:cNvSpPr>
          <p:nvPr/>
        </p:nvSpPr>
        <p:spPr bwMode="auto">
          <a:xfrm>
            <a:off x="0" y="2237601"/>
            <a:ext cx="9144000" cy="1764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wrap="square" lIns="88896" tIns="50798" rIns="88896" bIns="50798" anchor="ctr">
            <a:spAutoFit/>
          </a:bodyPr>
          <a:lstStyle/>
          <a:p>
            <a:pPr algn="ctr" defTabSz="91414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cap="all" spc="230" dirty="0">
                <a:solidFill>
                  <a:srgbClr val="00660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 standards that follow the guidance are good for business?</a:t>
            </a:r>
            <a:endParaRPr lang="ja-JP" altLang="ja-JP" sz="3600" b="1" cap="all" spc="230" dirty="0">
              <a:solidFill>
                <a:srgbClr val="006600"/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329663"/>
            <a:ext cx="838200" cy="45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hteck 1"/>
          <p:cNvSpPr/>
          <p:nvPr/>
        </p:nvSpPr>
        <p:spPr>
          <a:xfrm>
            <a:off x="0" y="6654055"/>
            <a:ext cx="1270000" cy="15388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en-US" sz="1000" dirty="0">
                <a:solidFill>
                  <a:srgbClr val="000000"/>
                </a:solidFill>
                <a:latin typeface="Arial"/>
              </a:rPr>
              <a:t>Unrestricted</a:t>
            </a:r>
          </a:p>
        </p:txBody>
      </p:sp>
    </p:spTree>
    <p:extLst>
      <p:ext uri="{BB962C8B-B14F-4D97-AF65-F5344CB8AC3E}">
        <p14:creationId xmlns:p14="http://schemas.microsoft.com/office/powerpoint/2010/main" val="271412634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A4F3-812D-48CC-B655-B1A86883F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b="1" dirty="0">
                <a:solidFill>
                  <a:schemeClr val="accent3">
                    <a:lumMod val="75000"/>
                  </a:schemeClr>
                </a:solidFill>
              </a:rPr>
              <a:t>Challenge </a:t>
            </a:r>
            <a:br>
              <a:rPr lang="en-GB" altLang="ja-JP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altLang="ja-JP" b="1" dirty="0">
                <a:solidFill>
                  <a:schemeClr val="accent3">
                    <a:lumMod val="75000"/>
                  </a:schemeClr>
                </a:solidFill>
              </a:rPr>
              <a:t>in the next step</a:t>
            </a:r>
            <a:br>
              <a:rPr lang="en-US" altLang="ja-JP" b="1" dirty="0">
                <a:solidFill>
                  <a:schemeClr val="accent3">
                    <a:lumMod val="75000"/>
                  </a:schemeClr>
                </a:solidFill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042E37-8FC8-49E1-B3D3-82EBF466D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dirty="0"/>
              <a:t>• Establish IMDRF Liaison Program to support the developing process for regulatory use.</a:t>
            </a:r>
          </a:p>
          <a:p>
            <a:endParaRPr kumimoji="1" lang="en-US" altLang="ja-JP" sz="2800" dirty="0"/>
          </a:p>
          <a:p>
            <a:r>
              <a:rPr kumimoji="1" lang="en-US" altLang="ja-JP" sz="2800" dirty="0"/>
              <a:t>• Improvements the contents and the developing process for  IEC60601-1 Ed4 !</a:t>
            </a:r>
          </a:p>
          <a:p>
            <a:endParaRPr kumimoji="1" lang="en-US" altLang="ja-JP" sz="2800" dirty="0"/>
          </a:p>
          <a:p>
            <a:endParaRPr kumimoji="1" lang="en-US" altLang="ja-JP" sz="2800" dirty="0"/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kumimoji="1" lang="en-US" altLang="ja-JP" sz="2800" dirty="0"/>
              <a:t>But still uncertain transition rule in the revision of standards.</a:t>
            </a:r>
          </a:p>
          <a:p>
            <a:r>
              <a:rPr kumimoji="1" lang="en-US" altLang="ja-JP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5203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724400"/>
            <a:ext cx="990600" cy="5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>
          <a:xfrm>
            <a:off x="762000" y="2057400"/>
            <a:ext cx="7943850" cy="1395413"/>
          </a:xfrm>
        </p:spPr>
        <p:txBody>
          <a:bodyPr/>
          <a:lstStyle/>
          <a:p>
            <a:pPr algn="ctr"/>
            <a:br>
              <a:rPr lang="fr-FR" sz="4400" dirty="0">
                <a:latin typeface="Verdana" charset="0"/>
                <a:ea typeface="Verdana" charset="0"/>
                <a:cs typeface="Verdana" charset="0"/>
              </a:rPr>
            </a:br>
            <a:r>
              <a:rPr lang="fr-FR" sz="4400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ThaNk </a:t>
            </a:r>
            <a:r>
              <a:rPr lang="fr-FR" sz="4400" dirty="0" err="1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you</a:t>
            </a:r>
            <a:r>
              <a:rPr lang="fr-FR" sz="4400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!</a:t>
            </a:r>
            <a:r>
              <a:rPr lang="ja-JP" altLang="en-US" sz="4400" dirty="0">
                <a:solidFill>
                  <a:srgbClr val="545454"/>
                </a:solidFill>
              </a:rPr>
              <a:t> </a:t>
            </a:r>
            <a:br>
              <a:rPr lang="en-US" altLang="ja-JP" sz="4400" dirty="0">
                <a:solidFill>
                  <a:srgbClr val="545454"/>
                </a:solidFill>
              </a:rPr>
            </a:br>
            <a:r>
              <a:rPr lang="az-Cyrl-AZ" altLang="ja-JP" sz="3600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</a:rPr>
              <a:t>Спасибо!</a:t>
            </a:r>
            <a:br>
              <a:rPr lang="fr-FR" sz="4400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fr-FR" sz="2800" cap="none" dirty="0">
                <a:latin typeface="Verdana" charset="0"/>
                <a:ea typeface="Verdana" charset="0"/>
                <a:cs typeface="Verdana" charset="0"/>
                <a:hlinkClick r:id="rId4"/>
              </a:rPr>
              <a:t>www.globalditta.org</a:t>
            </a:r>
            <a:r>
              <a:rPr lang="fr-FR" sz="2800" cap="none" dirty="0">
                <a:latin typeface="Verdana" charset="0"/>
                <a:ea typeface="Verdana" charset="0"/>
                <a:cs typeface="Verdana" charset="0"/>
              </a:rPr>
              <a:t> </a:t>
            </a:r>
            <a:br>
              <a:rPr lang="fr-FR" sz="2800" cap="none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br>
              <a:rPr lang="fr-FR" sz="2800" cap="none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br>
              <a:rPr lang="fr-FR" sz="2800" cap="none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fr-FR" sz="2800" cap="none" dirty="0">
                <a:ea typeface="Verdana" charset="0"/>
                <a:cs typeface="Calibri" panose="020F0502020204030204" pitchFamily="34" charset="0"/>
              </a:rPr>
              <a:t>Follow us on         @DITTA_online</a:t>
            </a:r>
            <a:br>
              <a:rPr lang="fr-FR" sz="2800" cap="none" dirty="0">
                <a:ea typeface="Verdana" charset="0"/>
                <a:cs typeface="Calibri" panose="020F0502020204030204" pitchFamily="34" charset="0"/>
              </a:rPr>
            </a:br>
            <a:br>
              <a:rPr lang="fr-FR" sz="2800" cap="none" dirty="0">
                <a:ea typeface="Verdana" charset="0"/>
                <a:cs typeface="Calibri" panose="020F0502020204030204" pitchFamily="34" charset="0"/>
              </a:rPr>
            </a:br>
            <a:br>
              <a:rPr lang="fr-FR" sz="2800" cap="none" dirty="0">
                <a:ea typeface="Verdana" charset="0"/>
                <a:cs typeface="Calibri" panose="020F0502020204030204" pitchFamily="34" charset="0"/>
              </a:rPr>
            </a:br>
            <a:endParaRPr lang="fr-FR" cap="none" dirty="0">
              <a:solidFill>
                <a:schemeClr val="accent3">
                  <a:lumMod val="75000"/>
                </a:schemeClr>
              </a:solidFill>
              <a:ea typeface="Verdana" charset="0"/>
              <a:cs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329663"/>
            <a:ext cx="838200" cy="45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40123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9788" cy="4419600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2800" b="1" dirty="0">
                <a:solidFill>
                  <a:schemeClr val="accent3">
                    <a:lumMod val="75000"/>
                  </a:schemeClr>
                </a:solidFill>
              </a:rPr>
              <a:t>Our vision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2800" b="1" dirty="0">
                <a:solidFill>
                  <a:schemeClr val="accent3">
                    <a:lumMod val="75000"/>
                  </a:schemeClr>
                </a:solidFill>
              </a:rPr>
              <a:t>Challenge for Consensus Standards in regulatory use.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800" b="1" dirty="0">
                <a:solidFill>
                  <a:schemeClr val="accent3">
                    <a:lumMod val="75000"/>
                  </a:schemeClr>
                </a:solidFill>
              </a:rPr>
              <a:t>Good For Business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800" b="1" dirty="0">
                <a:solidFill>
                  <a:schemeClr val="accent3">
                    <a:lumMod val="75000"/>
                  </a:schemeClr>
                </a:solidFill>
              </a:rPr>
              <a:t>Challenge in the next step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7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7C761B-75F4-47BA-A5A5-DCEB8FDC2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1. Our vision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D46D1D-FF00-45BB-A071-DA6E50BD6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sz="2800" dirty="0"/>
          </a:p>
          <a:p>
            <a:endParaRPr kumimoji="1" lang="en-US" altLang="ja-JP" sz="2800" dirty="0"/>
          </a:p>
          <a:p>
            <a:r>
              <a:rPr kumimoji="1" lang="en-US" altLang="ja-JP" sz="2800" dirty="0"/>
              <a:t>• Standards are good tools to demonstrate to comply with essential principle for the medical devices in conformity assessment process in pre-market review.</a:t>
            </a:r>
          </a:p>
          <a:p>
            <a:r>
              <a:rPr kumimoji="1" lang="en-US" altLang="ja-JP" sz="2800" dirty="0"/>
              <a:t>• Their process is key elements for regulatory convergence.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C53C17-DAA0-47BE-874E-545DB97DF3E8}"/>
              </a:ext>
            </a:extLst>
          </p:cNvPr>
          <p:cNvSpPr txBox="1"/>
          <p:nvPr/>
        </p:nvSpPr>
        <p:spPr>
          <a:xfrm>
            <a:off x="341312" y="1124635"/>
            <a:ext cx="5983288" cy="95410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“Approved once, accepted everywhere”</a:t>
            </a:r>
          </a:p>
          <a:p>
            <a:r>
              <a:rPr kumimoji="1" lang="en-US" altLang="ja-JP" sz="2800" dirty="0"/>
              <a:t>   </a:t>
            </a:r>
            <a:r>
              <a:rPr kumimoji="1" lang="en-US" altLang="ja-JP" sz="2800" dirty="0">
                <a:sym typeface="Wingdings" panose="05000000000000000000" pitchFamily="2" charset="2"/>
              </a:rPr>
              <a:t> Future Dream</a:t>
            </a:r>
            <a:endParaRPr kumimoji="1" lang="ja-JP" altLang="en-US" sz="2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EF2D52-9648-44FA-A562-B3F30CADF7EF}"/>
              </a:ext>
            </a:extLst>
          </p:cNvPr>
          <p:cNvSpPr txBox="1"/>
          <p:nvPr/>
        </p:nvSpPr>
        <p:spPr>
          <a:xfrm>
            <a:off x="2057400" y="4876800"/>
            <a:ext cx="6896100" cy="95410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3">
                  <a:lumMod val="40000"/>
                  <a:lumOff val="60000"/>
                </a:schemeClr>
              </a:gs>
              <a:gs pos="96460">
                <a:schemeClr val="accent3"/>
              </a:gs>
              <a:gs pos="83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In Real World ;  Reduce duplication!</a:t>
            </a:r>
          </a:p>
          <a:p>
            <a:r>
              <a:rPr kumimoji="1" lang="en-US" altLang="ja-JP" sz="2800" dirty="0">
                <a:sym typeface="Wingdings" panose="05000000000000000000" pitchFamily="2" charset="2"/>
              </a:rPr>
              <a:t> MDSAP, Single Review Program in IMDRF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6669642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F897AD-F963-4635-AC93-C178DB097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2.Challenges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ABED87-85A2-49A8-8E66-EE0F2238C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371600"/>
            <a:ext cx="8459788" cy="4364039"/>
          </a:xfrm>
        </p:spPr>
        <p:txBody>
          <a:bodyPr/>
          <a:lstStyle/>
          <a:p>
            <a:r>
              <a:rPr kumimoji="1" lang="en-US" altLang="ja-JP" sz="2800" dirty="0"/>
              <a:t>Role of Standards in Conformity Assessment System</a:t>
            </a:r>
          </a:p>
          <a:p>
            <a:pPr marL="455613" lvl="1" indent="-457200"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streamline the device review process </a:t>
            </a:r>
          </a:p>
          <a:p>
            <a:pPr marL="455613" lvl="1" indent="-457200"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improve the efficiency of regulations</a:t>
            </a:r>
          </a:p>
          <a:p>
            <a:pPr marL="455613" lvl="1" indent="-457200"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establish productive dialogue among RAs, manufacturers, conformity assessment organizations (including accreditation and testing professionals), clinicians and the public. </a:t>
            </a:r>
          </a:p>
        </p:txBody>
      </p:sp>
    </p:spTree>
    <p:extLst>
      <p:ext uri="{BB962C8B-B14F-4D97-AF65-F5344CB8AC3E}">
        <p14:creationId xmlns:p14="http://schemas.microsoft.com/office/powerpoint/2010/main" val="16084150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F897AD-F963-4635-AC93-C178DB097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2.Challenges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ABED87-85A2-49A8-8E66-EE0F2238C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600200"/>
            <a:ext cx="8610600" cy="4364039"/>
          </a:xfrm>
        </p:spPr>
        <p:txBody>
          <a:bodyPr/>
          <a:lstStyle/>
          <a:p>
            <a:r>
              <a:rPr kumimoji="1" lang="en-US" altLang="ja-JP" sz="2800" dirty="0"/>
              <a:t>Contents of Standards</a:t>
            </a:r>
          </a:p>
          <a:p>
            <a:endParaRPr kumimoji="1" lang="en-US" altLang="ja-JP" sz="2800" dirty="0"/>
          </a:p>
          <a:p>
            <a:r>
              <a:rPr kumimoji="1" lang="en-US" altLang="ja-JP" sz="2800" dirty="0"/>
              <a:t>• Uncertain Rational for the requirements</a:t>
            </a:r>
          </a:p>
          <a:p>
            <a:r>
              <a:rPr kumimoji="1" lang="en-US" altLang="ja-JP" sz="2800" dirty="0"/>
              <a:t>• Uncertain Scope and residual risk</a:t>
            </a:r>
          </a:p>
          <a:p>
            <a:r>
              <a:rPr kumimoji="1" lang="en-US" altLang="ja-JP" sz="2800" dirty="0"/>
              <a:t>• Uncertain how to address the resulting risk as appropriate. </a:t>
            </a:r>
          </a:p>
          <a:p>
            <a:pPr marL="0" indent="0"/>
            <a:r>
              <a:rPr kumimoji="1" lang="en-US" altLang="ja-JP" sz="2800" dirty="0"/>
              <a:t>• Uncertain acceptance criteria and testing methods</a:t>
            </a:r>
          </a:p>
          <a:p>
            <a:r>
              <a:rPr kumimoji="1" lang="en-US" altLang="ja-JP" sz="2800" dirty="0"/>
              <a:t>• Competition of national and international standards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5862829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496130-2A27-4795-9A36-865B9176A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400" dirty="0"/>
              <a:t>Typical Example</a:t>
            </a:r>
            <a:br>
              <a:rPr kumimoji="1" lang="en-US" altLang="ja-JP" sz="2400" dirty="0"/>
            </a:br>
            <a:r>
              <a:rPr kumimoji="1" lang="en-US" altLang="ja-JP" sz="2400" dirty="0"/>
              <a:t>Implementation of IEC60601-1 Ed3</a:t>
            </a:r>
            <a:br>
              <a:rPr kumimoji="1" lang="en-US" altLang="ja-JP" sz="2400" dirty="0"/>
            </a:br>
            <a:r>
              <a:rPr kumimoji="1" lang="en-US" altLang="ja-JP" sz="2400" dirty="0"/>
              <a:t>(Status in 2015)</a:t>
            </a:r>
            <a:endParaRPr kumimoji="1" lang="ja-JP" altLang="en-US" sz="2400" dirty="0"/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0EF5A27E-D775-4003-972B-694D2C5357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333" y="2481758"/>
            <a:ext cx="2600921" cy="2600921"/>
          </a:xfr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AA73F8C8-7B95-470D-A752-EA18C90B8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97" y="1222723"/>
            <a:ext cx="8939205" cy="487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725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1AF15B-EF24-46FF-88CD-DB6E4F99A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3.Good for business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EB3984-83F6-47B5-8E3B-28D2A8D06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371600"/>
            <a:ext cx="8459788" cy="4364039"/>
          </a:xfrm>
        </p:spPr>
        <p:txBody>
          <a:bodyPr/>
          <a:lstStyle/>
          <a:p>
            <a:pPr marL="0" indent="0"/>
            <a:r>
              <a:rPr kumimoji="1" lang="en-US" altLang="ja-JP" sz="2800" dirty="0"/>
              <a:t>Expected affect after introducing this guidance document.</a:t>
            </a:r>
          </a:p>
          <a:p>
            <a:pPr marL="0" indent="0"/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800" dirty="0"/>
              <a:t>Conformity Assessment system based on the essential principle with the consensus standards.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800" dirty="0"/>
              <a:t>Smooth introduction of international standards developed for regulatory use in each jurisdictions, and minimize the national deviations.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800" dirty="0"/>
              <a:t>Acceptance of outcome based on conformity assessment for the essential principle with the consensus standards.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800" dirty="0"/>
              <a:t>Avoid duplicative activities by agreeing which standards to use for regulatory framework.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8756556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1AF15B-EF24-46FF-88CD-DB6E4F99A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3.Good for business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EB3984-83F6-47B5-8E3B-28D2A8D06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371600"/>
            <a:ext cx="8459788" cy="4724400"/>
          </a:xfrm>
        </p:spPr>
        <p:txBody>
          <a:bodyPr/>
          <a:lstStyle/>
          <a:p>
            <a:pPr marL="0" indent="0"/>
            <a:r>
              <a:rPr kumimoji="1" lang="en-US" altLang="ja-JP" sz="2800" dirty="0"/>
              <a:t>Expected affect after introducing this guidance document.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800" dirty="0"/>
              <a:t>State of the art: standards represent the state of art in a technological field.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800" dirty="0"/>
              <a:t>Efficiency: they should also promote economic benefits, e.g., reducing redundant reporting requirements, etc.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800" dirty="0"/>
              <a:t>Verifiability: requirements include verifiable, objective measurements.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800" dirty="0"/>
              <a:t>Reproducibility: testing methods in standards yield consistent results across different test facilities.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z="2800" dirty="0"/>
              <a:t>Risk Managements/Specific Requirement: </a:t>
            </a:r>
            <a:r>
              <a:rPr lang="en-US" altLang="ja-JP" dirty="0"/>
              <a:t>When a standard identifies a hazard or a hazardous situation without giving a </a:t>
            </a:r>
            <a:r>
              <a:rPr lang="en-US" altLang="ja-JP"/>
              <a:t>specific requirement.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78765561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5EF7571E-674C-459E-91D5-DB1E55FF674B}"/>
              </a:ext>
            </a:extLst>
          </p:cNvPr>
          <p:cNvSpPr/>
          <p:nvPr/>
        </p:nvSpPr>
        <p:spPr>
          <a:xfrm>
            <a:off x="849239" y="1219200"/>
            <a:ext cx="5334000" cy="4699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図表 5">
            <a:extLst>
              <a:ext uri="{FF2B5EF4-FFF2-40B4-BE49-F238E27FC236}">
                <a16:creationId xmlns:a16="http://schemas.microsoft.com/office/drawing/2014/main" id="{3836EB57-5627-4B92-9A9F-9F9025BC6C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8086701"/>
              </p:ext>
            </p:extLst>
          </p:nvPr>
        </p:nvGraphicFramePr>
        <p:xfrm>
          <a:off x="-437971" y="1295400"/>
          <a:ext cx="8534400" cy="462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886470A0-999A-4F0F-B8B3-EF821B7D5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3.Good for business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995BBA6A-806D-430F-9AD4-6EAF6A2205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179430"/>
              </p:ext>
            </p:extLst>
          </p:nvPr>
        </p:nvGraphicFramePr>
        <p:xfrm>
          <a:off x="-1066800" y="1371600"/>
          <a:ext cx="7620000" cy="4364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C1DD696-32F2-469E-B64D-90EA1A7BF37E}"/>
              </a:ext>
            </a:extLst>
          </p:cNvPr>
          <p:cNvSpPr txBox="1"/>
          <p:nvPr/>
        </p:nvSpPr>
        <p:spPr>
          <a:xfrm>
            <a:off x="1535039" y="1295400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Conformity Assessment in Review Organization</a:t>
            </a:r>
            <a:endParaRPr kumimoji="1" lang="ja-JP" altLang="en-US" sz="1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9B4D8E5-9005-46B8-A778-D0EA6C07AE2C}"/>
              </a:ext>
            </a:extLst>
          </p:cNvPr>
          <p:cNvSpPr txBox="1"/>
          <p:nvPr/>
        </p:nvSpPr>
        <p:spPr>
          <a:xfrm>
            <a:off x="5698745" y="4876800"/>
            <a:ext cx="2453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“Medical Device Premarket Review</a:t>
            </a:r>
          </a:p>
          <a:p>
            <a:r>
              <a:rPr kumimoji="1" lang="en-US" altLang="ja-JP" sz="1200" dirty="0"/>
              <a:t>Organization Recognition Requirements and Processes” </a:t>
            </a:r>
          </a:p>
          <a:p>
            <a:r>
              <a:rPr kumimoji="1" lang="en-US" altLang="ja-JP" sz="1200" dirty="0"/>
              <a:t>(IMDRF </a:t>
            </a:r>
            <a:r>
              <a:rPr kumimoji="1" lang="en-US" altLang="ja-JP" sz="1200" dirty="0" err="1"/>
              <a:t>Nxx</a:t>
            </a:r>
            <a:r>
              <a:rPr kumimoji="1" lang="en-US" altLang="ja-JP" sz="1200" dirty="0"/>
              <a:t> : NWIP)</a:t>
            </a:r>
            <a:endParaRPr kumimoji="1" lang="ja-JP" altLang="en-US" sz="1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43A382F-275F-44AF-B09D-1E3A3E355458}"/>
              </a:ext>
            </a:extLst>
          </p:cNvPr>
          <p:cNvSpPr txBox="1"/>
          <p:nvPr/>
        </p:nvSpPr>
        <p:spPr>
          <a:xfrm>
            <a:off x="6019800" y="1447800"/>
            <a:ext cx="2743200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3">
                  <a:lumMod val="40000"/>
                  <a:lumOff val="60000"/>
                </a:schemeClr>
              </a:gs>
              <a:gs pos="96460">
                <a:schemeClr val="accent3"/>
              </a:gs>
              <a:gs pos="83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Accepted Everywhere</a:t>
            </a:r>
          </a:p>
        </p:txBody>
      </p:sp>
      <p:sp>
        <p:nvSpPr>
          <p:cNvPr id="3" name="矢印: 右カーブ 2">
            <a:extLst>
              <a:ext uri="{FF2B5EF4-FFF2-40B4-BE49-F238E27FC236}">
                <a16:creationId xmlns:a16="http://schemas.microsoft.com/office/drawing/2014/main" id="{F6301357-2D4F-4A90-A4CA-798529C3B2CF}"/>
              </a:ext>
            </a:extLst>
          </p:cNvPr>
          <p:cNvSpPr/>
          <p:nvPr/>
        </p:nvSpPr>
        <p:spPr>
          <a:xfrm rot="11785670">
            <a:off x="8231998" y="1622200"/>
            <a:ext cx="592248" cy="387463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47146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6_blank">
  <a:themeElements>
    <a:clrScheme name="GE Colour Palette">
      <a:dk1>
        <a:srgbClr val="1E4191"/>
      </a:dk1>
      <a:lt1>
        <a:srgbClr val="FFFFFF"/>
      </a:lt1>
      <a:dk2>
        <a:srgbClr val="FF6600"/>
      </a:dk2>
      <a:lt2>
        <a:srgbClr val="EE3324"/>
      </a:lt2>
      <a:accent1>
        <a:srgbClr val="711371"/>
      </a:accent1>
      <a:accent2>
        <a:srgbClr val="28B9F5"/>
      </a:accent2>
      <a:accent3>
        <a:srgbClr val="00AA50"/>
      </a:accent3>
      <a:accent4>
        <a:srgbClr val="CD0078"/>
      </a:accent4>
      <a:accent5>
        <a:srgbClr val="76B900"/>
      </a:accent5>
      <a:accent6>
        <a:srgbClr val="EBD70A"/>
      </a:accent6>
      <a:hlink>
        <a:srgbClr val="EE3324"/>
      </a:hlink>
      <a:folHlink>
        <a:srgbClr val="EE3324"/>
      </a:folHlink>
    </a:clrScheme>
    <a:fontScheme name="GE Fonts">
      <a:majorFont>
        <a:latin typeface="GE Inspira Pitch"/>
        <a:ea typeface=""/>
        <a:cs typeface=""/>
      </a:majorFont>
      <a:minorFont>
        <a:latin typeface="GE Inspira Pitch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4E738174965F4E8E9E74EEADCF8AB0" ma:contentTypeVersion="8" ma:contentTypeDescription="Create a new document." ma:contentTypeScope="" ma:versionID="ecbced2491820bc948e93da9afee1d62">
  <xsd:schema xmlns:xsd="http://www.w3.org/2001/XMLSchema" xmlns:xs="http://www.w3.org/2001/XMLSchema" xmlns:p="http://schemas.microsoft.com/office/2006/metadata/properties" xmlns:ns2="f1d8a9e5-d054-4906-9ed0-687cf7b9c847" xmlns:ns3="99c2f25a-79c9-4c58-b8e8-ff65bc81bda4" targetNamespace="http://schemas.microsoft.com/office/2006/metadata/properties" ma:root="true" ma:fieldsID="cbb517ec1ec41c1c321af4da560053a7" ns2:_="" ns3:_="">
    <xsd:import namespace="f1d8a9e5-d054-4906-9ed0-687cf7b9c847"/>
    <xsd:import namespace="99c2f25a-79c9-4c58-b8e8-ff65bc81bd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d8a9e5-d054-4906-9ed0-687cf7b9c8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2f25a-79c9-4c58-b8e8-ff65bc81bda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8821E0-D044-4E41-9F78-F784A7EA85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d8a9e5-d054-4906-9ed0-687cf7b9c847"/>
    <ds:schemaRef ds:uri="99c2f25a-79c9-4c58-b8e8-ff65bc81bd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830207-DD50-420F-949C-4BEE3871D6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FE9085-F4C4-424B-B355-48E11F497F1C}">
  <ds:schemaRefs>
    <ds:schemaRef ds:uri="http://purl.org/dc/elements/1.1/"/>
    <ds:schemaRef ds:uri="http://schemas.microsoft.com/office/2006/documentManagement/types"/>
    <ds:schemaRef ds:uri="f1d8a9e5-d054-4906-9ed0-687cf7b9c847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9c2f25a-79c9-4c58-b8e8-ff65bc81bda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2812</TotalTime>
  <Words>457</Words>
  <Application>Microsoft Office PowerPoint</Application>
  <PresentationFormat>画面に合わせる (4:3)</PresentationFormat>
  <Paragraphs>75</Paragraphs>
  <Slides>11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GE Inspira Pitch</vt:lpstr>
      <vt:lpstr>ＭＳ Ｐゴシック</vt:lpstr>
      <vt:lpstr>Arial</vt:lpstr>
      <vt:lpstr>Calibri</vt:lpstr>
      <vt:lpstr>Helvetica</vt:lpstr>
      <vt:lpstr>Verdana</vt:lpstr>
      <vt:lpstr>Wingdings</vt:lpstr>
      <vt:lpstr>6_blank</vt:lpstr>
      <vt:lpstr>PowerPoint プレゼンテーション</vt:lpstr>
      <vt:lpstr>Presentation Outline</vt:lpstr>
      <vt:lpstr>1. Our vision</vt:lpstr>
      <vt:lpstr>2.Challenges</vt:lpstr>
      <vt:lpstr>2.Challenges</vt:lpstr>
      <vt:lpstr>Typical Example Implementation of IEC60601-1 Ed3 (Status in 2015)</vt:lpstr>
      <vt:lpstr>3.Good for business</vt:lpstr>
      <vt:lpstr>3.Good for business</vt:lpstr>
      <vt:lpstr>3.Good for business</vt:lpstr>
      <vt:lpstr>Challenge  in the next step </vt:lpstr>
      <vt:lpstr> ThaNk you!  Спасибо! www.globalditta.org    Follow us on         @DITTA_online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of 60601 Series</dc:title>
  <dc:creator>Hull, Carolyn</dc:creator>
  <cp:keywords>C_Unrestricted</cp:keywords>
  <cp:lastModifiedBy>MOROOKA</cp:lastModifiedBy>
  <cp:revision>137</cp:revision>
  <cp:lastPrinted>2018-09-04T11:40:44Z</cp:lastPrinted>
  <dcterms:created xsi:type="dcterms:W3CDTF">2018-08-10T18:31:56Z</dcterms:created>
  <dcterms:modified xsi:type="dcterms:W3CDTF">2019-03-17T00:29:04Z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0x010100C94E738174965F4E8E9E74EEADCF8AB0</vt:lpwstr>
  </property>
  <property fmtid="{D5CDD505-2E9C-101B-9397-08002B2CF9AE}" pid="3" name="Document Confidentiality">
    <vt:lpwstr>Unrestricted</vt:lpwstr>
  </property>
  <property fmtid="{D5CDD505-2E9C-101B-9397-08002B2CF9AE}" pid="5" name="_NewReviewCycle">
    <vt:lpwstr/>
  </property>
</Properties>
</file>