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4" r:id="rId5"/>
    <p:sldId id="258" r:id="rId6"/>
    <p:sldId id="290" r:id="rId7"/>
    <p:sldId id="280" r:id="rId8"/>
    <p:sldId id="282" r:id="rId9"/>
    <p:sldId id="284" r:id="rId10"/>
    <p:sldId id="288" r:id="rId11"/>
    <p:sldId id="292" r:id="rId12"/>
    <p:sldId id="267" r:id="rId1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5EACA-9662-4749-91FA-3DD11E38BF38}" v="24" dt="2019-02-19T10:09:22.3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63899" autoAdjust="0"/>
  </p:normalViewPr>
  <p:slideViewPr>
    <p:cSldViewPr>
      <p:cViewPr>
        <p:scale>
          <a:sx n="80" d="100"/>
          <a:sy n="80" d="100"/>
        </p:scale>
        <p:origin x="-1618" y="-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Eberstein" userId="33e6956a-6fa7-4954-b924-5b443875323b" providerId="ADAL" clId="{86F5EACA-9662-4749-91FA-3DD11E38BF38}"/>
    <pc:docChg chg="undo addSld delSld modSld">
      <pc:chgData name="Annika Eberstein" userId="33e6956a-6fa7-4954-b924-5b443875323b" providerId="ADAL" clId="{86F5EACA-9662-4749-91FA-3DD11E38BF38}" dt="2019-02-19T10:20:02.555" v="643" actId="114"/>
      <pc:docMkLst>
        <pc:docMk/>
      </pc:docMkLst>
      <pc:sldChg chg="add">
        <pc:chgData name="Annika Eberstein" userId="33e6956a-6fa7-4954-b924-5b443875323b" providerId="ADAL" clId="{86F5EACA-9662-4749-91FA-3DD11E38BF38}" dt="2019-02-19T09:46:31.813" v="64"/>
        <pc:sldMkLst>
          <pc:docMk/>
          <pc:sldMk cId="12436082" sldId="257"/>
        </pc:sldMkLst>
      </pc:sldChg>
      <pc:sldChg chg="del">
        <pc:chgData name="Annika Eberstein" userId="33e6956a-6fa7-4954-b924-5b443875323b" providerId="ADAL" clId="{86F5EACA-9662-4749-91FA-3DD11E38BF38}" dt="2019-02-19T09:46:29.254" v="63" actId="2696"/>
        <pc:sldMkLst>
          <pc:docMk/>
          <pc:sldMk cId="3069159767" sldId="259"/>
        </pc:sldMkLst>
      </pc:sldChg>
      <pc:sldChg chg="del">
        <pc:chgData name="Annika Eberstein" userId="33e6956a-6fa7-4954-b924-5b443875323b" providerId="ADAL" clId="{86F5EACA-9662-4749-91FA-3DD11E38BF38}" dt="2019-02-19T09:48:49.019" v="65" actId="2696"/>
        <pc:sldMkLst>
          <pc:docMk/>
          <pc:sldMk cId="3998048128" sldId="261"/>
        </pc:sldMkLst>
      </pc:sldChg>
      <pc:sldChg chg="del">
        <pc:chgData name="Annika Eberstein" userId="33e6956a-6fa7-4954-b924-5b443875323b" providerId="ADAL" clId="{86F5EACA-9662-4749-91FA-3DD11E38BF38}" dt="2019-02-19T09:49:08.004" v="67" actId="2696"/>
        <pc:sldMkLst>
          <pc:docMk/>
          <pc:sldMk cId="3811433166" sldId="262"/>
        </pc:sldMkLst>
      </pc:sldChg>
      <pc:sldChg chg="del">
        <pc:chgData name="Annika Eberstein" userId="33e6956a-6fa7-4954-b924-5b443875323b" providerId="ADAL" clId="{86F5EACA-9662-4749-91FA-3DD11E38BF38}" dt="2019-02-19T09:55:10.444" v="73" actId="2696"/>
        <pc:sldMkLst>
          <pc:docMk/>
          <pc:sldMk cId="1899008717" sldId="263"/>
        </pc:sldMkLst>
      </pc:sldChg>
      <pc:sldChg chg="modSp">
        <pc:chgData name="Annika Eberstein" userId="33e6956a-6fa7-4954-b924-5b443875323b" providerId="ADAL" clId="{86F5EACA-9662-4749-91FA-3DD11E38BF38}" dt="2019-02-19T10:13:52.503" v="641" actId="20577"/>
        <pc:sldMkLst>
          <pc:docMk/>
          <pc:sldMk cId="2714126348" sldId="264"/>
        </pc:sldMkLst>
        <pc:spChg chg="mod">
          <ac:chgData name="Annika Eberstein" userId="33e6956a-6fa7-4954-b924-5b443875323b" providerId="ADAL" clId="{86F5EACA-9662-4749-91FA-3DD11E38BF38}" dt="2019-02-19T10:13:52.503" v="641" actId="20577"/>
          <ac:spMkLst>
            <pc:docMk/>
            <pc:sldMk cId="2714126348" sldId="264"/>
            <ac:spMk id="10242" creationId="{00000000-0000-0000-0000-000000000000}"/>
          </ac:spMkLst>
        </pc:spChg>
      </pc:sldChg>
      <pc:sldChg chg="addSp">
        <pc:chgData name="Annika Eberstein" userId="33e6956a-6fa7-4954-b924-5b443875323b" providerId="ADAL" clId="{86F5EACA-9662-4749-91FA-3DD11E38BF38}" dt="2019-02-19T09:55:42.895" v="77"/>
        <pc:sldMkLst>
          <pc:docMk/>
          <pc:sldMk cId="1095814278" sldId="265"/>
        </pc:sldMkLst>
        <pc:spChg chg="add">
          <ac:chgData name="Annika Eberstein" userId="33e6956a-6fa7-4954-b924-5b443875323b" providerId="ADAL" clId="{86F5EACA-9662-4749-91FA-3DD11E38BF38}" dt="2019-02-19T09:55:42.895" v="77"/>
          <ac:spMkLst>
            <pc:docMk/>
            <pc:sldMk cId="1095814278" sldId="265"/>
            <ac:spMk id="4" creationId="{0EBC485D-35D4-419B-9138-5AB450CD72A9}"/>
          </ac:spMkLst>
        </pc:spChg>
      </pc:sldChg>
      <pc:sldChg chg="modSp">
        <pc:chgData name="Annika Eberstein" userId="33e6956a-6fa7-4954-b924-5b443875323b" providerId="ADAL" clId="{86F5EACA-9662-4749-91FA-3DD11E38BF38}" dt="2019-02-19T10:18:47.117" v="642" actId="20577"/>
        <pc:sldMkLst>
          <pc:docMk/>
          <pc:sldMk cId="2834012371" sldId="267"/>
        </pc:sldMkLst>
        <pc:spChg chg="mod">
          <ac:chgData name="Annika Eberstein" userId="33e6956a-6fa7-4954-b924-5b443875323b" providerId="ADAL" clId="{86F5EACA-9662-4749-91FA-3DD11E38BF38}" dt="2019-02-19T10:18:47.117" v="642" actId="20577"/>
          <ac:spMkLst>
            <pc:docMk/>
            <pc:sldMk cId="2834012371" sldId="267"/>
            <ac:spMk id="2" creationId="{00000000-0000-0000-0000-000000000000}"/>
          </ac:spMkLst>
        </pc:spChg>
      </pc:sldChg>
      <pc:sldChg chg="addSp">
        <pc:chgData name="Annika Eberstein" userId="33e6956a-6fa7-4954-b924-5b443875323b" providerId="ADAL" clId="{86F5EACA-9662-4749-91FA-3DD11E38BF38}" dt="2019-02-19T09:55:30.654" v="76"/>
        <pc:sldMkLst>
          <pc:docMk/>
          <pc:sldMk cId="2267146275" sldId="269"/>
        </pc:sldMkLst>
        <pc:spChg chg="add">
          <ac:chgData name="Annika Eberstein" userId="33e6956a-6fa7-4954-b924-5b443875323b" providerId="ADAL" clId="{86F5EACA-9662-4749-91FA-3DD11E38BF38}" dt="2019-02-19T09:55:30.654" v="76"/>
          <ac:spMkLst>
            <pc:docMk/>
            <pc:sldMk cId="2267146275" sldId="269"/>
            <ac:spMk id="6" creationId="{B1222B51-4A21-4C6D-9809-A389C2AEC268}"/>
          </ac:spMkLst>
        </pc:spChg>
      </pc:sldChg>
      <pc:sldChg chg="addSp">
        <pc:chgData name="Annika Eberstein" userId="33e6956a-6fa7-4954-b924-5b443875323b" providerId="ADAL" clId="{86F5EACA-9662-4749-91FA-3DD11E38BF38}" dt="2019-02-19T09:44:39.962" v="62"/>
        <pc:sldMkLst>
          <pc:docMk/>
          <pc:sldMk cId="3150767064" sldId="270"/>
        </pc:sldMkLst>
        <pc:spChg chg="add">
          <ac:chgData name="Annika Eberstein" userId="33e6956a-6fa7-4954-b924-5b443875323b" providerId="ADAL" clId="{86F5EACA-9662-4749-91FA-3DD11E38BF38}" dt="2019-02-19T09:44:39.962" v="62"/>
          <ac:spMkLst>
            <pc:docMk/>
            <pc:sldMk cId="3150767064" sldId="270"/>
            <ac:spMk id="4" creationId="{2908E14A-064B-44B5-B3E5-541B96B17555}"/>
          </ac:spMkLst>
        </pc:spChg>
      </pc:sldChg>
      <pc:sldChg chg="addSp">
        <pc:chgData name="Annika Eberstein" userId="33e6956a-6fa7-4954-b924-5b443875323b" providerId="ADAL" clId="{86F5EACA-9662-4749-91FA-3DD11E38BF38}" dt="2019-02-19T09:55:25.463" v="75"/>
        <pc:sldMkLst>
          <pc:docMk/>
          <pc:sldMk cId="814704439" sldId="271"/>
        </pc:sldMkLst>
        <pc:spChg chg="add">
          <ac:chgData name="Annika Eberstein" userId="33e6956a-6fa7-4954-b924-5b443875323b" providerId="ADAL" clId="{86F5EACA-9662-4749-91FA-3DD11E38BF38}" dt="2019-02-19T09:55:25.463" v="75"/>
          <ac:spMkLst>
            <pc:docMk/>
            <pc:sldMk cId="814704439" sldId="271"/>
            <ac:spMk id="6" creationId="{C282F6C5-35B6-41A4-BAD1-A65C9FEC9635}"/>
          </ac:spMkLst>
        </pc:spChg>
      </pc:sldChg>
      <pc:sldChg chg="modSp">
        <pc:chgData name="Annika Eberstein" userId="33e6956a-6fa7-4954-b924-5b443875323b" providerId="ADAL" clId="{86F5EACA-9662-4749-91FA-3DD11E38BF38}" dt="2019-02-19T10:09:45.821" v="637" actId="113"/>
        <pc:sldMkLst>
          <pc:docMk/>
          <pc:sldMk cId="2673089493" sldId="272"/>
        </pc:sldMkLst>
        <pc:spChg chg="mod">
          <ac:chgData name="Annika Eberstein" userId="33e6956a-6fa7-4954-b924-5b443875323b" providerId="ADAL" clId="{86F5EACA-9662-4749-91FA-3DD11E38BF38}" dt="2019-02-19T10:09:45.821" v="637" actId="113"/>
          <ac:spMkLst>
            <pc:docMk/>
            <pc:sldMk cId="2673089493" sldId="272"/>
            <ac:spMk id="4" creationId="{00000000-0000-0000-0000-000000000000}"/>
          </ac:spMkLst>
        </pc:spChg>
      </pc:sldChg>
      <pc:sldChg chg="add">
        <pc:chgData name="Annika Eberstein" userId="33e6956a-6fa7-4954-b924-5b443875323b" providerId="ADAL" clId="{86F5EACA-9662-4749-91FA-3DD11E38BF38}" dt="2019-02-19T09:48:51.526" v="66"/>
        <pc:sldMkLst>
          <pc:docMk/>
          <pc:sldMk cId="2276139256" sldId="278"/>
        </pc:sldMkLst>
      </pc:sldChg>
      <pc:sldChg chg="modSp add">
        <pc:chgData name="Annika Eberstein" userId="33e6956a-6fa7-4954-b924-5b443875323b" providerId="ADAL" clId="{86F5EACA-9662-4749-91FA-3DD11E38BF38}" dt="2019-02-19T10:20:02.555" v="643" actId="114"/>
        <pc:sldMkLst>
          <pc:docMk/>
          <pc:sldMk cId="2136882246" sldId="279"/>
        </pc:sldMkLst>
        <pc:spChg chg="mod">
          <ac:chgData name="Annika Eberstein" userId="33e6956a-6fa7-4954-b924-5b443875323b" providerId="ADAL" clId="{86F5EACA-9662-4749-91FA-3DD11E38BF38}" dt="2019-02-19T10:20:02.555" v="643" actId="114"/>
          <ac:spMkLst>
            <pc:docMk/>
            <pc:sldMk cId="2136882246" sldId="279"/>
            <ac:spMk id="4" creationId="{00000000-0000-0000-0000-000000000000}"/>
          </ac:spMkLst>
        </pc:spChg>
      </pc:sldChg>
      <pc:sldChg chg="add">
        <pc:chgData name="Annika Eberstein" userId="33e6956a-6fa7-4954-b924-5b443875323b" providerId="ADAL" clId="{86F5EACA-9662-4749-91FA-3DD11E38BF38}" dt="2019-02-19T09:55:12.695" v="74"/>
        <pc:sldMkLst>
          <pc:docMk/>
          <pc:sldMk cId="1061779115" sldId="28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025AD8-C2DD-4F48-BB51-152C4F36BB9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44A15F5-A184-4A30-B7D8-F5B37973BA80}">
      <dgm:prSet custT="1"/>
      <dgm:spPr>
        <a:solidFill>
          <a:schemeClr val="accent3">
            <a:lumMod val="75000"/>
          </a:schemeClr>
        </a:solidFill>
      </dgm:spPr>
      <dgm:t>
        <a:bodyPr lIns="72000" tIns="72000" anchor="t" anchorCtr="0"/>
        <a:lstStyle/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1" i="0" u="none" strike="noStrike" baseline="0" noProof="0" dirty="0" smtClean="0">
              <a:latin typeface="Calibri"/>
            </a:rPr>
            <a:t>SC 62A Common aspects of electrical equipment used in medical practice</a:t>
          </a:r>
        </a:p>
        <a:p>
          <a:pPr rtl="0"/>
          <a:r>
            <a:rPr lang="en-US" sz="1300" b="0" i="0" u="none" strike="noStrike" baseline="0" noProof="0" dirty="0" smtClean="0">
              <a:latin typeface="Calibri"/>
            </a:rPr>
            <a:t>Chair Richard Scott, UK	            Vice Chair Brodie Pedersen, US	</a:t>
          </a:r>
        </a:p>
        <a:p>
          <a:pPr rtl="0"/>
          <a:r>
            <a:rPr lang="en-US" sz="1300" b="0" i="0" u="none" strike="noStrike" baseline="0" noProof="0" dirty="0" smtClean="0">
              <a:latin typeface="Calibri"/>
            </a:rPr>
            <a:t>Sec US, </a:t>
          </a:r>
          <a:r>
            <a:rPr lang="en-US" sz="1300" b="0" i="0" u="none" strike="noStrike" baseline="0" noProof="0" dirty="0" err="1" smtClean="0">
              <a:latin typeface="Calibri"/>
            </a:rPr>
            <a:t>Ms</a:t>
          </a:r>
          <a:r>
            <a:rPr lang="en-US" sz="1300" b="0" i="0" u="none" strike="noStrike" baseline="0" noProof="0" dirty="0" smtClean="0">
              <a:latin typeface="Calibri"/>
            </a:rPr>
            <a:t> </a:t>
          </a:r>
          <a:r>
            <a:rPr lang="en-US" sz="1300" b="0" i="0" u="none" strike="noStrike" baseline="0" noProof="0" dirty="0" err="1" smtClean="0">
              <a:latin typeface="Calibri"/>
            </a:rPr>
            <a:t>Hae</a:t>
          </a:r>
          <a:r>
            <a:rPr lang="en-US" sz="1300" b="0" i="0" u="none" strike="noStrike" baseline="0" noProof="0" dirty="0" smtClean="0">
              <a:latin typeface="Calibri"/>
            </a:rPr>
            <a:t> </a:t>
          </a:r>
          <a:r>
            <a:rPr lang="en-US" sz="1300" b="0" i="0" u="none" strike="noStrike" baseline="0" noProof="0" dirty="0" err="1" smtClean="0">
              <a:latin typeface="Calibri"/>
            </a:rPr>
            <a:t>Choe</a:t>
          </a:r>
          <a:r>
            <a:rPr lang="en-US" sz="1300" b="0" i="0" u="none" strike="noStrike" baseline="0" noProof="0" dirty="0" smtClean="0">
              <a:latin typeface="Calibri"/>
            </a:rPr>
            <a:t>	            </a:t>
          </a:r>
          <a:r>
            <a:rPr lang="en-US" sz="1300" b="0" i="0" u="none" strike="noStrike" baseline="0" noProof="0" dirty="0" err="1" smtClean="0">
              <a:latin typeface="Calibri"/>
            </a:rPr>
            <a:t>Asst</a:t>
          </a:r>
          <a:r>
            <a:rPr lang="en-US" sz="1300" b="0" i="0" u="none" strike="noStrike" baseline="0" noProof="0" dirty="0" smtClean="0">
              <a:latin typeface="Calibri"/>
            </a:rPr>
            <a:t> Sec Charles </a:t>
          </a:r>
          <a:r>
            <a:rPr lang="en-US" sz="1300" b="0" i="0" u="none" strike="noStrike" baseline="0" noProof="0" dirty="0" smtClean="0">
              <a:latin typeface="Calibri"/>
            </a:rPr>
            <a:t>Sidebottom</a:t>
          </a:r>
          <a:endParaRPr lang="en-US" sz="1300" b="0" i="0" u="none" strike="noStrike" baseline="0" noProof="0" dirty="0" smtClean="0">
            <a:latin typeface="Calibri"/>
          </a:endParaRPr>
        </a:p>
      </dgm:t>
    </dgm:pt>
    <dgm:pt modelId="{E983E02A-1A4C-403B-A969-2BB0109F4CC7}" type="parTrans" cxnId="{9D917201-D019-434C-B216-F1CF52ACFAAA}">
      <dgm:prSet/>
      <dgm:spPr/>
      <dgm:t>
        <a:bodyPr/>
        <a:lstStyle/>
        <a:p>
          <a:endParaRPr lang="en-US" sz="2400" noProof="0" dirty="0"/>
        </a:p>
      </dgm:t>
    </dgm:pt>
    <dgm:pt modelId="{6D237881-ED09-4E9D-A944-F72496234212}" type="sibTrans" cxnId="{9D917201-D019-434C-B216-F1CF52ACFAAA}">
      <dgm:prSet/>
      <dgm:spPr/>
      <dgm:t>
        <a:bodyPr/>
        <a:lstStyle/>
        <a:p>
          <a:endParaRPr lang="en-US" sz="2400" noProof="0" dirty="0"/>
        </a:p>
      </dgm:t>
    </dgm:pt>
    <dgm:pt modelId="{6C1256F7-A1D5-45BF-8DE8-BBF6B0B69282}">
      <dgm:prSet custT="1"/>
      <dgm:spPr>
        <a:solidFill>
          <a:schemeClr val="accent3">
            <a:lumMod val="75000"/>
          </a:schemeClr>
        </a:solidFill>
      </dgm:spPr>
      <dgm:t>
        <a:bodyPr lIns="72000" tIns="72000" anchor="t" anchorCtr="0"/>
        <a:lstStyle/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1" i="0" u="none" strike="noStrike" baseline="0" noProof="0" dirty="0" smtClean="0">
              <a:latin typeface="Calibri"/>
            </a:rPr>
            <a:t>SC 62B Diagnostic imaging equipment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300" b="0" i="0" u="none" strike="noStrike" baseline="0" noProof="0" dirty="0" smtClean="0">
              <a:latin typeface="Calibri"/>
            </a:rPr>
            <a:t>Chair Yan Kang, CN		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300" b="0" i="0" u="none" strike="noStrike" baseline="0" noProof="0" dirty="0" smtClean="0">
              <a:latin typeface="Calibri"/>
            </a:rPr>
            <a:t>Sec DE Norbert Bischof	           </a:t>
          </a:r>
          <a:r>
            <a:rPr lang="en-US" sz="1300" b="0" i="0" u="none" strike="noStrike" baseline="0" noProof="0" dirty="0" err="1" smtClean="0">
              <a:latin typeface="Calibri"/>
            </a:rPr>
            <a:t>Asst</a:t>
          </a:r>
          <a:r>
            <a:rPr lang="en-US" sz="1300" b="0" i="0" u="none" strike="noStrike" baseline="0" noProof="0" dirty="0" smtClean="0">
              <a:latin typeface="Calibri"/>
            </a:rPr>
            <a:t> Sec </a:t>
          </a:r>
          <a:r>
            <a:rPr lang="en-US" sz="1300" b="0" i="0" u="none" strike="noStrike" baseline="0" noProof="0" dirty="0" err="1" smtClean="0">
              <a:latin typeface="Calibri"/>
            </a:rPr>
            <a:t>Ms</a:t>
          </a:r>
          <a:r>
            <a:rPr lang="en-US" sz="1300" b="0" i="0" u="none" strike="noStrike" baseline="0" noProof="0" dirty="0" smtClean="0">
              <a:latin typeface="Calibri"/>
            </a:rPr>
            <a:t> Annette </a:t>
          </a:r>
          <a:r>
            <a:rPr lang="en-US" sz="1300" b="0" i="0" u="none" strike="noStrike" baseline="0" noProof="0" dirty="0" smtClean="0">
              <a:latin typeface="Calibri"/>
            </a:rPr>
            <a:t>Hagen</a:t>
          </a:r>
          <a:endParaRPr lang="en-US" sz="1300" b="0" i="0" u="none" strike="noStrike" baseline="0" noProof="0" dirty="0" smtClean="0">
            <a:latin typeface="Calibri"/>
          </a:endParaRPr>
        </a:p>
      </dgm:t>
    </dgm:pt>
    <dgm:pt modelId="{8C89C2F4-C565-43C2-88C2-9C8AF2235D61}" type="parTrans" cxnId="{BD4CCA0C-5838-40E4-8E01-088B62D6EC46}">
      <dgm:prSet/>
      <dgm:spPr/>
      <dgm:t>
        <a:bodyPr/>
        <a:lstStyle/>
        <a:p>
          <a:endParaRPr lang="en-US" sz="2400" noProof="0" dirty="0"/>
        </a:p>
      </dgm:t>
    </dgm:pt>
    <dgm:pt modelId="{2A9E2FAA-4E3A-4A1F-A757-E17B3128B737}" type="sibTrans" cxnId="{BD4CCA0C-5838-40E4-8E01-088B62D6EC46}">
      <dgm:prSet/>
      <dgm:spPr/>
      <dgm:t>
        <a:bodyPr/>
        <a:lstStyle/>
        <a:p>
          <a:endParaRPr lang="en-US" sz="2400" noProof="0" dirty="0"/>
        </a:p>
      </dgm:t>
    </dgm:pt>
    <dgm:pt modelId="{32190813-C326-4D0F-AEDC-E381501DD4F3}">
      <dgm:prSet custT="1"/>
      <dgm:spPr>
        <a:solidFill>
          <a:schemeClr val="accent3">
            <a:lumMod val="75000"/>
          </a:schemeClr>
        </a:solidFill>
      </dgm:spPr>
      <dgm:t>
        <a:bodyPr lIns="72000" tIns="72000" anchor="t" anchorCtr="0"/>
        <a:lstStyle/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1" i="0" u="none" strike="noStrike" baseline="0" noProof="0" dirty="0" smtClean="0">
              <a:latin typeface="Calibri"/>
            </a:rPr>
            <a:t>SC 62C Radiotherapy, nuclear medicine and radiation dosimetry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300" b="0" i="0" u="none" strike="noStrike" baseline="0" noProof="0" dirty="0" smtClean="0">
              <a:latin typeface="Calibri"/>
            </a:rPr>
            <a:t>Chair Alan Cohen, US		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300" b="0" i="0" u="none" strike="noStrike" baseline="0" noProof="0" dirty="0" smtClean="0">
              <a:latin typeface="Calibri"/>
            </a:rPr>
            <a:t>Sec DE Norbert Bischof	           </a:t>
          </a:r>
          <a:r>
            <a:rPr lang="en-US" sz="1300" b="0" i="0" u="none" strike="noStrike" baseline="0" noProof="0" dirty="0" err="1" smtClean="0">
              <a:latin typeface="Calibri"/>
            </a:rPr>
            <a:t>Asst</a:t>
          </a:r>
          <a:r>
            <a:rPr lang="en-US" sz="1300" b="0" i="0" u="none" strike="noStrike" baseline="0" noProof="0" dirty="0" smtClean="0">
              <a:latin typeface="Calibri"/>
            </a:rPr>
            <a:t> Sec  </a:t>
          </a:r>
          <a:r>
            <a:rPr lang="en-US" sz="1300" b="0" i="0" u="none" strike="noStrike" baseline="0" noProof="0" dirty="0" err="1" smtClean="0">
              <a:latin typeface="Calibri"/>
            </a:rPr>
            <a:t>Ms</a:t>
          </a:r>
          <a:r>
            <a:rPr lang="en-US" sz="1300" b="0" i="0" u="none" strike="noStrike" baseline="0" noProof="0" dirty="0" smtClean="0">
              <a:latin typeface="Calibri"/>
            </a:rPr>
            <a:t> Annette </a:t>
          </a:r>
          <a:r>
            <a:rPr lang="en-US" sz="1300" b="0" i="0" u="none" strike="noStrike" baseline="0" noProof="0" dirty="0" smtClean="0">
              <a:latin typeface="Calibri"/>
            </a:rPr>
            <a:t>Hagen</a:t>
          </a:r>
          <a:endParaRPr lang="en-US" sz="1300" b="0" i="0" u="none" strike="noStrike" baseline="0" noProof="0" dirty="0" smtClean="0">
            <a:latin typeface="Calibri"/>
          </a:endParaRPr>
        </a:p>
      </dgm:t>
    </dgm:pt>
    <dgm:pt modelId="{45491A62-1A51-427E-AA78-497861920E27}" type="parTrans" cxnId="{2BF82A12-C8F4-4FD8-BE04-446116C67407}">
      <dgm:prSet/>
      <dgm:spPr/>
      <dgm:t>
        <a:bodyPr/>
        <a:lstStyle/>
        <a:p>
          <a:endParaRPr lang="en-US" sz="2400" noProof="0" dirty="0"/>
        </a:p>
      </dgm:t>
    </dgm:pt>
    <dgm:pt modelId="{B2A8E699-9E04-42F5-A206-DFB36D0E73C6}" type="sibTrans" cxnId="{2BF82A12-C8F4-4FD8-BE04-446116C67407}">
      <dgm:prSet/>
      <dgm:spPr/>
      <dgm:t>
        <a:bodyPr/>
        <a:lstStyle/>
        <a:p>
          <a:endParaRPr lang="en-US" sz="2400" noProof="0" dirty="0"/>
        </a:p>
      </dgm:t>
    </dgm:pt>
    <dgm:pt modelId="{70EAE77E-0C01-4D26-BC4A-35E07641ACC2}">
      <dgm:prSet custT="1"/>
      <dgm:spPr>
        <a:solidFill>
          <a:schemeClr val="accent3">
            <a:lumMod val="75000"/>
          </a:schemeClr>
        </a:solidFill>
      </dgm:spPr>
      <dgm:t>
        <a:bodyPr lIns="72000" tIns="72000" anchor="t" anchorCtr="0"/>
        <a:lstStyle/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1" i="0" u="none" strike="noStrike" baseline="0" noProof="0" dirty="0" smtClean="0">
              <a:latin typeface="Calibri"/>
            </a:rPr>
            <a:t>SC 62D </a:t>
          </a:r>
          <a:r>
            <a:rPr lang="en-US" sz="1400" b="1" i="0" u="none" strike="noStrike" baseline="0" noProof="0" dirty="0" err="1" smtClean="0">
              <a:latin typeface="Calibri"/>
            </a:rPr>
            <a:t>Electromedical</a:t>
          </a:r>
          <a:r>
            <a:rPr lang="en-US" sz="1400" b="1" i="0" u="none" strike="noStrike" baseline="0" noProof="0" dirty="0" smtClean="0">
              <a:latin typeface="Calibri"/>
            </a:rPr>
            <a:t> equipment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300" b="0" i="0" u="none" strike="noStrike" baseline="0" noProof="0" dirty="0" smtClean="0">
              <a:latin typeface="Calibri"/>
            </a:rPr>
            <a:t>Chair  Klaus Neuder, DE	           Vice Chair Jeffrey Eggleston, US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300" b="0" i="0" u="none" strike="noStrike" baseline="0" noProof="0" dirty="0" smtClean="0">
              <a:latin typeface="Calibri"/>
            </a:rPr>
            <a:t>Sec US </a:t>
          </a:r>
          <a:r>
            <a:rPr lang="en-US" sz="1300" b="0" i="0" u="none" strike="noStrike" baseline="0" noProof="0" dirty="0" err="1" smtClean="0">
              <a:latin typeface="Calibri"/>
            </a:rPr>
            <a:t>Ms</a:t>
          </a:r>
          <a:r>
            <a:rPr lang="en-US" sz="1300" b="0" i="0" u="none" strike="noStrike" baseline="0" noProof="0" dirty="0" smtClean="0">
              <a:latin typeface="Calibri"/>
            </a:rPr>
            <a:t> </a:t>
          </a:r>
          <a:r>
            <a:rPr lang="en-US" sz="1300" b="0" i="0" u="none" strike="noStrike" baseline="0" noProof="0" dirty="0" err="1" smtClean="0">
              <a:latin typeface="Calibri"/>
            </a:rPr>
            <a:t>Hae</a:t>
          </a:r>
          <a:r>
            <a:rPr lang="en-US" sz="1300" b="0" i="0" u="none" strike="noStrike" baseline="0" noProof="0" dirty="0" smtClean="0">
              <a:latin typeface="Calibri"/>
            </a:rPr>
            <a:t> </a:t>
          </a:r>
          <a:r>
            <a:rPr lang="en-US" sz="1300" b="0" i="0" u="none" strike="noStrike" baseline="0" noProof="0" dirty="0" err="1" smtClean="0">
              <a:latin typeface="Calibri"/>
            </a:rPr>
            <a:t>Choe</a:t>
          </a:r>
          <a:endParaRPr lang="en-US" sz="1300" b="0" i="0" u="none" strike="noStrike" baseline="0" noProof="0" dirty="0" smtClean="0">
            <a:latin typeface="Calibri"/>
          </a:endParaRPr>
        </a:p>
      </dgm:t>
    </dgm:pt>
    <dgm:pt modelId="{2E5EBB43-18A3-4C1E-B881-15BBB73AFCA1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1" i="0" u="none" strike="noStrike" baseline="0" noProof="0" dirty="0" smtClean="0">
              <a:latin typeface="Calibri"/>
            </a:rPr>
            <a:t>TC 62 Electrical equipment in medical practice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0" i="0" u="none" strike="noStrike" baseline="0" noProof="0" dirty="0" smtClean="0">
              <a:latin typeface="Calibri"/>
            </a:rPr>
            <a:t>Chair Michael Appel, US	</a:t>
          </a:r>
        </a:p>
        <a:p>
          <a:pPr marR="0" algn="l" rtl="0">
            <a:lnSpc>
              <a:spcPct val="100000"/>
            </a:lnSpc>
            <a:spcAft>
              <a:spcPts val="0"/>
            </a:spcAft>
          </a:pPr>
          <a:r>
            <a:rPr lang="en-US" sz="1400" b="0" i="0" u="none" strike="noStrike" baseline="0" noProof="0" dirty="0" smtClean="0">
              <a:latin typeface="Calibri"/>
            </a:rPr>
            <a:t>Sec DE Norbert Bischof               </a:t>
          </a:r>
          <a:r>
            <a:rPr lang="en-US" sz="1400" b="0" i="0" u="none" strike="noStrike" baseline="0" noProof="0" dirty="0" err="1" smtClean="0">
              <a:latin typeface="Calibri"/>
            </a:rPr>
            <a:t>Asst</a:t>
          </a:r>
          <a:r>
            <a:rPr lang="en-US" sz="1400" b="0" i="0" u="none" strike="noStrike" baseline="0" noProof="0" dirty="0" smtClean="0">
              <a:latin typeface="Calibri"/>
            </a:rPr>
            <a:t> Sec </a:t>
          </a:r>
          <a:r>
            <a:rPr lang="en-US" sz="1400" b="0" i="0" u="none" strike="noStrike" baseline="0" noProof="0" dirty="0" err="1" smtClean="0">
              <a:latin typeface="Calibri"/>
            </a:rPr>
            <a:t>Ms</a:t>
          </a:r>
          <a:r>
            <a:rPr lang="en-US" sz="1400" b="0" i="0" u="none" strike="noStrike" baseline="0" noProof="0" dirty="0" smtClean="0">
              <a:latin typeface="Calibri"/>
            </a:rPr>
            <a:t> Annette </a:t>
          </a:r>
          <a:r>
            <a:rPr lang="en-US" sz="1400" b="0" i="0" u="none" strike="noStrike" baseline="0" noProof="0" dirty="0" smtClean="0">
              <a:latin typeface="Calibri"/>
            </a:rPr>
            <a:t>Hagen</a:t>
          </a:r>
          <a:endParaRPr lang="en-US" sz="1400" b="0" i="0" u="none" strike="noStrike" baseline="0" noProof="0" dirty="0" smtClean="0">
            <a:latin typeface="Calibri"/>
          </a:endParaRPr>
        </a:p>
      </dgm:t>
    </dgm:pt>
    <dgm:pt modelId="{864B9737-912E-4340-9B55-0E3196675D19}" type="sibTrans" cxnId="{84E0DB24-4E57-4F63-8F10-B8EEE61A8CC1}">
      <dgm:prSet/>
      <dgm:spPr/>
      <dgm:t>
        <a:bodyPr/>
        <a:lstStyle/>
        <a:p>
          <a:endParaRPr lang="en-US" sz="2400" noProof="0" dirty="0"/>
        </a:p>
      </dgm:t>
    </dgm:pt>
    <dgm:pt modelId="{80AF9A66-ED7E-42D5-AB77-C72CDCD522C5}" type="parTrans" cxnId="{84E0DB24-4E57-4F63-8F10-B8EEE61A8CC1}">
      <dgm:prSet/>
      <dgm:spPr/>
      <dgm:t>
        <a:bodyPr/>
        <a:lstStyle/>
        <a:p>
          <a:endParaRPr lang="en-US" sz="2400" noProof="0" dirty="0"/>
        </a:p>
      </dgm:t>
    </dgm:pt>
    <dgm:pt modelId="{3FF0F532-1376-46FC-8EC5-B22E1A4C6919}" type="sibTrans" cxnId="{FFC51EAE-4ADE-47D8-89F5-8DC1170F89C6}">
      <dgm:prSet/>
      <dgm:spPr/>
      <dgm:t>
        <a:bodyPr/>
        <a:lstStyle/>
        <a:p>
          <a:endParaRPr lang="en-US" sz="2400" noProof="0" dirty="0"/>
        </a:p>
      </dgm:t>
    </dgm:pt>
    <dgm:pt modelId="{D079AB96-8AF0-4A04-909F-5A51C483EE16}" type="parTrans" cxnId="{FFC51EAE-4ADE-47D8-89F5-8DC1170F89C6}">
      <dgm:prSet/>
      <dgm:spPr/>
      <dgm:t>
        <a:bodyPr/>
        <a:lstStyle/>
        <a:p>
          <a:endParaRPr lang="en-US" sz="2400" noProof="0" dirty="0"/>
        </a:p>
      </dgm:t>
    </dgm:pt>
    <dgm:pt modelId="{4506F5DB-1D8B-423D-BF85-A07AC847F48E}" type="pres">
      <dgm:prSet presAssocID="{84025AD8-C2DD-4F48-BB51-152C4F36BB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DDF8B5-9374-4A35-86C5-5DDA1668969A}" type="pres">
      <dgm:prSet presAssocID="{2E5EBB43-18A3-4C1E-B881-15BBB73AFCA1}" presName="hierRoot1" presStyleCnt="0">
        <dgm:presLayoutVars>
          <dgm:hierBranch val="r"/>
        </dgm:presLayoutVars>
      </dgm:prSet>
      <dgm:spPr/>
    </dgm:pt>
    <dgm:pt modelId="{6C68558E-9364-4C67-9C98-76B7859285AF}" type="pres">
      <dgm:prSet presAssocID="{2E5EBB43-18A3-4C1E-B881-15BBB73AFCA1}" presName="rootComposite1" presStyleCnt="0"/>
      <dgm:spPr/>
    </dgm:pt>
    <dgm:pt modelId="{F0CADCA6-7146-4996-AF5A-ABC74A426712}" type="pres">
      <dgm:prSet presAssocID="{2E5EBB43-18A3-4C1E-B881-15BBB73AFCA1}" presName="rootText1" presStyleLbl="node0" presStyleIdx="0" presStyleCnt="1" custScaleX="1345588" custScaleY="505026" custLinFactNeighborX="92973" custLinFactNeighborY="324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A1FF294F-6A9C-4AED-8DC3-6F9517190A80}" type="pres">
      <dgm:prSet presAssocID="{2E5EBB43-18A3-4C1E-B881-15BBB73AFCA1}" presName="rootConnector1" presStyleLbl="node1" presStyleIdx="0" presStyleCnt="0"/>
      <dgm:spPr/>
      <dgm:t>
        <a:bodyPr/>
        <a:lstStyle/>
        <a:p>
          <a:endParaRPr lang="de-DE"/>
        </a:p>
      </dgm:t>
    </dgm:pt>
    <dgm:pt modelId="{72B34A8D-6228-4C59-A843-1BE6991D720D}" type="pres">
      <dgm:prSet presAssocID="{2E5EBB43-18A3-4C1E-B881-15BBB73AFCA1}" presName="hierChild2" presStyleCnt="0"/>
      <dgm:spPr/>
    </dgm:pt>
    <dgm:pt modelId="{A5E4ED97-5995-481A-B9ED-6A9ADCEC312C}" type="pres">
      <dgm:prSet presAssocID="{E983E02A-1A4C-403B-A969-2BB0109F4CC7}" presName="Name50" presStyleLbl="parChTrans1D2" presStyleIdx="0" presStyleCnt="4"/>
      <dgm:spPr/>
      <dgm:t>
        <a:bodyPr/>
        <a:lstStyle/>
        <a:p>
          <a:endParaRPr lang="en-US"/>
        </a:p>
      </dgm:t>
    </dgm:pt>
    <dgm:pt modelId="{6F888F3C-E560-4A95-B07B-BC328F5F26B6}" type="pres">
      <dgm:prSet presAssocID="{644A15F5-A184-4A30-B7D8-F5B37973BA80}" presName="hierRoot2" presStyleCnt="0">
        <dgm:presLayoutVars>
          <dgm:hierBranch/>
        </dgm:presLayoutVars>
      </dgm:prSet>
      <dgm:spPr/>
    </dgm:pt>
    <dgm:pt modelId="{5640D03C-CDCA-4463-8984-A576FAB36046}" type="pres">
      <dgm:prSet presAssocID="{644A15F5-A184-4A30-B7D8-F5B37973BA80}" presName="rootComposite" presStyleCnt="0"/>
      <dgm:spPr/>
    </dgm:pt>
    <dgm:pt modelId="{10EDA396-8205-415E-B09A-1A6071E332A8}" type="pres">
      <dgm:prSet presAssocID="{644A15F5-A184-4A30-B7D8-F5B37973BA80}" presName="rootText" presStyleLbl="node2" presStyleIdx="0" presStyleCnt="4" custScaleX="1517985" custScaleY="493308" custLinFactNeighborX="-402" custLinFactNeighborY="-82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F949DD16-F5D6-466F-9F46-9B4A37B095DA}" type="pres">
      <dgm:prSet presAssocID="{644A15F5-A184-4A30-B7D8-F5B37973BA80}" presName="rootConnector" presStyleLbl="node2" presStyleIdx="0" presStyleCnt="4"/>
      <dgm:spPr/>
      <dgm:t>
        <a:bodyPr/>
        <a:lstStyle/>
        <a:p>
          <a:endParaRPr lang="de-DE"/>
        </a:p>
      </dgm:t>
    </dgm:pt>
    <dgm:pt modelId="{6FE8159A-8E22-4B70-B763-3BA782A57A65}" type="pres">
      <dgm:prSet presAssocID="{644A15F5-A184-4A30-B7D8-F5B37973BA80}" presName="hierChild4" presStyleCnt="0"/>
      <dgm:spPr/>
    </dgm:pt>
    <dgm:pt modelId="{F1F0C2DA-8107-414D-83C8-6FAEA1D8418A}" type="pres">
      <dgm:prSet presAssocID="{644A15F5-A184-4A30-B7D8-F5B37973BA80}" presName="hierChild5" presStyleCnt="0"/>
      <dgm:spPr/>
    </dgm:pt>
    <dgm:pt modelId="{564A03CE-7257-4282-BC3C-4776A0A44B7B}" type="pres">
      <dgm:prSet presAssocID="{8C89C2F4-C565-43C2-88C2-9C8AF2235D61}" presName="Name50" presStyleLbl="parChTrans1D2" presStyleIdx="1" presStyleCnt="4"/>
      <dgm:spPr/>
      <dgm:t>
        <a:bodyPr/>
        <a:lstStyle/>
        <a:p>
          <a:endParaRPr lang="en-US"/>
        </a:p>
      </dgm:t>
    </dgm:pt>
    <dgm:pt modelId="{A7B2C8E6-22B5-45D6-BA9F-AA932BD53AB6}" type="pres">
      <dgm:prSet presAssocID="{6C1256F7-A1D5-45BF-8DE8-BBF6B0B69282}" presName="hierRoot2" presStyleCnt="0">
        <dgm:presLayoutVars>
          <dgm:hierBranch/>
        </dgm:presLayoutVars>
      </dgm:prSet>
      <dgm:spPr/>
    </dgm:pt>
    <dgm:pt modelId="{A5DE9E9E-45FA-4A11-B326-FDE45FBC1479}" type="pres">
      <dgm:prSet presAssocID="{6C1256F7-A1D5-45BF-8DE8-BBF6B0B69282}" presName="rootComposite" presStyleCnt="0"/>
      <dgm:spPr/>
    </dgm:pt>
    <dgm:pt modelId="{B8752E7B-074D-4DEB-A77E-3BAB9226B3B7}" type="pres">
      <dgm:prSet presAssocID="{6C1256F7-A1D5-45BF-8DE8-BBF6B0B69282}" presName="rootText" presStyleLbl="node2" presStyleIdx="1" presStyleCnt="4" custScaleX="1533208" custScaleY="505276" custLinFactNeighborX="-653" custLinFactNeighborY="-1431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A5C170E4-4C6C-44C2-BAB1-D2DBE1F60C05}" type="pres">
      <dgm:prSet presAssocID="{6C1256F7-A1D5-45BF-8DE8-BBF6B0B69282}" presName="rootConnector" presStyleLbl="node2" presStyleIdx="1" presStyleCnt="4"/>
      <dgm:spPr/>
      <dgm:t>
        <a:bodyPr/>
        <a:lstStyle/>
        <a:p>
          <a:endParaRPr lang="de-DE"/>
        </a:p>
      </dgm:t>
    </dgm:pt>
    <dgm:pt modelId="{A7F0DA47-ED94-4599-8026-1DE649A42B77}" type="pres">
      <dgm:prSet presAssocID="{6C1256F7-A1D5-45BF-8DE8-BBF6B0B69282}" presName="hierChild4" presStyleCnt="0"/>
      <dgm:spPr/>
    </dgm:pt>
    <dgm:pt modelId="{73921DAE-B156-46AF-ADBE-9E637BDDC7AA}" type="pres">
      <dgm:prSet presAssocID="{6C1256F7-A1D5-45BF-8DE8-BBF6B0B69282}" presName="hierChild5" presStyleCnt="0"/>
      <dgm:spPr/>
    </dgm:pt>
    <dgm:pt modelId="{650C2EC6-FA0F-437A-98E6-52EAF5FE73AE}" type="pres">
      <dgm:prSet presAssocID="{45491A62-1A51-427E-AA78-497861920E27}" presName="Name50" presStyleLbl="parChTrans1D2" presStyleIdx="2" presStyleCnt="4"/>
      <dgm:spPr/>
      <dgm:t>
        <a:bodyPr/>
        <a:lstStyle/>
        <a:p>
          <a:endParaRPr lang="en-US"/>
        </a:p>
      </dgm:t>
    </dgm:pt>
    <dgm:pt modelId="{950FDBC2-7EE0-4478-8D73-8EF30289A381}" type="pres">
      <dgm:prSet presAssocID="{32190813-C326-4D0F-AEDC-E381501DD4F3}" presName="hierRoot2" presStyleCnt="0">
        <dgm:presLayoutVars>
          <dgm:hierBranch/>
        </dgm:presLayoutVars>
      </dgm:prSet>
      <dgm:spPr/>
    </dgm:pt>
    <dgm:pt modelId="{A537A281-AEF9-4FD7-B2E9-EA6089BF954D}" type="pres">
      <dgm:prSet presAssocID="{32190813-C326-4D0F-AEDC-E381501DD4F3}" presName="rootComposite" presStyleCnt="0"/>
      <dgm:spPr/>
    </dgm:pt>
    <dgm:pt modelId="{DCB7968F-1549-4F46-AE4F-8AD375B3410F}" type="pres">
      <dgm:prSet presAssocID="{32190813-C326-4D0F-AEDC-E381501DD4F3}" presName="rootText" presStyleLbl="node2" presStyleIdx="2" presStyleCnt="4" custScaleX="1534063" custScaleY="399289" custLinFactNeighborX="100" custLinFactNeighborY="-539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079B5E83-F610-4793-B4FB-FAABB7AE7E6A}" type="pres">
      <dgm:prSet presAssocID="{32190813-C326-4D0F-AEDC-E381501DD4F3}" presName="rootConnector" presStyleLbl="node2" presStyleIdx="2" presStyleCnt="4"/>
      <dgm:spPr/>
      <dgm:t>
        <a:bodyPr/>
        <a:lstStyle/>
        <a:p>
          <a:endParaRPr lang="de-DE"/>
        </a:p>
      </dgm:t>
    </dgm:pt>
    <dgm:pt modelId="{FC728652-72D4-4B00-A1BB-EF3C8CB07687}" type="pres">
      <dgm:prSet presAssocID="{32190813-C326-4D0F-AEDC-E381501DD4F3}" presName="hierChild4" presStyleCnt="0"/>
      <dgm:spPr/>
    </dgm:pt>
    <dgm:pt modelId="{7773EAFE-22A2-4697-B6C9-5BEA1BCADACD}" type="pres">
      <dgm:prSet presAssocID="{32190813-C326-4D0F-AEDC-E381501DD4F3}" presName="hierChild5" presStyleCnt="0"/>
      <dgm:spPr/>
    </dgm:pt>
    <dgm:pt modelId="{EC3ED4B1-E7C0-4925-8C94-7FA5DFDBE172}" type="pres">
      <dgm:prSet presAssocID="{D079AB96-8AF0-4A04-909F-5A51C483EE16}" presName="Name50" presStyleLbl="parChTrans1D2" presStyleIdx="3" presStyleCnt="4"/>
      <dgm:spPr/>
      <dgm:t>
        <a:bodyPr/>
        <a:lstStyle/>
        <a:p>
          <a:endParaRPr lang="en-US"/>
        </a:p>
      </dgm:t>
    </dgm:pt>
    <dgm:pt modelId="{AAB868F9-8631-460F-B6EB-4A58762141DB}" type="pres">
      <dgm:prSet presAssocID="{70EAE77E-0C01-4D26-BC4A-35E07641ACC2}" presName="hierRoot2" presStyleCnt="0">
        <dgm:presLayoutVars>
          <dgm:hierBranch/>
        </dgm:presLayoutVars>
      </dgm:prSet>
      <dgm:spPr/>
    </dgm:pt>
    <dgm:pt modelId="{7BA98B3D-2DA5-4415-9E7B-84019058EA4A}" type="pres">
      <dgm:prSet presAssocID="{70EAE77E-0C01-4D26-BC4A-35E07641ACC2}" presName="rootComposite" presStyleCnt="0"/>
      <dgm:spPr/>
    </dgm:pt>
    <dgm:pt modelId="{F470E691-7EAE-4128-9B99-7EF3E3C25E9F}" type="pres">
      <dgm:prSet presAssocID="{70EAE77E-0C01-4D26-BC4A-35E07641ACC2}" presName="rootText" presStyleLbl="node2" presStyleIdx="3" presStyleCnt="4" custScaleX="1537703" custScaleY="503592" custLinFactNeighborX="-430" custLinFactNeighborY="13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de-DE"/>
        </a:p>
      </dgm:t>
    </dgm:pt>
    <dgm:pt modelId="{2FE543B3-274C-40D6-9C2D-2BCD5BA21671}" type="pres">
      <dgm:prSet presAssocID="{70EAE77E-0C01-4D26-BC4A-35E07641ACC2}" presName="rootConnector" presStyleLbl="node2" presStyleIdx="3" presStyleCnt="4"/>
      <dgm:spPr/>
      <dgm:t>
        <a:bodyPr/>
        <a:lstStyle/>
        <a:p>
          <a:endParaRPr lang="de-DE"/>
        </a:p>
      </dgm:t>
    </dgm:pt>
    <dgm:pt modelId="{3A032385-970D-4622-A6C5-044F5BE8CE67}" type="pres">
      <dgm:prSet presAssocID="{70EAE77E-0C01-4D26-BC4A-35E07641ACC2}" presName="hierChild4" presStyleCnt="0"/>
      <dgm:spPr/>
    </dgm:pt>
    <dgm:pt modelId="{77684F7E-75C4-409B-98B9-B53A45F1F03B}" type="pres">
      <dgm:prSet presAssocID="{70EAE77E-0C01-4D26-BC4A-35E07641ACC2}" presName="hierChild5" presStyleCnt="0"/>
      <dgm:spPr/>
    </dgm:pt>
    <dgm:pt modelId="{6C52AB08-114F-4190-B3B5-567D41076C05}" type="pres">
      <dgm:prSet presAssocID="{2E5EBB43-18A3-4C1E-B881-15BBB73AFCA1}" presName="hierChild3" presStyleCnt="0"/>
      <dgm:spPr/>
    </dgm:pt>
  </dgm:ptLst>
  <dgm:cxnLst>
    <dgm:cxn modelId="{BD4CCA0C-5838-40E4-8E01-088B62D6EC46}" srcId="{2E5EBB43-18A3-4C1E-B881-15BBB73AFCA1}" destId="{6C1256F7-A1D5-45BF-8DE8-BBF6B0B69282}" srcOrd="1" destOrd="0" parTransId="{8C89C2F4-C565-43C2-88C2-9C8AF2235D61}" sibTransId="{2A9E2FAA-4E3A-4A1F-A757-E17B3128B737}"/>
    <dgm:cxn modelId="{A523570E-50D3-4123-9A18-8859B42E98D9}" type="presOf" srcId="{2E5EBB43-18A3-4C1E-B881-15BBB73AFCA1}" destId="{F0CADCA6-7146-4996-AF5A-ABC74A426712}" srcOrd="0" destOrd="0" presId="urn:microsoft.com/office/officeart/2005/8/layout/orgChart1"/>
    <dgm:cxn modelId="{3E637332-22C9-4EAF-AE5A-AC2D50BF8806}" type="presOf" srcId="{644A15F5-A184-4A30-B7D8-F5B37973BA80}" destId="{10EDA396-8205-415E-B09A-1A6071E332A8}" srcOrd="0" destOrd="0" presId="urn:microsoft.com/office/officeart/2005/8/layout/orgChart1"/>
    <dgm:cxn modelId="{AD3514B3-3DC1-4C4D-BF28-971908A662BA}" type="presOf" srcId="{32190813-C326-4D0F-AEDC-E381501DD4F3}" destId="{DCB7968F-1549-4F46-AE4F-8AD375B3410F}" srcOrd="0" destOrd="0" presId="urn:microsoft.com/office/officeart/2005/8/layout/orgChart1"/>
    <dgm:cxn modelId="{17D0B780-3F7D-4D08-ACB5-2A2C3FA7DEA6}" type="presOf" srcId="{70EAE77E-0C01-4D26-BC4A-35E07641ACC2}" destId="{2FE543B3-274C-40D6-9C2D-2BCD5BA21671}" srcOrd="1" destOrd="0" presId="urn:microsoft.com/office/officeart/2005/8/layout/orgChart1"/>
    <dgm:cxn modelId="{FFC51EAE-4ADE-47D8-89F5-8DC1170F89C6}" srcId="{2E5EBB43-18A3-4C1E-B881-15BBB73AFCA1}" destId="{70EAE77E-0C01-4D26-BC4A-35E07641ACC2}" srcOrd="3" destOrd="0" parTransId="{D079AB96-8AF0-4A04-909F-5A51C483EE16}" sibTransId="{3FF0F532-1376-46FC-8EC5-B22E1A4C6919}"/>
    <dgm:cxn modelId="{A36D12B9-B2A7-4148-9F62-3C43F0B58C7C}" type="presOf" srcId="{32190813-C326-4D0F-AEDC-E381501DD4F3}" destId="{079B5E83-F610-4793-B4FB-FAABB7AE7E6A}" srcOrd="1" destOrd="0" presId="urn:microsoft.com/office/officeart/2005/8/layout/orgChart1"/>
    <dgm:cxn modelId="{2BF82A12-C8F4-4FD8-BE04-446116C67407}" srcId="{2E5EBB43-18A3-4C1E-B881-15BBB73AFCA1}" destId="{32190813-C326-4D0F-AEDC-E381501DD4F3}" srcOrd="2" destOrd="0" parTransId="{45491A62-1A51-427E-AA78-497861920E27}" sibTransId="{B2A8E699-9E04-42F5-A206-DFB36D0E73C6}"/>
    <dgm:cxn modelId="{596140C6-A8B4-4408-9E5F-CE3BE5250926}" type="presOf" srcId="{6C1256F7-A1D5-45BF-8DE8-BBF6B0B69282}" destId="{B8752E7B-074D-4DEB-A77E-3BAB9226B3B7}" srcOrd="0" destOrd="0" presId="urn:microsoft.com/office/officeart/2005/8/layout/orgChart1"/>
    <dgm:cxn modelId="{E42CC661-0BBF-439A-899A-E4775DE4211B}" type="presOf" srcId="{2E5EBB43-18A3-4C1E-B881-15BBB73AFCA1}" destId="{A1FF294F-6A9C-4AED-8DC3-6F9517190A80}" srcOrd="1" destOrd="0" presId="urn:microsoft.com/office/officeart/2005/8/layout/orgChart1"/>
    <dgm:cxn modelId="{C7C985C7-715B-44A3-8B6B-F3E264D00D2B}" type="presOf" srcId="{8C89C2F4-C565-43C2-88C2-9C8AF2235D61}" destId="{564A03CE-7257-4282-BC3C-4776A0A44B7B}" srcOrd="0" destOrd="0" presId="urn:microsoft.com/office/officeart/2005/8/layout/orgChart1"/>
    <dgm:cxn modelId="{9D917201-D019-434C-B216-F1CF52ACFAAA}" srcId="{2E5EBB43-18A3-4C1E-B881-15BBB73AFCA1}" destId="{644A15F5-A184-4A30-B7D8-F5B37973BA80}" srcOrd="0" destOrd="0" parTransId="{E983E02A-1A4C-403B-A969-2BB0109F4CC7}" sibTransId="{6D237881-ED09-4E9D-A944-F72496234212}"/>
    <dgm:cxn modelId="{84E0DB24-4E57-4F63-8F10-B8EEE61A8CC1}" srcId="{84025AD8-C2DD-4F48-BB51-152C4F36BB96}" destId="{2E5EBB43-18A3-4C1E-B881-15BBB73AFCA1}" srcOrd="0" destOrd="0" parTransId="{80AF9A66-ED7E-42D5-AB77-C72CDCD522C5}" sibTransId="{864B9737-912E-4340-9B55-0E3196675D19}"/>
    <dgm:cxn modelId="{6768B448-9791-47AC-A759-72B15F816470}" type="presOf" srcId="{644A15F5-A184-4A30-B7D8-F5B37973BA80}" destId="{F949DD16-F5D6-466F-9F46-9B4A37B095DA}" srcOrd="1" destOrd="0" presId="urn:microsoft.com/office/officeart/2005/8/layout/orgChart1"/>
    <dgm:cxn modelId="{21D7CDAE-454A-4B67-8E8F-43AB5EADDB08}" type="presOf" srcId="{84025AD8-C2DD-4F48-BB51-152C4F36BB96}" destId="{4506F5DB-1D8B-423D-BF85-A07AC847F48E}" srcOrd="0" destOrd="0" presId="urn:microsoft.com/office/officeart/2005/8/layout/orgChart1"/>
    <dgm:cxn modelId="{75A000EC-632C-4FCE-AD0A-26D4D75548AB}" type="presOf" srcId="{6C1256F7-A1D5-45BF-8DE8-BBF6B0B69282}" destId="{A5C170E4-4C6C-44C2-BAB1-D2DBE1F60C05}" srcOrd="1" destOrd="0" presId="urn:microsoft.com/office/officeart/2005/8/layout/orgChart1"/>
    <dgm:cxn modelId="{C03DF3DA-9A87-494E-B2B0-2463EB7AC80A}" type="presOf" srcId="{D079AB96-8AF0-4A04-909F-5A51C483EE16}" destId="{EC3ED4B1-E7C0-4925-8C94-7FA5DFDBE172}" srcOrd="0" destOrd="0" presId="urn:microsoft.com/office/officeart/2005/8/layout/orgChart1"/>
    <dgm:cxn modelId="{15DB9F49-7DAC-4658-84A6-58495013A2FC}" type="presOf" srcId="{70EAE77E-0C01-4D26-BC4A-35E07641ACC2}" destId="{F470E691-7EAE-4128-9B99-7EF3E3C25E9F}" srcOrd="0" destOrd="0" presId="urn:microsoft.com/office/officeart/2005/8/layout/orgChart1"/>
    <dgm:cxn modelId="{955DE56B-4DB9-464A-ABD5-BEC832594A44}" type="presOf" srcId="{E983E02A-1A4C-403B-A969-2BB0109F4CC7}" destId="{A5E4ED97-5995-481A-B9ED-6A9ADCEC312C}" srcOrd="0" destOrd="0" presId="urn:microsoft.com/office/officeart/2005/8/layout/orgChart1"/>
    <dgm:cxn modelId="{D317FDED-AC11-4E15-8E0B-6EDFB1278137}" type="presOf" srcId="{45491A62-1A51-427E-AA78-497861920E27}" destId="{650C2EC6-FA0F-437A-98E6-52EAF5FE73AE}" srcOrd="0" destOrd="0" presId="urn:microsoft.com/office/officeart/2005/8/layout/orgChart1"/>
    <dgm:cxn modelId="{C59B856D-89E1-49C6-8A6B-9D5C7F2E8216}" type="presParOf" srcId="{4506F5DB-1D8B-423D-BF85-A07AC847F48E}" destId="{EEDDF8B5-9374-4A35-86C5-5DDA1668969A}" srcOrd="0" destOrd="0" presId="urn:microsoft.com/office/officeart/2005/8/layout/orgChart1"/>
    <dgm:cxn modelId="{2E8C2D71-2292-4890-ADFC-AE99436E8F8B}" type="presParOf" srcId="{EEDDF8B5-9374-4A35-86C5-5DDA1668969A}" destId="{6C68558E-9364-4C67-9C98-76B7859285AF}" srcOrd="0" destOrd="0" presId="urn:microsoft.com/office/officeart/2005/8/layout/orgChart1"/>
    <dgm:cxn modelId="{D3CD7906-58D3-4441-B200-4F0ABBC5189F}" type="presParOf" srcId="{6C68558E-9364-4C67-9C98-76B7859285AF}" destId="{F0CADCA6-7146-4996-AF5A-ABC74A426712}" srcOrd="0" destOrd="0" presId="urn:microsoft.com/office/officeart/2005/8/layout/orgChart1"/>
    <dgm:cxn modelId="{1DBFDE01-BFFC-4A60-B217-60C50E9EC9F9}" type="presParOf" srcId="{6C68558E-9364-4C67-9C98-76B7859285AF}" destId="{A1FF294F-6A9C-4AED-8DC3-6F9517190A80}" srcOrd="1" destOrd="0" presId="urn:microsoft.com/office/officeart/2005/8/layout/orgChart1"/>
    <dgm:cxn modelId="{6ECB0B23-C1FA-4B31-89AA-FDCF5C7B6516}" type="presParOf" srcId="{EEDDF8B5-9374-4A35-86C5-5DDA1668969A}" destId="{72B34A8D-6228-4C59-A843-1BE6991D720D}" srcOrd="1" destOrd="0" presId="urn:microsoft.com/office/officeart/2005/8/layout/orgChart1"/>
    <dgm:cxn modelId="{B16390F8-F52A-46E6-AFD7-70387E58BC1D}" type="presParOf" srcId="{72B34A8D-6228-4C59-A843-1BE6991D720D}" destId="{A5E4ED97-5995-481A-B9ED-6A9ADCEC312C}" srcOrd="0" destOrd="0" presId="urn:microsoft.com/office/officeart/2005/8/layout/orgChart1"/>
    <dgm:cxn modelId="{0C857E7C-1582-41EC-B024-59C00B2464C3}" type="presParOf" srcId="{72B34A8D-6228-4C59-A843-1BE6991D720D}" destId="{6F888F3C-E560-4A95-B07B-BC328F5F26B6}" srcOrd="1" destOrd="0" presId="urn:microsoft.com/office/officeart/2005/8/layout/orgChart1"/>
    <dgm:cxn modelId="{2BB8509A-E20A-4206-8EED-687D213E8ADE}" type="presParOf" srcId="{6F888F3C-E560-4A95-B07B-BC328F5F26B6}" destId="{5640D03C-CDCA-4463-8984-A576FAB36046}" srcOrd="0" destOrd="0" presId="urn:microsoft.com/office/officeart/2005/8/layout/orgChart1"/>
    <dgm:cxn modelId="{C7021DE3-6E3C-4FB7-8DEB-EBD5062E05D7}" type="presParOf" srcId="{5640D03C-CDCA-4463-8984-A576FAB36046}" destId="{10EDA396-8205-415E-B09A-1A6071E332A8}" srcOrd="0" destOrd="0" presId="urn:microsoft.com/office/officeart/2005/8/layout/orgChart1"/>
    <dgm:cxn modelId="{4F756728-3C73-490B-8184-77B5D5AD135F}" type="presParOf" srcId="{5640D03C-CDCA-4463-8984-A576FAB36046}" destId="{F949DD16-F5D6-466F-9F46-9B4A37B095DA}" srcOrd="1" destOrd="0" presId="urn:microsoft.com/office/officeart/2005/8/layout/orgChart1"/>
    <dgm:cxn modelId="{4B08FCAF-DB24-4FE2-B5BE-1381A7194F97}" type="presParOf" srcId="{6F888F3C-E560-4A95-B07B-BC328F5F26B6}" destId="{6FE8159A-8E22-4B70-B763-3BA782A57A65}" srcOrd="1" destOrd="0" presId="urn:microsoft.com/office/officeart/2005/8/layout/orgChart1"/>
    <dgm:cxn modelId="{E8490971-B3D5-41CE-A652-2E4DB113EAB0}" type="presParOf" srcId="{6F888F3C-E560-4A95-B07B-BC328F5F26B6}" destId="{F1F0C2DA-8107-414D-83C8-6FAEA1D8418A}" srcOrd="2" destOrd="0" presId="urn:microsoft.com/office/officeart/2005/8/layout/orgChart1"/>
    <dgm:cxn modelId="{69D86E96-1B66-431C-B087-9D0EE21F0A57}" type="presParOf" srcId="{72B34A8D-6228-4C59-A843-1BE6991D720D}" destId="{564A03CE-7257-4282-BC3C-4776A0A44B7B}" srcOrd="2" destOrd="0" presId="urn:microsoft.com/office/officeart/2005/8/layout/orgChart1"/>
    <dgm:cxn modelId="{05E9DFEE-2BDD-434F-A9C2-362EC3C1D31E}" type="presParOf" srcId="{72B34A8D-6228-4C59-A843-1BE6991D720D}" destId="{A7B2C8E6-22B5-45D6-BA9F-AA932BD53AB6}" srcOrd="3" destOrd="0" presId="urn:microsoft.com/office/officeart/2005/8/layout/orgChart1"/>
    <dgm:cxn modelId="{5B51F5E0-B02B-4E29-BD41-C70AEA881F39}" type="presParOf" srcId="{A7B2C8E6-22B5-45D6-BA9F-AA932BD53AB6}" destId="{A5DE9E9E-45FA-4A11-B326-FDE45FBC1479}" srcOrd="0" destOrd="0" presId="urn:microsoft.com/office/officeart/2005/8/layout/orgChart1"/>
    <dgm:cxn modelId="{00346CA8-5EBA-4100-ACDE-65BFE5E8C155}" type="presParOf" srcId="{A5DE9E9E-45FA-4A11-B326-FDE45FBC1479}" destId="{B8752E7B-074D-4DEB-A77E-3BAB9226B3B7}" srcOrd="0" destOrd="0" presId="urn:microsoft.com/office/officeart/2005/8/layout/orgChart1"/>
    <dgm:cxn modelId="{EDF4576A-2907-4689-80F4-CA1D82A84292}" type="presParOf" srcId="{A5DE9E9E-45FA-4A11-B326-FDE45FBC1479}" destId="{A5C170E4-4C6C-44C2-BAB1-D2DBE1F60C05}" srcOrd="1" destOrd="0" presId="urn:microsoft.com/office/officeart/2005/8/layout/orgChart1"/>
    <dgm:cxn modelId="{474CCDE6-5EE1-49E9-B3C4-C3C8FE7BE52A}" type="presParOf" srcId="{A7B2C8E6-22B5-45D6-BA9F-AA932BD53AB6}" destId="{A7F0DA47-ED94-4599-8026-1DE649A42B77}" srcOrd="1" destOrd="0" presId="urn:microsoft.com/office/officeart/2005/8/layout/orgChart1"/>
    <dgm:cxn modelId="{FB32725B-459C-4210-B63B-5B3935803049}" type="presParOf" srcId="{A7B2C8E6-22B5-45D6-BA9F-AA932BD53AB6}" destId="{73921DAE-B156-46AF-ADBE-9E637BDDC7AA}" srcOrd="2" destOrd="0" presId="urn:microsoft.com/office/officeart/2005/8/layout/orgChart1"/>
    <dgm:cxn modelId="{2C34A72D-3F81-4312-B39C-FEF71D137D58}" type="presParOf" srcId="{72B34A8D-6228-4C59-A843-1BE6991D720D}" destId="{650C2EC6-FA0F-437A-98E6-52EAF5FE73AE}" srcOrd="4" destOrd="0" presId="urn:microsoft.com/office/officeart/2005/8/layout/orgChart1"/>
    <dgm:cxn modelId="{1AD0C4B1-ED69-476D-B413-4857D1C44202}" type="presParOf" srcId="{72B34A8D-6228-4C59-A843-1BE6991D720D}" destId="{950FDBC2-7EE0-4478-8D73-8EF30289A381}" srcOrd="5" destOrd="0" presId="urn:microsoft.com/office/officeart/2005/8/layout/orgChart1"/>
    <dgm:cxn modelId="{9B465DCD-D606-4B69-9B1B-F33514B7646F}" type="presParOf" srcId="{950FDBC2-7EE0-4478-8D73-8EF30289A381}" destId="{A537A281-AEF9-4FD7-B2E9-EA6089BF954D}" srcOrd="0" destOrd="0" presId="urn:microsoft.com/office/officeart/2005/8/layout/orgChart1"/>
    <dgm:cxn modelId="{2F249B7E-933A-44DE-A975-D81A59069938}" type="presParOf" srcId="{A537A281-AEF9-4FD7-B2E9-EA6089BF954D}" destId="{DCB7968F-1549-4F46-AE4F-8AD375B3410F}" srcOrd="0" destOrd="0" presId="urn:microsoft.com/office/officeart/2005/8/layout/orgChart1"/>
    <dgm:cxn modelId="{F09399F6-5649-4FFF-924B-58C0A30253FB}" type="presParOf" srcId="{A537A281-AEF9-4FD7-B2E9-EA6089BF954D}" destId="{079B5E83-F610-4793-B4FB-FAABB7AE7E6A}" srcOrd="1" destOrd="0" presId="urn:microsoft.com/office/officeart/2005/8/layout/orgChart1"/>
    <dgm:cxn modelId="{B4379541-0654-45EA-94CC-1B7511CED1EA}" type="presParOf" srcId="{950FDBC2-7EE0-4478-8D73-8EF30289A381}" destId="{FC728652-72D4-4B00-A1BB-EF3C8CB07687}" srcOrd="1" destOrd="0" presId="urn:microsoft.com/office/officeart/2005/8/layout/orgChart1"/>
    <dgm:cxn modelId="{7378AA52-1652-4CF2-990C-2A605513ACEC}" type="presParOf" srcId="{950FDBC2-7EE0-4478-8D73-8EF30289A381}" destId="{7773EAFE-22A2-4697-B6C9-5BEA1BCADACD}" srcOrd="2" destOrd="0" presId="urn:microsoft.com/office/officeart/2005/8/layout/orgChart1"/>
    <dgm:cxn modelId="{5EC52FCF-975C-48D2-ACBA-05C969A7AB07}" type="presParOf" srcId="{72B34A8D-6228-4C59-A843-1BE6991D720D}" destId="{EC3ED4B1-E7C0-4925-8C94-7FA5DFDBE172}" srcOrd="6" destOrd="0" presId="urn:microsoft.com/office/officeart/2005/8/layout/orgChart1"/>
    <dgm:cxn modelId="{2741C258-ADAF-4540-B373-A9EBBDBF27CD}" type="presParOf" srcId="{72B34A8D-6228-4C59-A843-1BE6991D720D}" destId="{AAB868F9-8631-460F-B6EB-4A58762141DB}" srcOrd="7" destOrd="0" presId="urn:microsoft.com/office/officeart/2005/8/layout/orgChart1"/>
    <dgm:cxn modelId="{349BD07F-A4AC-4407-91A8-BE6F7FF3241D}" type="presParOf" srcId="{AAB868F9-8631-460F-B6EB-4A58762141DB}" destId="{7BA98B3D-2DA5-4415-9E7B-84019058EA4A}" srcOrd="0" destOrd="0" presId="urn:microsoft.com/office/officeart/2005/8/layout/orgChart1"/>
    <dgm:cxn modelId="{3D39E753-5D3F-4D63-AEBF-53AA73A80DD0}" type="presParOf" srcId="{7BA98B3D-2DA5-4415-9E7B-84019058EA4A}" destId="{F470E691-7EAE-4128-9B99-7EF3E3C25E9F}" srcOrd="0" destOrd="0" presId="urn:microsoft.com/office/officeart/2005/8/layout/orgChart1"/>
    <dgm:cxn modelId="{2C7D3FD7-BC45-48CA-85A2-5EF8FA0CDAF1}" type="presParOf" srcId="{7BA98B3D-2DA5-4415-9E7B-84019058EA4A}" destId="{2FE543B3-274C-40D6-9C2D-2BCD5BA21671}" srcOrd="1" destOrd="0" presId="urn:microsoft.com/office/officeart/2005/8/layout/orgChart1"/>
    <dgm:cxn modelId="{525919DF-6B31-4D84-A2B4-F77B1EF65B3B}" type="presParOf" srcId="{AAB868F9-8631-460F-B6EB-4A58762141DB}" destId="{3A032385-970D-4622-A6C5-044F5BE8CE67}" srcOrd="1" destOrd="0" presId="urn:microsoft.com/office/officeart/2005/8/layout/orgChart1"/>
    <dgm:cxn modelId="{6F235A32-39A2-46F4-96C7-98A21955418C}" type="presParOf" srcId="{AAB868F9-8631-460F-B6EB-4A58762141DB}" destId="{77684F7E-75C4-409B-98B9-B53A45F1F03B}" srcOrd="2" destOrd="0" presId="urn:microsoft.com/office/officeart/2005/8/layout/orgChart1"/>
    <dgm:cxn modelId="{198DC10B-0F2A-4F3D-8F5A-6D5AA756BF84}" type="presParOf" srcId="{EEDDF8B5-9374-4A35-86C5-5DDA1668969A}" destId="{6C52AB08-114F-4190-B3B5-567D41076C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ED4B1-E7C0-4925-8C94-7FA5DFDBE172}">
      <dsp:nvSpPr>
        <dsp:cNvPr id="0" name=""/>
        <dsp:cNvSpPr/>
      </dsp:nvSpPr>
      <dsp:spPr>
        <a:xfrm>
          <a:off x="1587552" y="944357"/>
          <a:ext cx="403827" cy="3386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6439"/>
              </a:lnTo>
              <a:lnTo>
                <a:pt x="403827" y="3386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0C2EC6-FA0F-437A-98E6-52EAF5FE73AE}">
      <dsp:nvSpPr>
        <dsp:cNvPr id="0" name=""/>
        <dsp:cNvSpPr/>
      </dsp:nvSpPr>
      <dsp:spPr>
        <a:xfrm>
          <a:off x="1587552" y="944357"/>
          <a:ext cx="405801" cy="24641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4195"/>
              </a:lnTo>
              <a:lnTo>
                <a:pt x="405801" y="24641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A03CE-7257-4282-BC3C-4776A0A44B7B}">
      <dsp:nvSpPr>
        <dsp:cNvPr id="0" name=""/>
        <dsp:cNvSpPr/>
      </dsp:nvSpPr>
      <dsp:spPr>
        <a:xfrm>
          <a:off x="1587552" y="944357"/>
          <a:ext cx="402996" cy="1542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2147"/>
              </a:lnTo>
              <a:lnTo>
                <a:pt x="402996" y="1542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E4ED97-5995-481A-B9ED-6A9ADCEC312C}">
      <dsp:nvSpPr>
        <dsp:cNvPr id="0" name=""/>
        <dsp:cNvSpPr/>
      </dsp:nvSpPr>
      <dsp:spPr>
        <a:xfrm>
          <a:off x="1587552" y="944357"/>
          <a:ext cx="403931" cy="535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353"/>
              </a:lnTo>
              <a:lnTo>
                <a:pt x="403931" y="5353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ADCA6-7146-4996-AF5A-ABC74A426712}">
      <dsp:nvSpPr>
        <dsp:cNvPr id="0" name=""/>
        <dsp:cNvSpPr/>
      </dsp:nvSpPr>
      <dsp:spPr>
        <a:xfrm>
          <a:off x="1086437" y="3965"/>
          <a:ext cx="5011150" cy="94039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1" i="0" u="none" strike="noStrike" kern="1200" baseline="0" noProof="0" dirty="0" smtClean="0">
              <a:latin typeface="Calibri"/>
            </a:rPr>
            <a:t>TC 62 Electrical equipment in medical practice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0" i="0" u="none" strike="noStrike" kern="1200" baseline="0" noProof="0" dirty="0" smtClean="0">
              <a:latin typeface="Calibri"/>
            </a:rPr>
            <a:t>Chair Michael Appel, US	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0" i="0" u="none" strike="noStrike" kern="1200" baseline="0" noProof="0" dirty="0" smtClean="0">
              <a:latin typeface="Calibri"/>
            </a:rPr>
            <a:t>Sec DE Norbert Bischof               </a:t>
          </a:r>
          <a:r>
            <a:rPr lang="en-US" sz="1400" b="0" i="0" u="none" strike="noStrike" kern="1200" baseline="0" noProof="0" dirty="0" err="1" smtClean="0">
              <a:latin typeface="Calibri"/>
            </a:rPr>
            <a:t>Asst</a:t>
          </a:r>
          <a:r>
            <a:rPr lang="en-US" sz="1400" b="0" i="0" u="none" strike="noStrike" kern="1200" baseline="0" noProof="0" dirty="0" smtClean="0">
              <a:latin typeface="Calibri"/>
            </a:rPr>
            <a:t> Sec </a:t>
          </a:r>
          <a:r>
            <a:rPr lang="en-US" sz="1400" b="0" i="0" u="none" strike="noStrike" kern="1200" baseline="0" noProof="0" dirty="0" err="1" smtClean="0">
              <a:latin typeface="Calibri"/>
            </a:rPr>
            <a:t>Ms</a:t>
          </a:r>
          <a:r>
            <a:rPr lang="en-US" sz="1400" b="0" i="0" u="none" strike="noStrike" kern="1200" baseline="0" noProof="0" dirty="0" smtClean="0">
              <a:latin typeface="Calibri"/>
            </a:rPr>
            <a:t> Annette </a:t>
          </a:r>
          <a:r>
            <a:rPr lang="en-US" sz="1400" b="0" i="0" u="none" strike="noStrike" kern="1200" baseline="0" noProof="0" dirty="0" smtClean="0">
              <a:latin typeface="Calibri"/>
            </a:rPr>
            <a:t>Hagen</a:t>
          </a:r>
          <a:endParaRPr lang="en-US" sz="1400" b="0" i="0" u="none" strike="noStrike" kern="1200" baseline="0" noProof="0" dirty="0" smtClean="0">
            <a:latin typeface="Calibri"/>
          </a:endParaRPr>
        </a:p>
      </dsp:txBody>
      <dsp:txXfrm>
        <a:off x="1132343" y="49871"/>
        <a:ext cx="4919338" cy="848580"/>
      </dsp:txXfrm>
    </dsp:sp>
    <dsp:sp modelId="{10EDA396-8205-415E-B09A-1A6071E332A8}">
      <dsp:nvSpPr>
        <dsp:cNvPr id="0" name=""/>
        <dsp:cNvSpPr/>
      </dsp:nvSpPr>
      <dsp:spPr>
        <a:xfrm>
          <a:off x="1991484" y="1020425"/>
          <a:ext cx="5653180" cy="91857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8890" bIns="8890" numCol="1" spcCol="1270" anchor="t" anchorCtr="0">
          <a:noAutofit/>
        </a:bodyPr>
        <a:lstStyle/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1" i="0" u="none" strike="noStrike" kern="1200" baseline="0" noProof="0" dirty="0" smtClean="0">
              <a:latin typeface="Calibri"/>
            </a:rPr>
            <a:t>SC 62A Common aspects of electrical equipment used in medical practice</a:t>
          </a:r>
        </a:p>
        <a:p>
          <a:pPr lvl="0" defTabSz="622300" rtl="0">
            <a:spcBef>
              <a:spcPct val="0"/>
            </a:spcBef>
          </a:pPr>
          <a:r>
            <a:rPr lang="en-US" sz="1300" b="0" i="0" u="none" strike="noStrike" kern="1200" baseline="0" noProof="0" dirty="0" smtClean="0">
              <a:latin typeface="Calibri"/>
            </a:rPr>
            <a:t>Chair Richard Scott, UK	            Vice Chair Brodie Pedersen, US	</a:t>
          </a:r>
        </a:p>
        <a:p>
          <a:pPr lvl="0" defTabSz="622300" rtl="0">
            <a:spcBef>
              <a:spcPct val="0"/>
            </a:spcBef>
          </a:pPr>
          <a:r>
            <a:rPr lang="en-US" sz="1300" b="0" i="0" u="none" strike="noStrike" kern="1200" baseline="0" noProof="0" dirty="0" smtClean="0">
              <a:latin typeface="Calibri"/>
            </a:rPr>
            <a:t>Sec US, </a:t>
          </a:r>
          <a:r>
            <a:rPr lang="en-US" sz="1300" b="0" i="0" u="none" strike="noStrike" kern="1200" baseline="0" noProof="0" dirty="0" err="1" smtClean="0">
              <a:latin typeface="Calibri"/>
            </a:rPr>
            <a:t>Ms</a:t>
          </a:r>
          <a:r>
            <a:rPr lang="en-US" sz="1300" b="0" i="0" u="none" strike="noStrike" kern="1200" baseline="0" noProof="0" dirty="0" smtClean="0">
              <a:latin typeface="Calibri"/>
            </a:rPr>
            <a:t> </a:t>
          </a:r>
          <a:r>
            <a:rPr lang="en-US" sz="1300" b="0" i="0" u="none" strike="noStrike" kern="1200" baseline="0" noProof="0" dirty="0" err="1" smtClean="0">
              <a:latin typeface="Calibri"/>
            </a:rPr>
            <a:t>Hae</a:t>
          </a:r>
          <a:r>
            <a:rPr lang="en-US" sz="1300" b="0" i="0" u="none" strike="noStrike" kern="1200" baseline="0" noProof="0" dirty="0" smtClean="0">
              <a:latin typeface="Calibri"/>
            </a:rPr>
            <a:t> </a:t>
          </a:r>
          <a:r>
            <a:rPr lang="en-US" sz="1300" b="0" i="0" u="none" strike="noStrike" kern="1200" baseline="0" noProof="0" dirty="0" err="1" smtClean="0">
              <a:latin typeface="Calibri"/>
            </a:rPr>
            <a:t>Choe</a:t>
          </a:r>
          <a:r>
            <a:rPr lang="en-US" sz="1300" b="0" i="0" u="none" strike="noStrike" kern="1200" baseline="0" noProof="0" dirty="0" smtClean="0">
              <a:latin typeface="Calibri"/>
            </a:rPr>
            <a:t>	            </a:t>
          </a:r>
          <a:r>
            <a:rPr lang="en-US" sz="1300" b="0" i="0" u="none" strike="noStrike" kern="1200" baseline="0" noProof="0" dirty="0" err="1" smtClean="0">
              <a:latin typeface="Calibri"/>
            </a:rPr>
            <a:t>Asst</a:t>
          </a:r>
          <a:r>
            <a:rPr lang="en-US" sz="1300" b="0" i="0" u="none" strike="noStrike" kern="1200" baseline="0" noProof="0" dirty="0" smtClean="0">
              <a:latin typeface="Calibri"/>
            </a:rPr>
            <a:t> Sec Charles </a:t>
          </a:r>
          <a:r>
            <a:rPr lang="en-US" sz="1300" b="0" i="0" u="none" strike="noStrike" kern="1200" baseline="0" noProof="0" dirty="0" smtClean="0">
              <a:latin typeface="Calibri"/>
            </a:rPr>
            <a:t>Sidebottom</a:t>
          </a:r>
          <a:endParaRPr lang="en-US" sz="1300" b="0" i="0" u="none" strike="noStrike" kern="1200" baseline="0" noProof="0" dirty="0" smtClean="0">
            <a:latin typeface="Calibri"/>
          </a:endParaRPr>
        </a:p>
      </dsp:txBody>
      <dsp:txXfrm>
        <a:off x="2036325" y="1065266"/>
        <a:ext cx="5563498" cy="828890"/>
      </dsp:txXfrm>
    </dsp:sp>
    <dsp:sp modelId="{B8752E7B-074D-4DEB-A77E-3BAB9226B3B7}">
      <dsp:nvSpPr>
        <dsp:cNvPr id="0" name=""/>
        <dsp:cNvSpPr/>
      </dsp:nvSpPr>
      <dsp:spPr>
        <a:xfrm>
          <a:off x="1990549" y="2016076"/>
          <a:ext cx="5709872" cy="94085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8890" bIns="8890" numCol="1" spcCol="1270" anchor="t" anchorCtr="0">
          <a:noAutofit/>
        </a:bodyPr>
        <a:lstStyle/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1" i="0" u="none" strike="noStrike" kern="1200" baseline="0" noProof="0" dirty="0" smtClean="0">
              <a:latin typeface="Calibri"/>
            </a:rPr>
            <a:t>SC 62B Diagnostic imaging equipment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b="0" i="0" u="none" strike="noStrike" kern="1200" baseline="0" noProof="0" dirty="0" smtClean="0">
              <a:latin typeface="Calibri"/>
            </a:rPr>
            <a:t>Chair Yan Kang, CN		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b="0" i="0" u="none" strike="noStrike" kern="1200" baseline="0" noProof="0" dirty="0" smtClean="0">
              <a:latin typeface="Calibri"/>
            </a:rPr>
            <a:t>Sec DE Norbert Bischof	           </a:t>
          </a:r>
          <a:r>
            <a:rPr lang="en-US" sz="1300" b="0" i="0" u="none" strike="noStrike" kern="1200" baseline="0" noProof="0" dirty="0" err="1" smtClean="0">
              <a:latin typeface="Calibri"/>
            </a:rPr>
            <a:t>Asst</a:t>
          </a:r>
          <a:r>
            <a:rPr lang="en-US" sz="1300" b="0" i="0" u="none" strike="noStrike" kern="1200" baseline="0" noProof="0" dirty="0" smtClean="0">
              <a:latin typeface="Calibri"/>
            </a:rPr>
            <a:t> Sec </a:t>
          </a:r>
          <a:r>
            <a:rPr lang="en-US" sz="1300" b="0" i="0" u="none" strike="noStrike" kern="1200" baseline="0" noProof="0" dirty="0" err="1" smtClean="0">
              <a:latin typeface="Calibri"/>
            </a:rPr>
            <a:t>Ms</a:t>
          </a:r>
          <a:r>
            <a:rPr lang="en-US" sz="1300" b="0" i="0" u="none" strike="noStrike" kern="1200" baseline="0" noProof="0" dirty="0" smtClean="0">
              <a:latin typeface="Calibri"/>
            </a:rPr>
            <a:t> Annette </a:t>
          </a:r>
          <a:r>
            <a:rPr lang="en-US" sz="1300" b="0" i="0" u="none" strike="noStrike" kern="1200" baseline="0" noProof="0" dirty="0" smtClean="0">
              <a:latin typeface="Calibri"/>
            </a:rPr>
            <a:t>Hagen</a:t>
          </a:r>
          <a:endParaRPr lang="en-US" sz="1300" b="0" i="0" u="none" strike="noStrike" kern="1200" baseline="0" noProof="0" dirty="0" smtClean="0">
            <a:latin typeface="Calibri"/>
          </a:endParaRPr>
        </a:p>
      </dsp:txBody>
      <dsp:txXfrm>
        <a:off x="2036478" y="2062005"/>
        <a:ext cx="5618014" cy="848999"/>
      </dsp:txXfrm>
    </dsp:sp>
    <dsp:sp modelId="{DCB7968F-1549-4F46-AE4F-8AD375B3410F}">
      <dsp:nvSpPr>
        <dsp:cNvPr id="0" name=""/>
        <dsp:cNvSpPr/>
      </dsp:nvSpPr>
      <dsp:spPr>
        <a:xfrm>
          <a:off x="1993353" y="3036802"/>
          <a:ext cx="5713057" cy="74350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8890" bIns="8890" numCol="1" spcCol="1270" anchor="t" anchorCtr="0">
          <a:noAutofit/>
        </a:bodyPr>
        <a:lstStyle/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1" i="0" u="none" strike="noStrike" kern="1200" baseline="0" noProof="0" dirty="0" smtClean="0">
              <a:latin typeface="Calibri"/>
            </a:rPr>
            <a:t>SC 62C Radiotherapy, nuclear medicine and radiation dosimetry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b="0" i="0" u="none" strike="noStrike" kern="1200" baseline="0" noProof="0" dirty="0" smtClean="0">
              <a:latin typeface="Calibri"/>
            </a:rPr>
            <a:t>Chair Alan Cohen, US		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b="0" i="0" u="none" strike="noStrike" kern="1200" baseline="0" noProof="0" dirty="0" smtClean="0">
              <a:latin typeface="Calibri"/>
            </a:rPr>
            <a:t>Sec DE Norbert Bischof	           </a:t>
          </a:r>
          <a:r>
            <a:rPr lang="en-US" sz="1300" b="0" i="0" u="none" strike="noStrike" kern="1200" baseline="0" noProof="0" dirty="0" err="1" smtClean="0">
              <a:latin typeface="Calibri"/>
            </a:rPr>
            <a:t>Asst</a:t>
          </a:r>
          <a:r>
            <a:rPr lang="en-US" sz="1300" b="0" i="0" u="none" strike="noStrike" kern="1200" baseline="0" noProof="0" dirty="0" smtClean="0">
              <a:latin typeface="Calibri"/>
            </a:rPr>
            <a:t> Sec  </a:t>
          </a:r>
          <a:r>
            <a:rPr lang="en-US" sz="1300" b="0" i="0" u="none" strike="noStrike" kern="1200" baseline="0" noProof="0" dirty="0" err="1" smtClean="0">
              <a:latin typeface="Calibri"/>
            </a:rPr>
            <a:t>Ms</a:t>
          </a:r>
          <a:r>
            <a:rPr lang="en-US" sz="1300" b="0" i="0" u="none" strike="noStrike" kern="1200" baseline="0" noProof="0" dirty="0" smtClean="0">
              <a:latin typeface="Calibri"/>
            </a:rPr>
            <a:t> Annette </a:t>
          </a:r>
          <a:r>
            <a:rPr lang="en-US" sz="1300" b="0" i="0" u="none" strike="noStrike" kern="1200" baseline="0" noProof="0" dirty="0" smtClean="0">
              <a:latin typeface="Calibri"/>
            </a:rPr>
            <a:t>Hagen</a:t>
          </a:r>
          <a:endParaRPr lang="en-US" sz="1300" b="0" i="0" u="none" strike="noStrike" kern="1200" baseline="0" noProof="0" dirty="0" smtClean="0">
            <a:latin typeface="Calibri"/>
          </a:endParaRPr>
        </a:p>
      </dsp:txBody>
      <dsp:txXfrm>
        <a:off x="2029648" y="3073097"/>
        <a:ext cx="5640467" cy="670912"/>
      </dsp:txXfrm>
    </dsp:sp>
    <dsp:sp modelId="{F470E691-7EAE-4128-9B99-7EF3E3C25E9F}">
      <dsp:nvSpPr>
        <dsp:cNvPr id="0" name=""/>
        <dsp:cNvSpPr/>
      </dsp:nvSpPr>
      <dsp:spPr>
        <a:xfrm>
          <a:off x="1991380" y="3861936"/>
          <a:ext cx="5726612" cy="93772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0" tIns="72000" rIns="8890" bIns="8890" numCol="1" spcCol="1270" anchor="t" anchorCtr="0">
          <a:noAutofit/>
        </a:bodyPr>
        <a:lstStyle/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b="1" i="0" u="none" strike="noStrike" kern="1200" baseline="0" noProof="0" dirty="0" smtClean="0">
              <a:latin typeface="Calibri"/>
            </a:rPr>
            <a:t>SC 62D </a:t>
          </a:r>
          <a:r>
            <a:rPr lang="en-US" sz="1400" b="1" i="0" u="none" strike="noStrike" kern="1200" baseline="0" noProof="0" dirty="0" err="1" smtClean="0">
              <a:latin typeface="Calibri"/>
            </a:rPr>
            <a:t>Electromedical</a:t>
          </a:r>
          <a:r>
            <a:rPr lang="en-US" sz="1400" b="1" i="0" u="none" strike="noStrike" kern="1200" baseline="0" noProof="0" dirty="0" smtClean="0">
              <a:latin typeface="Calibri"/>
            </a:rPr>
            <a:t> equipment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b="0" i="0" u="none" strike="noStrike" kern="1200" baseline="0" noProof="0" dirty="0" smtClean="0">
              <a:latin typeface="Calibri"/>
            </a:rPr>
            <a:t>Chair  Klaus Neuder, DE	           Vice Chair Jeffrey Eggleston, US</a:t>
          </a:r>
        </a:p>
        <a:p>
          <a:pPr marR="0" lvl="0" algn="l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300" b="0" i="0" u="none" strike="noStrike" kern="1200" baseline="0" noProof="0" dirty="0" smtClean="0">
              <a:latin typeface="Calibri"/>
            </a:rPr>
            <a:t>Sec US </a:t>
          </a:r>
          <a:r>
            <a:rPr lang="en-US" sz="1300" b="0" i="0" u="none" strike="noStrike" kern="1200" baseline="0" noProof="0" dirty="0" err="1" smtClean="0">
              <a:latin typeface="Calibri"/>
            </a:rPr>
            <a:t>Ms</a:t>
          </a:r>
          <a:r>
            <a:rPr lang="en-US" sz="1300" b="0" i="0" u="none" strike="noStrike" kern="1200" baseline="0" noProof="0" dirty="0" smtClean="0">
              <a:latin typeface="Calibri"/>
            </a:rPr>
            <a:t> </a:t>
          </a:r>
          <a:r>
            <a:rPr lang="en-US" sz="1300" b="0" i="0" u="none" strike="noStrike" kern="1200" baseline="0" noProof="0" dirty="0" err="1" smtClean="0">
              <a:latin typeface="Calibri"/>
            </a:rPr>
            <a:t>Hae</a:t>
          </a:r>
          <a:r>
            <a:rPr lang="en-US" sz="1300" b="0" i="0" u="none" strike="noStrike" kern="1200" baseline="0" noProof="0" dirty="0" smtClean="0">
              <a:latin typeface="Calibri"/>
            </a:rPr>
            <a:t> </a:t>
          </a:r>
          <a:r>
            <a:rPr lang="en-US" sz="1300" b="0" i="0" u="none" strike="noStrike" kern="1200" baseline="0" noProof="0" dirty="0" err="1" smtClean="0">
              <a:latin typeface="Calibri"/>
            </a:rPr>
            <a:t>Choe</a:t>
          </a:r>
          <a:endParaRPr lang="en-US" sz="1300" b="0" i="0" u="none" strike="noStrike" kern="1200" baseline="0" noProof="0" dirty="0" smtClean="0">
            <a:latin typeface="Calibri"/>
          </a:endParaRPr>
        </a:p>
      </dsp:txBody>
      <dsp:txXfrm>
        <a:off x="2037156" y="3907712"/>
        <a:ext cx="5635060" cy="846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D9FAF74-B332-43A6-8C03-953EA2BFFE53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C0D9C8A-BDA3-4535-A4B9-AF0DD18AB9B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82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6004300-F13D-4B22-A955-CE3077E3D30D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A7031A0-EBE8-4CB9-A470-0A3196019D0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8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8B7B8-7FE1-4648-A934-F502C1504B3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2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4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89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31A0-EBE8-4CB9-A470-0A3196019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9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68B7B8-7FE1-4648-A934-F502C1504B3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4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2468193"/>
            <a:ext cx="7943850" cy="1395413"/>
          </a:xfrm>
        </p:spPr>
        <p:txBody>
          <a:bodyPr/>
          <a:lstStyle>
            <a:lvl1pPr>
              <a:spcBef>
                <a:spcPct val="25000"/>
              </a:spcBef>
              <a:defRPr sz="5000" cap="all" baseline="0">
                <a:solidFill>
                  <a:srgbClr val="006600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580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2000" y="3882656"/>
            <a:ext cx="7939087" cy="1752600"/>
          </a:xfrm>
        </p:spPr>
        <p:txBody>
          <a:bodyPr/>
          <a:lstStyle>
            <a:lvl1pPr>
              <a:spcBef>
                <a:spcPct val="0"/>
              </a:spcBef>
              <a:defRPr sz="5000">
                <a:solidFill>
                  <a:schemeClr val="accent2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pic>
        <p:nvPicPr>
          <p:cNvPr id="4" name="Picture 9" descr="Ditta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75914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95973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6324600" y="6324600"/>
            <a:ext cx="91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05200" y="296863"/>
            <a:ext cx="5448300" cy="998537"/>
          </a:xfrm>
        </p:spPr>
        <p:txBody>
          <a:bodyPr/>
          <a:lstStyle>
            <a:lvl1pPr>
              <a:defRPr sz="3600" b="0" cap="all" baseline="0">
                <a:solidFill>
                  <a:srgbClr val="006600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9" descr="Ditta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159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14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3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2" name="Rectangle 11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026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42900" y="1600200"/>
            <a:ext cx="8459788" cy="4364039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340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60824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15736"/>
            <a:ext cx="8459788" cy="4848503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e 3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5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6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7" name="Rectangle 6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8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2912411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4152900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7200"/>
            <a:ext cx="4154488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5" name="Picture 9" descr="Ditta_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31591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581400" y="304800"/>
            <a:ext cx="5295900" cy="998537"/>
          </a:xfrm>
        </p:spPr>
        <p:txBody>
          <a:bodyPr/>
          <a:lstStyle>
            <a:lvl1pPr>
              <a:defRPr sz="3600" b="0" cap="all" baseline="0">
                <a:solidFill>
                  <a:srgbClr val="006600"/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11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2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3" name="Rectangle 12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4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0854518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320687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6063201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6" name="Groupe 5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7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0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1" name="Rectangle 10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5489132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142" y="1736449"/>
            <a:ext cx="4152405" cy="394355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42" y="2189527"/>
            <a:ext cx="4152405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414" y="1736449"/>
            <a:ext cx="4154036" cy="394355"/>
          </a:xfrm>
        </p:spPr>
        <p:txBody>
          <a:bodyPr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414" y="2189527"/>
            <a:ext cx="4154036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998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8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10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11" name="Rectangle 10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12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41646898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80988"/>
            <a:ext cx="8459788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727200"/>
            <a:ext cx="8459788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4" name="Groupe 3"/>
          <p:cNvGrpSpPr/>
          <p:nvPr userDrawn="1"/>
        </p:nvGrpSpPr>
        <p:grpSpPr>
          <a:xfrm>
            <a:off x="152400" y="6333902"/>
            <a:ext cx="8686800" cy="447898"/>
            <a:chOff x="152400" y="6333902"/>
            <a:chExt cx="8686800" cy="447898"/>
          </a:xfrm>
        </p:grpSpPr>
        <p:pic>
          <p:nvPicPr>
            <p:cNvPr id="5" name="Picture 8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6"/>
            <a:stretch>
              <a:fillRect/>
            </a:stretch>
          </p:blipFill>
          <p:spPr>
            <a:xfrm>
              <a:off x="152400" y="6333902"/>
              <a:ext cx="8686800" cy="447898"/>
            </a:xfrm>
            <a:prstGeom prst="rect">
              <a:avLst/>
            </a:prstGeom>
          </p:spPr>
        </p:pic>
        <p:grpSp>
          <p:nvGrpSpPr>
            <p:cNvPr id="6" name="Groupe 12"/>
            <p:cNvGrpSpPr/>
            <p:nvPr userDrawn="1"/>
          </p:nvGrpSpPr>
          <p:grpSpPr>
            <a:xfrm>
              <a:off x="6324600" y="6400800"/>
              <a:ext cx="914400" cy="381000"/>
              <a:chOff x="6400800" y="4953000"/>
              <a:chExt cx="914400" cy="381000"/>
            </a:xfrm>
          </p:grpSpPr>
          <p:sp>
            <p:nvSpPr>
              <p:cNvPr id="7" name="Rectangle 6"/>
              <p:cNvSpPr/>
              <p:nvPr userDrawn="1"/>
            </p:nvSpPr>
            <p:spPr>
              <a:xfrm flipV="1">
                <a:off x="6400800" y="4953000"/>
                <a:ext cx="9144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 dirty="0">
                  <a:solidFill>
                    <a:srgbClr val="FFFFFF"/>
                  </a:solidFill>
                </a:endParaRPr>
              </a:p>
            </p:txBody>
          </p:sp>
          <p:pic>
            <p:nvPicPr>
              <p:cNvPr id="8" name="Picture 2" descr="http://www.abimed.org.br/assinatura/nova/logo.png"/>
              <p:cNvPicPr>
                <a:picLocks noChangeAspect="1" noChangeArrowheads="1"/>
              </p:cNvPicPr>
              <p:nvPr userDrawn="1"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400800" y="4953000"/>
                <a:ext cx="914400" cy="340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40218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004880"/>
        </a:buClr>
        <a:defRPr sz="3200">
          <a:solidFill>
            <a:srgbClr val="1E4191"/>
          </a:solidFill>
          <a:latin typeface="Calibri" pitchFamily="34" charset="0"/>
          <a:ea typeface="+mn-ea"/>
          <a:cs typeface="+mn-cs"/>
        </a:defRPr>
      </a:lvl1pPr>
      <a:lvl2pPr marL="341313" indent="-3397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4880"/>
        </a:buClr>
        <a:buFont typeface="GE Inspira Pitch" pitchFamily="34" charset="0"/>
        <a:buChar char="•"/>
        <a:defRPr sz="3200">
          <a:solidFill>
            <a:srgbClr val="1E4191"/>
          </a:solidFill>
          <a:latin typeface="Calibri" pitchFamily="34" charset="0"/>
        </a:defRPr>
      </a:lvl2pPr>
      <a:lvl3pPr marL="744538" indent="-28892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3pPr>
      <a:lvl4pPr marL="1146175" indent="-287338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4pPr>
      <a:lvl5pPr marL="1546225" indent="-285750" algn="l" rtl="0" eaLnBrk="0" fontAlgn="base" hangingPunct="0">
        <a:lnSpc>
          <a:spcPct val="90000"/>
        </a:lnSpc>
        <a:spcBef>
          <a:spcPts val="238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Calibri" pitchFamily="34" charset="0"/>
        </a:defRPr>
      </a:lvl5pPr>
      <a:lvl6pPr marL="20034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6pPr>
      <a:lvl7pPr marL="24606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7pPr>
      <a:lvl8pPr marL="29178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8pPr>
      <a:lvl9pPr marL="33750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hyperlink" Target="http://www.globaldit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0" y="4038600"/>
            <a:ext cx="9144000" cy="1910063"/>
          </a:xfrm>
        </p:spPr>
        <p:txBody>
          <a:bodyPr lIns="88896" tIns="50798" rIns="88896" bIns="50798"/>
          <a:lstStyle/>
          <a:p>
            <a:pPr marL="0" lvl="0" indent="0" algn="ctr" defTabSz="912813" eaLnBrk="1" hangingPunct="1">
              <a:lnSpc>
                <a:spcPct val="150000"/>
              </a:lnSpc>
              <a:spcBef>
                <a:spcPts val="488"/>
              </a:spcBef>
            </a:pP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Monday 18</a:t>
            </a:r>
            <a:r>
              <a:rPr lang="en-US" altLang="ja-JP" sz="20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th</a:t>
            </a: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 March 2019, Moscow (Russia)</a:t>
            </a:r>
          </a:p>
          <a:p>
            <a:pPr marL="0" lvl="0" indent="0" algn="ctr" defTabSz="912813" eaLnBrk="1" hangingPunct="1">
              <a:lnSpc>
                <a:spcPct val="150000"/>
              </a:lnSpc>
              <a:spcBef>
                <a:spcPts val="488"/>
              </a:spcBef>
            </a:pP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Maurizio Andreano</a:t>
            </a:r>
            <a:b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</a:br>
            <a:r>
              <a:rPr lang="en-US" altLang="ja-JP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Helvetica" charset="0"/>
              </a:rPr>
              <a:t>SWG Member; Vice-Chair DITTA Standardization WG</a:t>
            </a:r>
            <a:endParaRPr lang="en-US" altLang="ja-JP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 charset="0"/>
            </a:endParaRPr>
          </a:p>
        </p:txBody>
      </p:sp>
      <p:pic>
        <p:nvPicPr>
          <p:cNvPr id="10243" name="Picture 9" descr="Ditta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862"/>
            <a:ext cx="759142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6"/>
          <p:cNvSpPr>
            <a:spLocks/>
          </p:cNvSpPr>
          <p:nvPr/>
        </p:nvSpPr>
        <p:spPr bwMode="auto">
          <a:xfrm>
            <a:off x="0" y="2514600"/>
            <a:ext cx="9144000" cy="121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</a:extLst>
        </p:spPr>
        <p:txBody>
          <a:bodyPr wrap="square" lIns="88896" tIns="50798" rIns="88896" bIns="50798" anchor="ctr">
            <a:spAutoFit/>
          </a:bodyPr>
          <a:lstStyle/>
          <a:p>
            <a:pPr algn="ctr" defTabSz="91414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3600" b="1" cap="all" spc="230" dirty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of </a:t>
            </a:r>
            <a: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b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b="1" cap="all" spc="230" dirty="0" smtClean="0">
                <a:solidFill>
                  <a:srgbClr val="00660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IEC 60601 SERIES</a:t>
            </a:r>
            <a:endParaRPr lang="ja-JP" altLang="ja-JP" sz="3600" b="1" cap="all" spc="230" dirty="0">
              <a:solidFill>
                <a:srgbClr val="006600"/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Helvetica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329663"/>
            <a:ext cx="838200" cy="4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>
          <a:xfrm>
            <a:off x="0" y="6654055"/>
            <a:ext cx="1270000" cy="1538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spAutoFit/>
          </a:bodyPr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Arial"/>
              </a:rPr>
              <a:t>Unrestricted</a:t>
            </a:r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41263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9788" cy="44196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Overview IEC TC 62 Safety Standards,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Structure </a:t>
            </a:r>
            <a:b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</a:rPr>
              <a:t>Leadership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altLang="en-US" sz="2800" b="1" dirty="0">
                <a:solidFill>
                  <a:schemeClr val="accent3">
                    <a:lumMod val="75000"/>
                  </a:schemeClr>
                </a:solidFill>
              </a:rPr>
              <a:t>IEC TC 62 Value Proposition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altLang="en-US" sz="2800" b="1" dirty="0">
                <a:solidFill>
                  <a:schemeClr val="accent3">
                    <a:lumMod val="75000"/>
                  </a:schemeClr>
                </a:solidFill>
              </a:rPr>
              <a:t>Amendment 2 to Third Edition of IEC 60601-1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en-US" sz="2800" b="1" dirty="0">
                <a:solidFill>
                  <a:schemeClr val="accent3">
                    <a:lumMod val="75000"/>
                  </a:schemeClr>
                </a:solidFill>
              </a:rPr>
              <a:t>Edition 4 of IEC 60601-1 AND related </a:t>
            </a:r>
            <a:r>
              <a:rPr lang="en-US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updates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800" b="1" dirty="0" smtClean="0">
                <a:solidFill>
                  <a:schemeClr val="accent3">
                    <a:lumMod val="75000"/>
                  </a:schemeClr>
                </a:solidFill>
              </a:rPr>
              <a:t>Take </a:t>
            </a:r>
            <a:r>
              <a:rPr lang="de-DE" sz="2800" b="1" dirty="0" err="1" smtClean="0">
                <a:solidFill>
                  <a:schemeClr val="accent3">
                    <a:lumMod val="75000"/>
                  </a:schemeClr>
                </a:solidFill>
              </a:rPr>
              <a:t>Aways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72500" cy="998537"/>
          </a:xfrm>
          <a:solidFill>
            <a:schemeClr val="bg1"/>
          </a:solidFill>
        </p:spPr>
        <p:txBody>
          <a:bodyPr/>
          <a:lstStyle/>
          <a:p>
            <a:r>
              <a:rPr lang="en-US" sz="3200" b="1" dirty="0" smtClean="0"/>
              <a:t>IEC TC 62 Safety Standards </a:t>
            </a:r>
            <a:br>
              <a:rPr lang="en-US" sz="3200" b="1" dirty="0" smtClean="0"/>
            </a:br>
            <a:r>
              <a:rPr lang="en-US" sz="3200" b="1" dirty="0" smtClean="0"/>
              <a:t>IEC 60601 series &amp; Others</a:t>
            </a:r>
            <a:endParaRPr lang="en-US" sz="32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11777" y="2354828"/>
            <a:ext cx="2171700" cy="2057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IEC 60601-1-X</a:t>
            </a:r>
          </a:p>
          <a:p>
            <a:r>
              <a:rPr lang="en-US" alt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Collateral Standards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11777" y="1043553"/>
            <a:ext cx="2171700" cy="126774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IEC 60601-2-X</a:t>
            </a:r>
            <a:endParaRPr lang="en-US" altLang="en-US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US" altLang="en-US" sz="1600" b="1" dirty="0">
                <a:solidFill>
                  <a:schemeClr val="bg1"/>
                </a:solidFill>
                <a:latin typeface="Calibri" panose="020F0502020204030204" pitchFamily="34" charset="0"/>
              </a:rPr>
              <a:t>Particular Standards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03841" y="4515416"/>
            <a:ext cx="7169036" cy="5635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0"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de-DE" altLang="en-US" sz="13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IEC 60601-1 Medical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Electrical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Equipment</a:t>
            </a:r>
          </a:p>
          <a:p>
            <a:pPr>
              <a:lnSpc>
                <a:spcPts val="2000"/>
              </a:lnSpc>
            </a:pPr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Part 1:</a:t>
            </a:r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General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requirements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for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basic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safety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and</a:t>
            </a: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essential </a:t>
            </a:r>
            <a:r>
              <a:rPr lang="de-DE" altLang="en-US" sz="14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performance</a:t>
            </a:r>
            <a:endParaRPr lang="de-DE" altLang="en-US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96202" y="1034028"/>
            <a:ext cx="4778375" cy="127727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0"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85725">
              <a:lnSpc>
                <a:spcPct val="125000"/>
              </a:lnSpc>
            </a:pPr>
            <a: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Medical Electrical Equipment</a:t>
            </a:r>
            <a:b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Part 2:</a:t>
            </a:r>
            <a:r>
              <a:rPr lang="en-US" altLang="en-US" sz="1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Particular requirements for basic safety</a:t>
            </a:r>
            <a:b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  and essential performance</a:t>
            </a:r>
            <a:b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  </a:t>
            </a:r>
            <a:r>
              <a:rPr lang="en-US" alt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e.g. Ultrasonic, defibrillator, X-ray machine, etc.</a:t>
            </a:r>
            <a:endParaRPr lang="en-US" altLang="en-US" sz="14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791440" y="2354828"/>
            <a:ext cx="4786312" cy="25876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>
                <a:solidFill>
                  <a:schemeClr val="bg1"/>
                </a:solidFill>
                <a:latin typeface="Calibri" panose="020F0502020204030204" pitchFamily="34" charset="0"/>
              </a:rPr>
              <a:t> Part 1-2: Electromagnetic Compatibility    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791440" y="2610416"/>
            <a:ext cx="4786312" cy="25876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>
                <a:solidFill>
                  <a:schemeClr val="bg1"/>
                </a:solidFill>
                <a:latin typeface="Calibri" panose="020F0502020204030204" pitchFamily="34" charset="0"/>
              </a:rPr>
              <a:t> Part 1-3: Radiation Protection   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791440" y="2866003"/>
            <a:ext cx="4786312" cy="25876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Part 1-6: Usability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791440" y="3123178"/>
            <a:ext cx="4786312" cy="25876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Part 1-8: Alarms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791440" y="3380353"/>
            <a:ext cx="4786312" cy="25876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Part 1-9: </a:t>
            </a:r>
            <a:r>
              <a:rPr lang="en-US" alt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Environmentally</a:t>
            </a:r>
            <a:r>
              <a:rPr lang="de-DE" alt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Conscious</a:t>
            </a:r>
            <a:r>
              <a:rPr lang="de-DE" altLang="en-US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Design</a:t>
            </a:r>
            <a:endParaRPr lang="de-DE" alt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791440" y="3639116"/>
            <a:ext cx="4786312" cy="25876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Part 1-10: Physiological </a:t>
            </a:r>
            <a:r>
              <a:rPr lang="de-DE" altLang="en-US" sz="1400" dirty="0" err="1">
                <a:solidFill>
                  <a:schemeClr val="bg1"/>
                </a:solidFill>
                <a:latin typeface="Calibri" panose="020F0502020204030204" pitchFamily="34" charset="0"/>
              </a:rPr>
              <a:t>Closed</a:t>
            </a:r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-Loop Controllers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791326" y="3897878"/>
            <a:ext cx="4781550" cy="25876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>
                <a:solidFill>
                  <a:schemeClr val="bg1"/>
                </a:solidFill>
                <a:latin typeface="Calibri" panose="020F0502020204030204" pitchFamily="34" charset="0"/>
              </a:rPr>
              <a:t> Part 1-11: Home Healthcare Environment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403841" y="5206747"/>
            <a:ext cx="7169036" cy="28591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0"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ISO 14971 </a:t>
            </a: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Medical devices – Application of risk management to medical devices </a:t>
            </a:r>
            <a:endParaRPr lang="de-DE" altLang="en-US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403841" y="5534992"/>
            <a:ext cx="7169036" cy="28591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0"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en-US" altLang="en-US" sz="13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IEC </a:t>
            </a: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62304 Medical device software - Software life cycle processes</a:t>
            </a:r>
            <a:endParaRPr lang="de-DE" altLang="en-US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403840" y="5860028"/>
            <a:ext cx="7173911" cy="28591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0" t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de-DE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IEC 82304-1   Health Software - Part 1: General requirements for product safety</a:t>
            </a:r>
            <a:endParaRPr lang="de-DE" altLang="en-US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Down Arrow 1"/>
          <p:cNvSpPr/>
          <p:nvPr/>
        </p:nvSpPr>
        <p:spPr bwMode="auto">
          <a:xfrm rot="10800000">
            <a:off x="228601" y="1043552"/>
            <a:ext cx="550247" cy="4462541"/>
          </a:xfrm>
          <a:prstGeom prst="downArrow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vert" wrap="square" lIns="0" tIns="0" rIns="0" bIns="0" anchor="ctr">
            <a:spAutoFit/>
          </a:bodyPr>
          <a:lstStyle/>
          <a:p>
            <a:pPr algn="ctr">
              <a:defRPr/>
            </a:pPr>
            <a:r>
              <a:rPr lang="de-DE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HARDWARE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Down Arrow 18"/>
          <p:cNvSpPr/>
          <p:nvPr/>
        </p:nvSpPr>
        <p:spPr bwMode="auto">
          <a:xfrm>
            <a:off x="839812" y="5164703"/>
            <a:ext cx="427970" cy="1083697"/>
          </a:xfrm>
          <a:prstGeom prst="downArrow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vert="vert" wrap="square" lIns="0" tIns="0" rIns="0" bIns="0" anchor="ctr">
            <a:spAutoFit/>
          </a:bodyPr>
          <a:lstStyle/>
          <a:p>
            <a:pPr algn="ctr">
              <a:defRPr/>
            </a:pPr>
            <a:r>
              <a:rPr lang="de-DE" sz="1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SOFTWARE</a:t>
            </a:r>
            <a:endParaRPr lang="en-US"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3791440" y="4153466"/>
            <a:ext cx="4781550" cy="25876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0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Part 1-12: Emergency Service Environment</a:t>
            </a:r>
          </a:p>
        </p:txBody>
      </p:sp>
    </p:spTree>
    <p:extLst>
      <p:ext uri="{BB962C8B-B14F-4D97-AF65-F5344CB8AC3E}">
        <p14:creationId xmlns:p14="http://schemas.microsoft.com/office/powerpoint/2010/main" val="220769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IEC TC </a:t>
            </a:r>
            <a:r>
              <a:rPr lang="en-US" b="1" dirty="0"/>
              <a:t>62 Structure and Leadership</a:t>
            </a:r>
          </a:p>
        </p:txBody>
      </p:sp>
      <p:graphicFrame>
        <p:nvGraphicFramePr>
          <p:cNvPr id="4" name="Organization Chart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346228"/>
              </p:ext>
            </p:extLst>
          </p:nvPr>
        </p:nvGraphicFramePr>
        <p:xfrm>
          <a:off x="-687388" y="1295400"/>
          <a:ext cx="8459788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hteck 2"/>
          <p:cNvSpPr/>
          <p:nvPr/>
        </p:nvSpPr>
        <p:spPr>
          <a:xfrm>
            <a:off x="7055793" y="1447800"/>
            <a:ext cx="2012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2"/>
                </a:solidFill>
                <a:latin typeface="Calibri"/>
              </a:rPr>
              <a:t>3 Advisory and </a:t>
            </a:r>
            <a:r>
              <a:rPr lang="en-US" dirty="0" smtClean="0">
                <a:solidFill>
                  <a:schemeClr val="tx2"/>
                </a:solidFill>
                <a:latin typeface="Calibri"/>
              </a:rPr>
              <a:t>Ad-hoc </a:t>
            </a:r>
            <a:r>
              <a:rPr lang="en-US" dirty="0">
                <a:solidFill>
                  <a:schemeClr val="tx2"/>
                </a:solidFill>
                <a:latin typeface="Calibri"/>
              </a:rPr>
              <a:t>Groups</a:t>
            </a:r>
            <a:endParaRPr lang="en-US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055793" y="2286000"/>
            <a:ext cx="21644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2"/>
                </a:solidFill>
                <a:latin typeface="Calibri"/>
              </a:rPr>
              <a:t>25 Working Groups and Maintenance Teams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7055793" y="3343870"/>
            <a:ext cx="20120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2"/>
                </a:solidFill>
                <a:latin typeface="Calibri"/>
              </a:rPr>
              <a:t>17 Working Groups and Maintenance Teams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7055793" y="4258270"/>
            <a:ext cx="21644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2"/>
                </a:solidFill>
                <a:latin typeface="Calibri"/>
              </a:rPr>
              <a:t>4 Working Groups and Maintenance Teams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055793" y="5181600"/>
            <a:ext cx="2088207" cy="958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2"/>
                </a:solidFill>
                <a:latin typeface="Calibri"/>
              </a:rPr>
              <a:t>32 Working Groups and Maintenance Teams</a:t>
            </a:r>
          </a:p>
        </p:txBody>
      </p:sp>
    </p:spTree>
    <p:extLst>
      <p:ext uri="{BB962C8B-B14F-4D97-AF65-F5344CB8AC3E}">
        <p14:creationId xmlns:p14="http://schemas.microsoft.com/office/powerpoint/2010/main" val="220161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IEC TC </a:t>
            </a:r>
            <a:r>
              <a:rPr lang="en-GB" altLang="en-US" b="1" dirty="0"/>
              <a:t>62 Value Proposition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3987" cy="422183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b="1" dirty="0">
                <a:solidFill>
                  <a:schemeClr val="accent3">
                    <a:lumMod val="75000"/>
                  </a:schemeClr>
                </a:solidFill>
              </a:rPr>
              <a:t>For Industry: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Comply with one set of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</a:rPr>
              <a:t>safety standards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to serve the world markets for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</a:rPr>
              <a:t>medical devices.</a:t>
            </a:r>
            <a:endParaRPr lang="en-US" alt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b="1" dirty="0">
                <a:solidFill>
                  <a:schemeClr val="accent3">
                    <a:lumMod val="75000"/>
                  </a:schemeClr>
                </a:solidFill>
              </a:rPr>
              <a:t>For Regulators: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</a:rPr>
              <a:t>Make use of state-of-art requirements while saving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resources when writing rules for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</a:rPr>
              <a:t>medical devices. </a:t>
            </a:r>
            <a:endParaRPr lang="en-US" alt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b="1" dirty="0">
                <a:solidFill>
                  <a:schemeClr val="accent3">
                    <a:lumMod val="75000"/>
                  </a:schemeClr>
                </a:solidFill>
              </a:rPr>
              <a:t>For Equipment User Organizations: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Buy the best and most cost efficient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</a:rPr>
              <a:t>medical devices </a:t>
            </a:r>
            <a:r>
              <a:rPr lang="en-US" altLang="en-US" dirty="0">
                <a:solidFill>
                  <a:schemeClr val="accent3">
                    <a:lumMod val="75000"/>
                  </a:schemeClr>
                </a:solidFill>
              </a:rPr>
              <a:t>from the </a:t>
            </a:r>
            <a:r>
              <a:rPr lang="en-US" altLang="en-US" dirty="0" smtClean="0">
                <a:solidFill>
                  <a:schemeClr val="accent3">
                    <a:lumMod val="75000"/>
                  </a:schemeClr>
                </a:solidFill>
              </a:rPr>
              <a:t>world market.</a:t>
            </a:r>
            <a:endParaRPr lang="en-US" altLang="en-US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800" dirty="0" smtClean="0">
              <a:solidFill>
                <a:srgbClr val="FFFF00"/>
              </a:solidFill>
            </a:endParaRPr>
          </a:p>
          <a:p>
            <a:pPr marL="361950" lvl="1" indent="0">
              <a:lnSpc>
                <a:spcPct val="90000"/>
              </a:lnSpc>
              <a:buNone/>
            </a:pPr>
            <a:endParaRPr lang="en-GB" altLang="en-US" sz="28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868439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dirty="0">
                <a:solidFill>
                  <a:schemeClr val="accent3">
                    <a:lumMod val="75000"/>
                  </a:schemeClr>
                </a:solidFill>
              </a:rPr>
              <a:t>Amendment 2 to </a:t>
            </a:r>
            <a:r>
              <a:rPr lang="en-GB" altLang="en-US" sz="32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altLang="en-US" sz="32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Third edition of </a:t>
            </a:r>
            <a:r>
              <a:rPr lang="en-GB" altLang="en-US" sz="3200" b="1" dirty="0">
                <a:solidFill>
                  <a:schemeClr val="accent3">
                    <a:lumMod val="75000"/>
                  </a:schemeClr>
                </a:solidFill>
              </a:rPr>
              <a:t>IEC 60601-1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4953000"/>
          </a:xfrm>
        </p:spPr>
        <p:txBody>
          <a:bodyPr>
            <a:noAutofit/>
          </a:bodyPr>
          <a:lstStyle/>
          <a:p>
            <a:pPr marL="179388" lvl="1" indent="-180975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Shortlist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of ~160 modifications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for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the General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and the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Collateral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Standards.</a:t>
            </a:r>
            <a:endParaRPr lang="en-US" sz="2000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179388" lvl="1" indent="-180975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Goal of </a:t>
            </a: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Edition </a:t>
            </a:r>
            <a:r>
              <a:rPr lang="en-GB" alt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3.2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→ Address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safety gaps, known problems for regulatory bodies, 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inconsistencies,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technical errors and update of key standard references. </a:t>
            </a:r>
          </a:p>
          <a:p>
            <a:pPr marL="179388" lvl="1" indent="-1809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No modification of the structure of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existing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General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and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Collateral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Standards.</a:t>
            </a:r>
            <a:endParaRPr lang="en-US" sz="2000" dirty="0">
              <a:solidFill>
                <a:schemeClr val="accent3">
                  <a:lumMod val="75000"/>
                </a:schemeClr>
              </a:solidFill>
              <a:ea typeface="+mn-ea"/>
              <a:cs typeface="+mn-cs"/>
            </a:endParaRPr>
          </a:p>
          <a:p>
            <a:pPr marL="179388" lvl="1" indent="-180975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As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far as possible no changes creating a need to revise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Particular Standards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ea typeface="+mn-ea"/>
                <a:cs typeface="+mn-cs"/>
              </a:rPr>
              <a:t>. </a:t>
            </a:r>
          </a:p>
          <a:p>
            <a:pPr>
              <a:lnSpc>
                <a:spcPct val="90000"/>
              </a:lnSpc>
            </a:pPr>
            <a:endParaRPr lang="en-GB" alt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000" b="1" dirty="0">
                <a:solidFill>
                  <a:schemeClr val="accent3">
                    <a:lumMod val="75000"/>
                  </a:schemeClr>
                </a:solidFill>
              </a:rPr>
              <a:t>Timeline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altLang="en-US" sz="2000" u="sng" dirty="0" smtClean="0">
                <a:solidFill>
                  <a:schemeClr val="accent3">
                    <a:lumMod val="75000"/>
                  </a:schemeClr>
                </a:solidFill>
              </a:rPr>
              <a:t>Part 1 of the IEC 60601 series: </a:t>
            </a:r>
            <a:br>
              <a:rPr lang="en-GB" altLang="en-US" sz="2000" u="sng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altLang="en-US" sz="20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IEC 60601-1 and IEC 60601-1-X</a:t>
            </a:r>
          </a:p>
          <a:p>
            <a:pPr>
              <a:lnSpc>
                <a:spcPct val="90000"/>
              </a:lnSpc>
            </a:pPr>
            <a:r>
              <a:rPr lang="en-GB" altLang="en-US" sz="20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CDVs expected					Mid 2019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	Publication forecast 				2020</a:t>
            </a:r>
          </a:p>
          <a:p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  <a:p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altLang="en-US" sz="2000" u="sng" dirty="0" smtClean="0">
                <a:solidFill>
                  <a:schemeClr val="accent3">
                    <a:lumMod val="75000"/>
                  </a:schemeClr>
                </a:solidFill>
              </a:rPr>
              <a:t>Part 2 of </a:t>
            </a:r>
            <a:r>
              <a:rPr lang="en-GB" altLang="en-US" sz="2000" u="sng" dirty="0">
                <a:solidFill>
                  <a:schemeClr val="accent3">
                    <a:lumMod val="75000"/>
                  </a:schemeClr>
                </a:solidFill>
              </a:rPr>
              <a:t>the IEC 60601 </a:t>
            </a:r>
            <a:r>
              <a:rPr lang="en-GB" altLang="en-US" sz="2000" u="sng" dirty="0" smtClean="0">
                <a:solidFill>
                  <a:schemeClr val="accent3">
                    <a:lumMod val="75000"/>
                  </a:schemeClr>
                </a:solidFill>
              </a:rPr>
              <a:t>series (</a:t>
            </a:r>
            <a:r>
              <a:rPr lang="en-GB" altLang="en-US" sz="2000" i="1" u="sng" dirty="0" smtClean="0">
                <a:solidFill>
                  <a:schemeClr val="accent3">
                    <a:lumMod val="75000"/>
                  </a:schemeClr>
                </a:solidFill>
              </a:rPr>
              <a:t>no technical changes expected</a:t>
            </a:r>
            <a:r>
              <a:rPr lang="en-GB" altLang="en-US" sz="2000" u="sng" dirty="0" smtClean="0">
                <a:solidFill>
                  <a:schemeClr val="accent3">
                    <a:lumMod val="75000"/>
                  </a:schemeClr>
                </a:solidFill>
              </a:rPr>
              <a:t>):</a:t>
            </a: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	IEC 60601-2-XX (~70 publications)</a:t>
            </a:r>
          </a:p>
          <a:p>
            <a:r>
              <a:rPr lang="en-GB" altLang="en-US" sz="2000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GB" altLang="en-US" sz="2000" dirty="0" smtClean="0">
                <a:solidFill>
                  <a:schemeClr val="accent3">
                    <a:lumMod val="75000"/>
                  </a:schemeClr>
                </a:solidFill>
              </a:rPr>
              <a:t>	First Publications 					2021</a:t>
            </a:r>
            <a:endParaRPr lang="en-GB" alt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000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000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dirty="0" smtClean="0">
              <a:solidFill>
                <a:srgbClr val="FFFF00"/>
              </a:solidFill>
            </a:endParaRPr>
          </a:p>
          <a:p>
            <a:pPr marL="361950" lvl="1" indent="0">
              <a:lnSpc>
                <a:spcPct val="90000"/>
              </a:lnSpc>
              <a:buNone/>
            </a:pPr>
            <a:endParaRPr lang="en-GB" altLang="en-US" sz="2000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endParaRPr lang="en-GB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8912228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chemeClr val="accent3">
                    <a:lumMod val="75000"/>
                  </a:schemeClr>
                </a:solidFill>
              </a:rPr>
              <a:t>Edition 4 of IEC 60601-1 </a:t>
            </a:r>
            <a:r>
              <a:rPr lang="en-US" alt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AND related updates</a:t>
            </a:r>
            <a:endParaRPr lang="en-US" alt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572000"/>
          </a:xfrm>
        </p:spPr>
        <p:txBody>
          <a:bodyPr>
            <a:no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First published in 1977, growing need to increase usability and future maintenance. </a:t>
            </a:r>
            <a:endParaRPr lang="en-US" altLang="en-US" sz="2100" dirty="0">
              <a:solidFill>
                <a:schemeClr val="accent3">
                  <a:lumMod val="7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n-US" altLang="en-US" sz="2100" dirty="0">
              <a:solidFill>
                <a:schemeClr val="accent3">
                  <a:lumMod val="7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New edition (26 sub goals 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identified) 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will focus on structure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, maintainability, risk 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management, 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separation of process and product requirements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relationship to the Essential Principles of the 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IMDRF (coverage), 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etc.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Architecture Team of TC 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62 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preparing a Technical Report as basis for revision (see 62/328/DC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, open for comments until 2019-04-12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).</a:t>
            </a:r>
            <a:endParaRPr lang="en-US" altLang="en-US" sz="2100" dirty="0">
              <a:solidFill>
                <a:schemeClr val="accent3">
                  <a:lumMod val="7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Publication of new </a:t>
            </a:r>
            <a:r>
              <a:rPr lang="en-US" sz="2100" dirty="0">
                <a:solidFill>
                  <a:schemeClr val="accent3">
                    <a:lumMod val="75000"/>
                  </a:schemeClr>
                </a:solidFill>
              </a:rPr>
              <a:t>General </a:t>
            </a:r>
            <a:r>
              <a:rPr lang="en-US" sz="2100" dirty="0" smtClean="0">
                <a:solidFill>
                  <a:schemeClr val="accent3">
                    <a:lumMod val="75000"/>
                  </a:schemeClr>
                </a:solidFill>
              </a:rPr>
              <a:t>Standard not 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expected before 2024.</a:t>
            </a:r>
          </a:p>
          <a:p>
            <a:pPr marL="174625" indent="-174625"/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Next </a:t>
            </a:r>
            <a:r>
              <a:rPr lang="en-US" altLang="en-US" sz="2100" dirty="0">
                <a:solidFill>
                  <a:schemeClr val="accent3">
                    <a:lumMod val="75000"/>
                  </a:schemeClr>
                </a:solidFill>
              </a:rPr>
              <a:t>Architecture Team meeting 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with Representatives from National Committees and Liaisons, May 7 to 9, in </a:t>
            </a:r>
            <a:r>
              <a:rPr lang="en-US" altLang="en-US" sz="2100" dirty="0" err="1" smtClean="0">
                <a:solidFill>
                  <a:schemeClr val="accent3">
                    <a:lumMod val="75000"/>
                  </a:schemeClr>
                </a:solidFill>
              </a:rPr>
              <a:t>Luebeck</a:t>
            </a: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, Germany.</a:t>
            </a:r>
          </a:p>
          <a:p>
            <a:pPr marL="174625" indent="-174625">
              <a:lnSpc>
                <a:spcPct val="90000"/>
              </a:lnSpc>
            </a:pPr>
            <a:r>
              <a:rPr lang="en-US" altLang="en-US" sz="21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  <a:p>
            <a:pPr>
              <a:lnSpc>
                <a:spcPct val="90000"/>
              </a:lnSpc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61950" lvl="1" indent="0">
              <a:lnSpc>
                <a:spcPct val="90000"/>
              </a:lnSpc>
              <a:buNone/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1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503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 smtClean="0"/>
              <a:t>Take </a:t>
            </a:r>
            <a:r>
              <a:rPr lang="en-GB" altLang="en-US" b="1" dirty="0" err="1" smtClean="0"/>
              <a:t>Aways</a:t>
            </a:r>
            <a:r>
              <a:rPr lang="en-GB" altLang="en-US" b="1" dirty="0" smtClean="0"/>
              <a:t> </a:t>
            </a:r>
            <a:endParaRPr lang="en-GB" altLang="en-US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4196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Compliance with IEC 60601 series has become an important part for the commercialization of safe medical electrical equipment around the world.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Value of IEC 60601 series for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basic safety and essential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performance evident for all </a:t>
            </a:r>
            <a:r>
              <a:rPr lang="en-US" altLang="en-US" sz="2600" dirty="0" smtClean="0">
                <a:solidFill>
                  <a:schemeClr val="accent3">
                    <a:lumMod val="75000"/>
                  </a:schemeClr>
                </a:solidFill>
              </a:rPr>
              <a:t>stakeholders. </a:t>
            </a:r>
            <a:endParaRPr lang="en-US" sz="26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Release of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Edition 3.2 addressing safety gaps 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while assuring necessary stability.</a:t>
            </a:r>
            <a:endParaRPr lang="en-US" altLang="en-US" sz="26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Contribution to Edition 4 from </a:t>
            </a:r>
            <a:r>
              <a:rPr lang="en-US" altLang="en-US" sz="2600" dirty="0">
                <a:solidFill>
                  <a:schemeClr val="accent3">
                    <a:lumMod val="75000"/>
                  </a:schemeClr>
                </a:solidFill>
              </a:rPr>
              <a:t>all stakeholders </a:t>
            </a:r>
            <a:r>
              <a:rPr lang="en-US" altLang="en-US" sz="2600" dirty="0" smtClean="0">
                <a:solidFill>
                  <a:schemeClr val="accent3">
                    <a:lumMod val="75000"/>
                  </a:schemeClr>
                </a:solidFill>
              </a:rPr>
              <a:t>desirable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US" altLang="en-US" sz="2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6280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724400"/>
            <a:ext cx="990600" cy="5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>
          <a:xfrm>
            <a:off x="762000" y="2057400"/>
            <a:ext cx="7943850" cy="1395413"/>
          </a:xfrm>
        </p:spPr>
        <p:txBody>
          <a:bodyPr/>
          <a:lstStyle/>
          <a:p>
            <a:pPr algn="ctr"/>
            <a:r>
              <a:rPr lang="fr-FR" sz="440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4400" dirty="0">
                <a:latin typeface="Verdana" charset="0"/>
                <a:ea typeface="Verdana" charset="0"/>
                <a:cs typeface="Verdana" charset="0"/>
              </a:rPr>
            </a:b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ThaNk </a:t>
            </a:r>
            <a:r>
              <a:rPr lang="fr-FR" sz="4400" dirty="0" err="1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you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!</a:t>
            </a:r>
            <a:r>
              <a:rPr lang="ja-JP" altLang="en-US" sz="4400" dirty="0">
                <a:solidFill>
                  <a:srgbClr val="545454"/>
                </a:solidFill>
              </a:rPr>
              <a:t> </a:t>
            </a:r>
            <a:r>
              <a:rPr lang="en-US" altLang="ja-JP" sz="4400" dirty="0">
                <a:solidFill>
                  <a:srgbClr val="545454"/>
                </a:solidFill>
              </a:rPr>
              <a:t/>
            </a:r>
            <a:br>
              <a:rPr lang="en-US" altLang="ja-JP" sz="4400" dirty="0">
                <a:solidFill>
                  <a:srgbClr val="545454"/>
                </a:solidFill>
              </a:rPr>
            </a:br>
            <a:r>
              <a:rPr lang="az-Cyrl-AZ" altLang="ja-JP" sz="36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</a:rPr>
              <a:t>Спасибо!</a:t>
            </a:r>
            <a: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4400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latin typeface="Verdana" charset="0"/>
                <a:ea typeface="Verdana" charset="0"/>
                <a:cs typeface="Verdana" charset="0"/>
                <a:hlinkClick r:id="rId4"/>
              </a:rPr>
              <a:t>www.globalditta.org</a:t>
            </a:r>
            <a:r>
              <a:rPr lang="fr-FR" sz="2800" cap="none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/>
            </a:r>
            <a:br>
              <a:rPr lang="fr-FR" sz="2800" cap="none" dirty="0">
                <a:solidFill>
                  <a:schemeClr val="accent3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>Follow us on         @DITTA_online</a:t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/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r>
              <a:rPr lang="fr-FR" sz="2800" cap="none" dirty="0">
                <a:ea typeface="Verdana" charset="0"/>
                <a:cs typeface="Calibri" panose="020F0502020204030204" pitchFamily="34" charset="0"/>
              </a:rPr>
              <a:t/>
            </a:r>
            <a:br>
              <a:rPr lang="fr-FR" sz="2800" cap="none" dirty="0">
                <a:ea typeface="Verdana" charset="0"/>
                <a:cs typeface="Calibri" panose="020F0502020204030204" pitchFamily="34" charset="0"/>
              </a:rPr>
            </a:br>
            <a:endParaRPr lang="fr-FR" cap="none" dirty="0">
              <a:solidFill>
                <a:schemeClr val="accent3">
                  <a:lumMod val="75000"/>
                </a:schemeClr>
              </a:solidFill>
              <a:ea typeface="Verdana" charset="0"/>
              <a:cs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329663"/>
            <a:ext cx="838200" cy="453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012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blank">
  <a:themeElements>
    <a:clrScheme name="GE Colour Palette">
      <a:dk1>
        <a:srgbClr val="1E4191"/>
      </a:dk1>
      <a:lt1>
        <a:srgbClr val="FFFFFF"/>
      </a:lt1>
      <a:dk2>
        <a:srgbClr val="FF6600"/>
      </a:dk2>
      <a:lt2>
        <a:srgbClr val="EE3324"/>
      </a:lt2>
      <a:accent1>
        <a:srgbClr val="711371"/>
      </a:accent1>
      <a:accent2>
        <a:srgbClr val="28B9F5"/>
      </a:accent2>
      <a:accent3>
        <a:srgbClr val="00AA50"/>
      </a:accent3>
      <a:accent4>
        <a:srgbClr val="CD0078"/>
      </a:accent4>
      <a:accent5>
        <a:srgbClr val="76B900"/>
      </a:accent5>
      <a:accent6>
        <a:srgbClr val="EBD70A"/>
      </a:accent6>
      <a:hlink>
        <a:srgbClr val="EE3324"/>
      </a:hlink>
      <a:folHlink>
        <a:srgbClr val="EE3324"/>
      </a:folHlink>
    </a:clrScheme>
    <a:fontScheme name="GE Fonts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4E738174965F4E8E9E74EEADCF8AB0" ma:contentTypeVersion="8" ma:contentTypeDescription="Create a new document." ma:contentTypeScope="" ma:versionID="ecbced2491820bc948e93da9afee1d62">
  <xsd:schema xmlns:xsd="http://www.w3.org/2001/XMLSchema" xmlns:xs="http://www.w3.org/2001/XMLSchema" xmlns:p="http://schemas.microsoft.com/office/2006/metadata/properties" xmlns:ns2="f1d8a9e5-d054-4906-9ed0-687cf7b9c847" xmlns:ns3="99c2f25a-79c9-4c58-b8e8-ff65bc81bda4" targetNamespace="http://schemas.microsoft.com/office/2006/metadata/properties" ma:root="true" ma:fieldsID="cbb517ec1ec41c1c321af4da560053a7" ns2:_="" ns3:_="">
    <xsd:import namespace="f1d8a9e5-d054-4906-9ed0-687cf7b9c847"/>
    <xsd:import namespace="99c2f25a-79c9-4c58-b8e8-ff65bc81bd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d8a9e5-d054-4906-9ed0-687cf7b9c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c2f25a-79c9-4c58-b8e8-ff65bc81bda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FE9085-F4C4-424B-B355-48E11F497F1C}">
  <ds:schemaRefs>
    <ds:schemaRef ds:uri="http://purl.org/dc/elements/1.1/"/>
    <ds:schemaRef ds:uri="f1d8a9e5-d054-4906-9ed0-687cf7b9c847"/>
    <ds:schemaRef ds:uri="http://schemas.microsoft.com/office/2006/documentManagement/types"/>
    <ds:schemaRef ds:uri="99c2f25a-79c9-4c58-b8e8-ff65bc81bda4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8821E0-D044-4E41-9F78-F784A7EA85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d8a9e5-d054-4906-9ed0-687cf7b9c847"/>
    <ds:schemaRef ds:uri="99c2f25a-79c9-4c58-b8e8-ff65bc81bd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830207-DD50-420F-949C-4BEE3871D6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557</Words>
  <Application>Microsoft Office PowerPoint</Application>
  <PresentationFormat>Bildschirmpräsentation (4:3)</PresentationFormat>
  <Paragraphs>114</Paragraphs>
  <Slides>9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6_blank</vt:lpstr>
      <vt:lpstr>PowerPoint-Präsentation</vt:lpstr>
      <vt:lpstr>Presentation Outline</vt:lpstr>
      <vt:lpstr>IEC TC 62 Safety Standards  IEC 60601 series &amp; Others</vt:lpstr>
      <vt:lpstr>IEC TC 62 Structure and Leadership</vt:lpstr>
      <vt:lpstr>IEC TC 62 Value Proposition</vt:lpstr>
      <vt:lpstr>Amendment 2 to  Third edition of IEC 60601-1 </vt:lpstr>
      <vt:lpstr>Edition 4 of IEC 60601-1 AND related updates</vt:lpstr>
      <vt:lpstr>Take Aways </vt:lpstr>
      <vt:lpstr> ThaNk you!  Спасибо! www.globalditta.org    Follow us on         @DITTA_online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of 60601 Series</dc:title>
  <dc:creator>Hull, Carolyn</dc:creator>
  <cp:keywords>C_Unrestricted</cp:keywords>
  <cp:lastModifiedBy>Andreano, Maurizio (HC QT EHS TRS)</cp:lastModifiedBy>
  <cp:revision>171</cp:revision>
  <cp:lastPrinted>2018-09-04T11:40:44Z</cp:lastPrinted>
  <dcterms:created xsi:type="dcterms:W3CDTF">2018-08-10T18:31:56Z</dcterms:created>
  <dcterms:modified xsi:type="dcterms:W3CDTF">2019-03-17T14:34:44Z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0x010100C94E738174965F4E8E9E74EEADCF8AB0</vt:lpwstr>
  </property>
  <property fmtid="{D5CDD505-2E9C-101B-9397-08002B2CF9AE}" pid="3" name="Document Confidentiality">
    <vt:lpwstr>Unrestricted</vt:lpwstr>
  </property>
  <property fmtid="{D5CDD505-2E9C-101B-9397-08002B2CF9AE}" pid="4" name="_AdHocReviewCycleID">
    <vt:i4>-114797452</vt:i4>
  </property>
  <property fmtid="{D5CDD505-2E9C-101B-9397-08002B2CF9AE}" pid="5" name="_NewReviewCycle">
    <vt:lpwstr/>
  </property>
  <property fmtid="{D5CDD505-2E9C-101B-9397-08002B2CF9AE}" pid="6" name="_EmailSubject">
    <vt:lpwstr>"final" editions of my slide sets</vt:lpwstr>
  </property>
  <property fmtid="{D5CDD505-2E9C-101B-9397-08002B2CF9AE}" pid="7" name="_AuthorEmail">
    <vt:lpwstr>maurizio.andreano@siemens-healthineers.com</vt:lpwstr>
  </property>
  <property fmtid="{D5CDD505-2E9C-101B-9397-08002B2CF9AE}" pid="8" name="_AuthorEmailDisplayName">
    <vt:lpwstr>Andreano, Maurizio (SHS QT EHS TRS)</vt:lpwstr>
  </property>
  <property fmtid="{D5CDD505-2E9C-101B-9397-08002B2CF9AE}" pid="9" name="_PreviousAdHocReviewCycleID">
    <vt:i4>472400139</vt:i4>
  </property>
</Properties>
</file>