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21"/>
  </p:notesMasterIdLst>
  <p:sldIdLst>
    <p:sldId id="256" r:id="rId3"/>
    <p:sldId id="289" r:id="rId4"/>
    <p:sldId id="290" r:id="rId5"/>
    <p:sldId id="293" r:id="rId6"/>
    <p:sldId id="294" r:id="rId7"/>
    <p:sldId id="295" r:id="rId8"/>
    <p:sldId id="299" r:id="rId9"/>
    <p:sldId id="298" r:id="rId10"/>
    <p:sldId id="300" r:id="rId11"/>
    <p:sldId id="301" r:id="rId12"/>
    <p:sldId id="302" r:id="rId13"/>
    <p:sldId id="303" r:id="rId14"/>
    <p:sldId id="307" r:id="rId15"/>
    <p:sldId id="308" r:id="rId16"/>
    <p:sldId id="304" r:id="rId17"/>
    <p:sldId id="306" r:id="rId18"/>
    <p:sldId id="309" r:id="rId19"/>
    <p:sldId id="288" r:id="rId2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ladimir Antonov" initials="VA" lastIdx="3" clrIdx="0">
    <p:extLst>
      <p:ext uri="{19B8F6BF-5375-455C-9EA6-DF929625EA0E}">
        <p15:presenceInfo xmlns:p15="http://schemas.microsoft.com/office/powerpoint/2012/main" userId="7d4f64c0ba65789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528" autoAdjust="0"/>
  </p:normalViewPr>
  <p:slideViewPr>
    <p:cSldViewPr snapToGrid="0">
      <p:cViewPr varScale="1">
        <p:scale>
          <a:sx n="71" d="100"/>
          <a:sy n="71" d="100"/>
        </p:scale>
        <p:origin x="162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3A223A-5167-4D49-981E-154A85129E2A}" type="datetimeFigureOut">
              <a:rPr kumimoji="1" lang="ja-JP" altLang="en-US" smtClean="0"/>
              <a:t>2019/3/17</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9122A6-DA53-4A07-99AB-FFEEB54FC373}" type="slidenum">
              <a:rPr kumimoji="1" lang="ja-JP" altLang="en-US" smtClean="0"/>
              <a:t>‹#›</a:t>
            </a:fld>
            <a:endParaRPr kumimoji="1" lang="ja-JP" altLang="en-US"/>
          </a:p>
        </p:txBody>
      </p:sp>
    </p:spTree>
    <p:extLst>
      <p:ext uri="{BB962C8B-B14F-4D97-AF65-F5344CB8AC3E}">
        <p14:creationId xmlns:p14="http://schemas.microsoft.com/office/powerpoint/2010/main" val="357953648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B9122A6-DA53-4A07-99AB-FFEEB54FC373}" type="slidenum">
              <a:rPr kumimoji="1" lang="ja-JP" altLang="en-US" smtClean="0"/>
              <a:t>1</a:t>
            </a:fld>
            <a:endParaRPr kumimoji="1" lang="ja-JP" altLang="en-US"/>
          </a:p>
        </p:txBody>
      </p:sp>
    </p:spTree>
    <p:extLst>
      <p:ext uri="{BB962C8B-B14F-4D97-AF65-F5344CB8AC3E}">
        <p14:creationId xmlns:p14="http://schemas.microsoft.com/office/powerpoint/2010/main" val="15280172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B9122A6-DA53-4A07-99AB-FFEEB54FC373}" type="slidenum">
              <a:rPr kumimoji="1" lang="ja-JP" altLang="en-US" smtClean="0"/>
              <a:t>11</a:t>
            </a:fld>
            <a:endParaRPr kumimoji="1" lang="ja-JP" altLang="en-US"/>
          </a:p>
        </p:txBody>
      </p:sp>
    </p:spTree>
    <p:extLst>
      <p:ext uri="{BB962C8B-B14F-4D97-AF65-F5344CB8AC3E}">
        <p14:creationId xmlns:p14="http://schemas.microsoft.com/office/powerpoint/2010/main" val="34996764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B9122A6-DA53-4A07-99AB-FFEEB54FC373}" type="slidenum">
              <a:rPr kumimoji="1" lang="ja-JP" altLang="en-US" smtClean="0"/>
              <a:t>12</a:t>
            </a:fld>
            <a:endParaRPr kumimoji="1" lang="ja-JP" altLang="en-US"/>
          </a:p>
        </p:txBody>
      </p:sp>
    </p:spTree>
    <p:extLst>
      <p:ext uri="{BB962C8B-B14F-4D97-AF65-F5344CB8AC3E}">
        <p14:creationId xmlns:p14="http://schemas.microsoft.com/office/powerpoint/2010/main" val="36154020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B9122A6-DA53-4A07-99AB-FFEEB54FC373}" type="slidenum">
              <a:rPr kumimoji="1" lang="ja-JP" altLang="en-US" smtClean="0"/>
              <a:t>13</a:t>
            </a:fld>
            <a:endParaRPr kumimoji="1" lang="ja-JP" altLang="en-US"/>
          </a:p>
        </p:txBody>
      </p:sp>
    </p:spTree>
    <p:extLst>
      <p:ext uri="{BB962C8B-B14F-4D97-AF65-F5344CB8AC3E}">
        <p14:creationId xmlns:p14="http://schemas.microsoft.com/office/powerpoint/2010/main" val="20147694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B9122A6-DA53-4A07-99AB-FFEEB54FC373}" type="slidenum">
              <a:rPr kumimoji="1" lang="ja-JP" altLang="en-US" smtClean="0"/>
              <a:t>14</a:t>
            </a:fld>
            <a:endParaRPr kumimoji="1" lang="ja-JP" altLang="en-US"/>
          </a:p>
        </p:txBody>
      </p:sp>
    </p:spTree>
    <p:extLst>
      <p:ext uri="{BB962C8B-B14F-4D97-AF65-F5344CB8AC3E}">
        <p14:creationId xmlns:p14="http://schemas.microsoft.com/office/powerpoint/2010/main" val="32681891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B9122A6-DA53-4A07-99AB-FFEEB54FC373}" type="slidenum">
              <a:rPr kumimoji="1" lang="ja-JP" altLang="en-US" smtClean="0"/>
              <a:t>15</a:t>
            </a:fld>
            <a:endParaRPr kumimoji="1" lang="ja-JP" altLang="en-US"/>
          </a:p>
        </p:txBody>
      </p:sp>
    </p:spTree>
    <p:extLst>
      <p:ext uri="{BB962C8B-B14F-4D97-AF65-F5344CB8AC3E}">
        <p14:creationId xmlns:p14="http://schemas.microsoft.com/office/powerpoint/2010/main" val="413926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B9122A6-DA53-4A07-99AB-FFEEB54FC373}" type="slidenum">
              <a:rPr kumimoji="1" lang="ja-JP" altLang="en-US" smtClean="0"/>
              <a:t>16</a:t>
            </a:fld>
            <a:endParaRPr kumimoji="1" lang="ja-JP" altLang="en-US"/>
          </a:p>
        </p:txBody>
      </p:sp>
    </p:spTree>
    <p:extLst>
      <p:ext uri="{BB962C8B-B14F-4D97-AF65-F5344CB8AC3E}">
        <p14:creationId xmlns:p14="http://schemas.microsoft.com/office/powerpoint/2010/main" val="25092043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B9122A6-DA53-4A07-99AB-FFEEB54FC373}" type="slidenum">
              <a:rPr kumimoji="1" lang="ja-JP" altLang="en-US" smtClean="0"/>
              <a:t>17</a:t>
            </a:fld>
            <a:endParaRPr kumimoji="1" lang="ja-JP" altLang="en-US"/>
          </a:p>
        </p:txBody>
      </p:sp>
    </p:spTree>
    <p:extLst>
      <p:ext uri="{BB962C8B-B14F-4D97-AF65-F5344CB8AC3E}">
        <p14:creationId xmlns:p14="http://schemas.microsoft.com/office/powerpoint/2010/main" val="2387210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B9122A6-DA53-4A07-99AB-FFEEB54FC373}" type="slidenum">
              <a:rPr kumimoji="1" lang="ja-JP" altLang="en-US" smtClean="0"/>
              <a:t>2</a:t>
            </a:fld>
            <a:endParaRPr kumimoji="1" lang="ja-JP" altLang="en-US"/>
          </a:p>
        </p:txBody>
      </p:sp>
    </p:spTree>
    <p:extLst>
      <p:ext uri="{BB962C8B-B14F-4D97-AF65-F5344CB8AC3E}">
        <p14:creationId xmlns:p14="http://schemas.microsoft.com/office/powerpoint/2010/main" val="21486926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B9122A6-DA53-4A07-99AB-FFEEB54FC373}" type="slidenum">
              <a:rPr kumimoji="1" lang="ja-JP" altLang="en-US" smtClean="0"/>
              <a:t>3</a:t>
            </a:fld>
            <a:endParaRPr kumimoji="1" lang="ja-JP" altLang="en-US"/>
          </a:p>
        </p:txBody>
      </p:sp>
    </p:spTree>
    <p:extLst>
      <p:ext uri="{BB962C8B-B14F-4D97-AF65-F5344CB8AC3E}">
        <p14:creationId xmlns:p14="http://schemas.microsoft.com/office/powerpoint/2010/main" val="7988858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B9122A6-DA53-4A07-99AB-FFEEB54FC373}" type="slidenum">
              <a:rPr kumimoji="1" lang="ja-JP" altLang="en-US" smtClean="0"/>
              <a:t>4</a:t>
            </a:fld>
            <a:endParaRPr kumimoji="1" lang="ja-JP" altLang="en-US"/>
          </a:p>
        </p:txBody>
      </p:sp>
    </p:spTree>
    <p:extLst>
      <p:ext uri="{BB962C8B-B14F-4D97-AF65-F5344CB8AC3E}">
        <p14:creationId xmlns:p14="http://schemas.microsoft.com/office/powerpoint/2010/main" val="5732636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B9122A6-DA53-4A07-99AB-FFEEB54FC373}" type="slidenum">
              <a:rPr kumimoji="1" lang="ja-JP" altLang="en-US" smtClean="0"/>
              <a:t>5</a:t>
            </a:fld>
            <a:endParaRPr kumimoji="1" lang="ja-JP" altLang="en-US"/>
          </a:p>
        </p:txBody>
      </p:sp>
    </p:spTree>
    <p:extLst>
      <p:ext uri="{BB962C8B-B14F-4D97-AF65-F5344CB8AC3E}">
        <p14:creationId xmlns:p14="http://schemas.microsoft.com/office/powerpoint/2010/main" val="26237943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B9122A6-DA53-4A07-99AB-FFEEB54FC373}" type="slidenum">
              <a:rPr kumimoji="1" lang="ja-JP" altLang="en-US" smtClean="0"/>
              <a:t>6</a:t>
            </a:fld>
            <a:endParaRPr kumimoji="1" lang="ja-JP" altLang="en-US"/>
          </a:p>
        </p:txBody>
      </p:sp>
    </p:spTree>
    <p:extLst>
      <p:ext uri="{BB962C8B-B14F-4D97-AF65-F5344CB8AC3E}">
        <p14:creationId xmlns:p14="http://schemas.microsoft.com/office/powerpoint/2010/main" val="7377991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B9122A6-DA53-4A07-99AB-FFEEB54FC373}" type="slidenum">
              <a:rPr kumimoji="1" lang="ja-JP" altLang="en-US" smtClean="0"/>
              <a:t>8</a:t>
            </a:fld>
            <a:endParaRPr kumimoji="1" lang="ja-JP" altLang="en-US"/>
          </a:p>
        </p:txBody>
      </p:sp>
    </p:spTree>
    <p:extLst>
      <p:ext uri="{BB962C8B-B14F-4D97-AF65-F5344CB8AC3E}">
        <p14:creationId xmlns:p14="http://schemas.microsoft.com/office/powerpoint/2010/main" val="41515983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B9122A6-DA53-4A07-99AB-FFEEB54FC373}" type="slidenum">
              <a:rPr kumimoji="1" lang="ja-JP" altLang="en-US" smtClean="0"/>
              <a:t>9</a:t>
            </a:fld>
            <a:endParaRPr kumimoji="1" lang="ja-JP" altLang="en-US"/>
          </a:p>
        </p:txBody>
      </p:sp>
    </p:spTree>
    <p:extLst>
      <p:ext uri="{BB962C8B-B14F-4D97-AF65-F5344CB8AC3E}">
        <p14:creationId xmlns:p14="http://schemas.microsoft.com/office/powerpoint/2010/main" val="30022410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B9122A6-DA53-4A07-99AB-FFEEB54FC373}" type="slidenum">
              <a:rPr kumimoji="1" lang="ja-JP" altLang="en-US" smtClean="0"/>
              <a:t>10</a:t>
            </a:fld>
            <a:endParaRPr kumimoji="1" lang="ja-JP" altLang="en-US"/>
          </a:p>
        </p:txBody>
      </p:sp>
    </p:spTree>
    <p:extLst>
      <p:ext uri="{BB962C8B-B14F-4D97-AF65-F5344CB8AC3E}">
        <p14:creationId xmlns:p14="http://schemas.microsoft.com/office/powerpoint/2010/main" val="1036994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スライド番号プレースホルダー 2"/>
          <p:cNvSpPr>
            <a:spLocks noGrp="1"/>
          </p:cNvSpPr>
          <p:nvPr>
            <p:ph type="sldNum" idx="10"/>
          </p:nvPr>
        </p:nvSpPr>
        <p:spPr/>
        <p:txBody>
          <a:bodyPr/>
          <a:lstStyle/>
          <a:p>
            <a:pPr>
              <a:defRPr/>
            </a:pPr>
            <a:fld id="{DCC5E0A4-117D-40B5-A8DE-C76E604D3848}" type="slidenum">
              <a:rPr lang="en-US" altLang="en-US" smtClean="0"/>
              <a:pPr>
                <a:defRPr/>
              </a:pPr>
              <a:t>‹#›</a:t>
            </a:fld>
            <a:endParaRPr lang="en-US" altLang="en-US"/>
          </a:p>
        </p:txBody>
      </p:sp>
    </p:spTree>
    <p:extLst>
      <p:ext uri="{BB962C8B-B14F-4D97-AF65-F5344CB8AC3E}">
        <p14:creationId xmlns:p14="http://schemas.microsoft.com/office/powerpoint/2010/main" val="2167999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a:prstGeom prst="rect">
            <a:avLst/>
          </a:prstGeo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3887391" y="987426"/>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a:xfrm>
            <a:off x="628650" y="6356351"/>
            <a:ext cx="2057400" cy="365125"/>
          </a:xfrm>
          <a:prstGeom prst="rect">
            <a:avLst/>
          </a:prstGeom>
        </p:spPr>
        <p:txBody>
          <a:bodyPr/>
          <a:lstStyle/>
          <a:p>
            <a:fld id="{B7380CCC-0428-428B-9844-272ECD0A56C1}" type="datetime1">
              <a:rPr kumimoji="1" lang="ja-JP" altLang="en-US" smtClean="0"/>
              <a:t>2019/3/17</a:t>
            </a:fld>
            <a:endParaRPr kumimoji="1" lang="ja-JP" altLang="en-US"/>
          </a:p>
        </p:txBody>
      </p:sp>
      <p:sp>
        <p:nvSpPr>
          <p:cNvPr id="6" name="フッター プレースホルダー 5"/>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a:xfrm>
            <a:off x="6457950" y="6356351"/>
            <a:ext cx="2057400" cy="365125"/>
          </a:xfrm>
          <a:prstGeom prst="rect">
            <a:avLst/>
          </a:prstGeom>
        </p:spPr>
        <p:txBody>
          <a:bodyPr/>
          <a:lstStyle/>
          <a:p>
            <a:fld id="{8E4188AC-D11E-4F35-8D44-98C5082E44B3}" type="slidenum">
              <a:rPr kumimoji="1" lang="ja-JP" altLang="en-US" smtClean="0"/>
              <a:t>‹#›</a:t>
            </a:fld>
            <a:endParaRPr kumimoji="1" lang="ja-JP" altLang="en-US"/>
          </a:p>
        </p:txBody>
      </p:sp>
    </p:spTree>
    <p:extLst>
      <p:ext uri="{BB962C8B-B14F-4D97-AF65-F5344CB8AC3E}">
        <p14:creationId xmlns:p14="http://schemas.microsoft.com/office/powerpoint/2010/main" val="1747179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6"/>
            <a:ext cx="7886700" cy="1325563"/>
          </a:xfrm>
          <a:prstGeom prst="rect">
            <a:avLst/>
          </a:prstGeom>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1825625"/>
            <a:ext cx="7886700" cy="4351338"/>
          </a:xfrm>
          <a:prstGeom prst="rect">
            <a:avLst/>
          </a:prstGeo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628650" y="6356351"/>
            <a:ext cx="2057400" cy="365125"/>
          </a:xfrm>
          <a:prstGeom prst="rect">
            <a:avLst/>
          </a:prstGeom>
        </p:spPr>
        <p:txBody>
          <a:bodyPr/>
          <a:lstStyle/>
          <a:p>
            <a:fld id="{C1A66603-8889-45EA-B52B-1D9A306B0343}" type="datetime1">
              <a:rPr kumimoji="1" lang="ja-JP" altLang="en-US" smtClean="0"/>
              <a:t>2019/3/17</a:t>
            </a:fld>
            <a:endParaRPr kumimoji="1" lang="ja-JP" altLang="en-US"/>
          </a:p>
        </p:txBody>
      </p:sp>
      <p:sp>
        <p:nvSpPr>
          <p:cNvPr id="5" name="フッター プレースホルダー 4"/>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6457950" y="6356351"/>
            <a:ext cx="2057400" cy="365125"/>
          </a:xfrm>
          <a:prstGeom prst="rect">
            <a:avLst/>
          </a:prstGeom>
        </p:spPr>
        <p:txBody>
          <a:bodyPr/>
          <a:lstStyle/>
          <a:p>
            <a:fld id="{8E4188AC-D11E-4F35-8D44-98C5082E44B3}" type="slidenum">
              <a:rPr kumimoji="1" lang="ja-JP" altLang="en-US" smtClean="0"/>
              <a:t>‹#›</a:t>
            </a:fld>
            <a:endParaRPr kumimoji="1" lang="ja-JP" altLang="en-US"/>
          </a:p>
        </p:txBody>
      </p:sp>
    </p:spTree>
    <p:extLst>
      <p:ext uri="{BB962C8B-B14F-4D97-AF65-F5344CB8AC3E}">
        <p14:creationId xmlns:p14="http://schemas.microsoft.com/office/powerpoint/2010/main" val="27623430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7757" y="365125"/>
            <a:ext cx="1478756" cy="5811838"/>
          </a:xfrm>
          <a:prstGeom prst="rect">
            <a:avLst/>
          </a:prstGeo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71488" y="365125"/>
            <a:ext cx="4321969" cy="5811838"/>
          </a:xfrm>
          <a:prstGeom prst="rect">
            <a:avLst/>
          </a:prstGeo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628650" y="6356351"/>
            <a:ext cx="2057400" cy="365125"/>
          </a:xfrm>
          <a:prstGeom prst="rect">
            <a:avLst/>
          </a:prstGeom>
        </p:spPr>
        <p:txBody>
          <a:bodyPr/>
          <a:lstStyle/>
          <a:p>
            <a:fld id="{442EC1F7-8248-4EB6-8A42-A1B567F5E8B6}" type="datetime1">
              <a:rPr kumimoji="1" lang="ja-JP" altLang="en-US" smtClean="0"/>
              <a:t>2019/3/17</a:t>
            </a:fld>
            <a:endParaRPr kumimoji="1" lang="ja-JP" altLang="en-US"/>
          </a:p>
        </p:txBody>
      </p:sp>
      <p:sp>
        <p:nvSpPr>
          <p:cNvPr id="5" name="フッター プレースホルダー 4"/>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6457950" y="6356351"/>
            <a:ext cx="2057400" cy="365125"/>
          </a:xfrm>
          <a:prstGeom prst="rect">
            <a:avLst/>
          </a:prstGeom>
        </p:spPr>
        <p:txBody>
          <a:bodyPr/>
          <a:lstStyle/>
          <a:p>
            <a:fld id="{8E4188AC-D11E-4F35-8D44-98C5082E44B3}" type="slidenum">
              <a:rPr kumimoji="1" lang="ja-JP" altLang="en-US" smtClean="0"/>
              <a:t>‹#›</a:t>
            </a:fld>
            <a:endParaRPr kumimoji="1" lang="ja-JP" altLang="en-US"/>
          </a:p>
        </p:txBody>
      </p:sp>
    </p:spTree>
    <p:extLst>
      <p:ext uri="{BB962C8B-B14F-4D97-AF65-F5344CB8AC3E}">
        <p14:creationId xmlns:p14="http://schemas.microsoft.com/office/powerpoint/2010/main" val="42500053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3/17/2019</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0417672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chemeClr val="tx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3/17/2019</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5889070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chemeClr val="tx1"/>
                </a:solidFill>
                <a:latin typeface="Arial"/>
                <a:cs typeface="Arial"/>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3/17/2019</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7361478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chemeClr val="tx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3/17/2019</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9427609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3/17/2019</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574549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a:prstGeom prst="rect">
            <a:avLst/>
          </a:prstGeo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a:xfrm>
            <a:off x="628650" y="6356351"/>
            <a:ext cx="2057400" cy="365125"/>
          </a:xfrm>
          <a:prstGeom prst="rect">
            <a:avLst/>
          </a:prstGeom>
        </p:spPr>
        <p:txBody>
          <a:bodyPr/>
          <a:lstStyle/>
          <a:p>
            <a:fld id="{366B69A0-8903-46D6-A531-B7A6F569CAFE}" type="datetime1">
              <a:rPr kumimoji="1" lang="ja-JP" altLang="en-US" smtClean="0"/>
              <a:t>2019/3/17</a:t>
            </a:fld>
            <a:endParaRPr kumimoji="1" lang="ja-JP" altLang="en-US"/>
          </a:p>
        </p:txBody>
      </p:sp>
      <p:sp>
        <p:nvSpPr>
          <p:cNvPr id="5" name="フッター プレースホルダー 4"/>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6915150" y="6364911"/>
            <a:ext cx="2057400" cy="365125"/>
          </a:xfrm>
          <a:prstGeom prst="rect">
            <a:avLst/>
          </a:prstGeom>
        </p:spPr>
        <p:txBody>
          <a:bodyPr/>
          <a:lstStyle>
            <a:lvl1pPr algn="r">
              <a:defRPr/>
            </a:lvl1pPr>
          </a:lstStyle>
          <a:p>
            <a:fld id="{8E4188AC-D11E-4F35-8D44-98C5082E44B3}" type="slidenum">
              <a:rPr lang="ja-JP" altLang="en-US" smtClean="0"/>
              <a:pPr/>
              <a:t>‹#›</a:t>
            </a:fld>
            <a:endParaRPr lang="ja-JP" altLang="en-US"/>
          </a:p>
        </p:txBody>
      </p:sp>
    </p:spTree>
    <p:extLst>
      <p:ext uri="{BB962C8B-B14F-4D97-AF65-F5344CB8AC3E}">
        <p14:creationId xmlns:p14="http://schemas.microsoft.com/office/powerpoint/2010/main" val="2406578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6"/>
            <a:ext cx="7886700" cy="1325563"/>
          </a:xfrm>
          <a:prstGeom prst="rect">
            <a:avLst/>
          </a:prstGeom>
        </p:spPr>
        <p:txBody>
          <a:bodyPr/>
          <a:lstStyle/>
          <a:p>
            <a:r>
              <a:rPr kumimoji="1" lang="ja-JP" altLang="en-US"/>
              <a:t>マスター タイトルの書式設定</a:t>
            </a:r>
          </a:p>
        </p:txBody>
      </p:sp>
      <p:sp>
        <p:nvSpPr>
          <p:cNvPr id="3" name="コンテンツ プレースホルダー 2"/>
          <p:cNvSpPr>
            <a:spLocks noGrp="1"/>
          </p:cNvSpPr>
          <p:nvPr>
            <p:ph idx="1"/>
          </p:nvPr>
        </p:nvSpPr>
        <p:spPr>
          <a:xfrm>
            <a:off x="628650" y="1825625"/>
            <a:ext cx="7886700" cy="4351338"/>
          </a:xfrm>
          <a:prstGeom prst="rect">
            <a:avLst/>
          </a:prstGeo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628650" y="6356351"/>
            <a:ext cx="2057400" cy="365125"/>
          </a:xfrm>
          <a:prstGeom prst="rect">
            <a:avLst/>
          </a:prstGeom>
        </p:spPr>
        <p:txBody>
          <a:bodyPr/>
          <a:lstStyle/>
          <a:p>
            <a:fld id="{5BA4090F-2624-4A11-AC4B-597D659D196B}" type="datetime1">
              <a:rPr kumimoji="1" lang="ja-JP" altLang="en-US" smtClean="0"/>
              <a:t>2019/3/17</a:t>
            </a:fld>
            <a:endParaRPr kumimoji="1" lang="ja-JP" altLang="en-US"/>
          </a:p>
        </p:txBody>
      </p:sp>
      <p:sp>
        <p:nvSpPr>
          <p:cNvPr id="5" name="フッター プレースホルダー 4"/>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7" name="スライド番号プレースホルダー 5"/>
          <p:cNvSpPr>
            <a:spLocks noGrp="1"/>
          </p:cNvSpPr>
          <p:nvPr>
            <p:ph type="sldNum" sz="quarter" idx="12"/>
          </p:nvPr>
        </p:nvSpPr>
        <p:spPr>
          <a:xfrm>
            <a:off x="6915150" y="6364911"/>
            <a:ext cx="2057400" cy="365125"/>
          </a:xfrm>
          <a:prstGeom prst="rect">
            <a:avLst/>
          </a:prstGeom>
        </p:spPr>
        <p:txBody>
          <a:bodyPr/>
          <a:lstStyle>
            <a:lvl1pPr algn="r">
              <a:defRPr/>
            </a:lvl1pPr>
          </a:lstStyle>
          <a:p>
            <a:fld id="{8E4188AC-D11E-4F35-8D44-98C5082E44B3}" type="slidenum">
              <a:rPr lang="ja-JP" altLang="en-US" smtClean="0"/>
              <a:pPr/>
              <a:t>‹#›</a:t>
            </a:fld>
            <a:endParaRPr lang="ja-JP" altLang="en-US"/>
          </a:p>
        </p:txBody>
      </p:sp>
    </p:spTree>
    <p:extLst>
      <p:ext uri="{BB962C8B-B14F-4D97-AF65-F5344CB8AC3E}">
        <p14:creationId xmlns:p14="http://schemas.microsoft.com/office/powerpoint/2010/main" val="3810840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a:prstGeom prst="rect">
            <a:avLst/>
          </a:prstGeo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a:xfrm>
            <a:off x="628650" y="6356351"/>
            <a:ext cx="2057400" cy="365125"/>
          </a:xfrm>
          <a:prstGeom prst="rect">
            <a:avLst/>
          </a:prstGeom>
        </p:spPr>
        <p:txBody>
          <a:bodyPr/>
          <a:lstStyle/>
          <a:p>
            <a:fld id="{61F37559-CAB1-4114-9ABE-487C7DDEF633}" type="datetime1">
              <a:rPr kumimoji="1" lang="ja-JP" altLang="en-US" smtClean="0"/>
              <a:t>2019/3/17</a:t>
            </a:fld>
            <a:endParaRPr kumimoji="1" lang="ja-JP" altLang="en-US"/>
          </a:p>
        </p:txBody>
      </p:sp>
      <p:sp>
        <p:nvSpPr>
          <p:cNvPr id="5" name="フッター プレースホルダー 4"/>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6457950" y="6356351"/>
            <a:ext cx="2057400" cy="365125"/>
          </a:xfrm>
          <a:prstGeom prst="rect">
            <a:avLst/>
          </a:prstGeom>
        </p:spPr>
        <p:txBody>
          <a:bodyPr/>
          <a:lstStyle/>
          <a:p>
            <a:fld id="{8E4188AC-D11E-4F35-8D44-98C5082E44B3}" type="slidenum">
              <a:rPr kumimoji="1" lang="ja-JP" altLang="en-US" smtClean="0"/>
              <a:t>‹#›</a:t>
            </a:fld>
            <a:endParaRPr kumimoji="1" lang="ja-JP" altLang="en-US"/>
          </a:p>
        </p:txBody>
      </p:sp>
    </p:spTree>
    <p:extLst>
      <p:ext uri="{BB962C8B-B14F-4D97-AF65-F5344CB8AC3E}">
        <p14:creationId xmlns:p14="http://schemas.microsoft.com/office/powerpoint/2010/main" val="306602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6"/>
            <a:ext cx="7886700" cy="1325563"/>
          </a:xfrm>
          <a:prstGeom prst="rect">
            <a:avLst/>
          </a:prstGeom>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71487" y="1825625"/>
            <a:ext cx="2900363" cy="4351338"/>
          </a:xfrm>
          <a:prstGeom prst="rect">
            <a:avLst/>
          </a:prstGeo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1825625"/>
            <a:ext cx="2900363" cy="4351338"/>
          </a:xfrm>
          <a:prstGeom prst="rect">
            <a:avLst/>
          </a:prstGeo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a:xfrm>
            <a:off x="628650" y="6356351"/>
            <a:ext cx="2057400" cy="365125"/>
          </a:xfrm>
          <a:prstGeom prst="rect">
            <a:avLst/>
          </a:prstGeom>
        </p:spPr>
        <p:txBody>
          <a:bodyPr/>
          <a:lstStyle/>
          <a:p>
            <a:fld id="{28DCF0DF-2CE8-48CF-8435-089F19F4335A}" type="datetime1">
              <a:rPr kumimoji="1" lang="ja-JP" altLang="en-US" smtClean="0"/>
              <a:t>2019/3/17</a:t>
            </a:fld>
            <a:endParaRPr kumimoji="1" lang="ja-JP" altLang="en-US"/>
          </a:p>
        </p:txBody>
      </p:sp>
      <p:sp>
        <p:nvSpPr>
          <p:cNvPr id="6" name="フッター プレースホルダー 5"/>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a:xfrm>
            <a:off x="6457950" y="6356351"/>
            <a:ext cx="2057400" cy="365125"/>
          </a:xfrm>
          <a:prstGeom prst="rect">
            <a:avLst/>
          </a:prstGeom>
        </p:spPr>
        <p:txBody>
          <a:bodyPr/>
          <a:lstStyle/>
          <a:p>
            <a:fld id="{8E4188AC-D11E-4F35-8D44-98C5082E44B3}" type="slidenum">
              <a:rPr kumimoji="1" lang="ja-JP" altLang="en-US" smtClean="0"/>
              <a:t>‹#›</a:t>
            </a:fld>
            <a:endParaRPr kumimoji="1" lang="ja-JP" altLang="en-US"/>
          </a:p>
        </p:txBody>
      </p:sp>
    </p:spTree>
    <p:extLst>
      <p:ext uri="{BB962C8B-B14F-4D97-AF65-F5344CB8AC3E}">
        <p14:creationId xmlns:p14="http://schemas.microsoft.com/office/powerpoint/2010/main" val="3455808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a:prstGeom prst="rect">
            <a:avLst/>
          </a:prstGeo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a:prstGeom prst="rect">
            <a:avLst/>
          </a:prstGeo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a:prstGeom prst="rect">
            <a:avLst/>
          </a:prstGeo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a:xfrm>
            <a:off x="628650" y="6356351"/>
            <a:ext cx="2057400" cy="365125"/>
          </a:xfrm>
          <a:prstGeom prst="rect">
            <a:avLst/>
          </a:prstGeom>
        </p:spPr>
        <p:txBody>
          <a:bodyPr/>
          <a:lstStyle/>
          <a:p>
            <a:fld id="{6F8CC818-9CD4-4BB2-B499-8CB4F216813E}" type="datetime1">
              <a:rPr kumimoji="1" lang="ja-JP" altLang="en-US" smtClean="0"/>
              <a:t>2019/3/17</a:t>
            </a:fld>
            <a:endParaRPr kumimoji="1" lang="ja-JP" altLang="en-US"/>
          </a:p>
        </p:txBody>
      </p:sp>
      <p:sp>
        <p:nvSpPr>
          <p:cNvPr id="8" name="フッター プレースホルダー 7"/>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9" name="スライド番号プレースホルダー 8"/>
          <p:cNvSpPr>
            <a:spLocks noGrp="1"/>
          </p:cNvSpPr>
          <p:nvPr>
            <p:ph type="sldNum" sz="quarter" idx="12"/>
          </p:nvPr>
        </p:nvSpPr>
        <p:spPr>
          <a:xfrm>
            <a:off x="6457950" y="6356351"/>
            <a:ext cx="2057400" cy="365125"/>
          </a:xfrm>
          <a:prstGeom prst="rect">
            <a:avLst/>
          </a:prstGeom>
        </p:spPr>
        <p:txBody>
          <a:bodyPr/>
          <a:lstStyle/>
          <a:p>
            <a:fld id="{8E4188AC-D11E-4F35-8D44-98C5082E44B3}" type="slidenum">
              <a:rPr kumimoji="1" lang="ja-JP" altLang="en-US" smtClean="0"/>
              <a:t>‹#›</a:t>
            </a:fld>
            <a:endParaRPr kumimoji="1" lang="ja-JP" altLang="en-US"/>
          </a:p>
        </p:txBody>
      </p:sp>
    </p:spTree>
    <p:extLst>
      <p:ext uri="{BB962C8B-B14F-4D97-AF65-F5344CB8AC3E}">
        <p14:creationId xmlns:p14="http://schemas.microsoft.com/office/powerpoint/2010/main" val="207892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6"/>
            <a:ext cx="7886700" cy="1325563"/>
          </a:xfrm>
          <a:prstGeom prst="rect">
            <a:avLst/>
          </a:prstGeom>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a:xfrm>
            <a:off x="628650" y="6356351"/>
            <a:ext cx="2057400" cy="365125"/>
          </a:xfrm>
          <a:prstGeom prst="rect">
            <a:avLst/>
          </a:prstGeom>
        </p:spPr>
        <p:txBody>
          <a:bodyPr/>
          <a:lstStyle/>
          <a:p>
            <a:fld id="{2A7D27C1-462A-4D11-A25D-886645DAA116}" type="datetime1">
              <a:rPr kumimoji="1" lang="ja-JP" altLang="en-US" smtClean="0"/>
              <a:t>2019/3/17</a:t>
            </a:fld>
            <a:endParaRPr kumimoji="1" lang="ja-JP" altLang="en-US"/>
          </a:p>
        </p:txBody>
      </p:sp>
      <p:sp>
        <p:nvSpPr>
          <p:cNvPr id="4" name="フッター プレースホルダー 3"/>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5" name="スライド番号プレースホルダー 4"/>
          <p:cNvSpPr>
            <a:spLocks noGrp="1"/>
          </p:cNvSpPr>
          <p:nvPr>
            <p:ph type="sldNum" sz="quarter" idx="12"/>
          </p:nvPr>
        </p:nvSpPr>
        <p:spPr>
          <a:xfrm>
            <a:off x="6457950" y="6356351"/>
            <a:ext cx="2057400" cy="365125"/>
          </a:xfrm>
          <a:prstGeom prst="rect">
            <a:avLst/>
          </a:prstGeom>
        </p:spPr>
        <p:txBody>
          <a:bodyPr/>
          <a:lstStyle/>
          <a:p>
            <a:fld id="{8E4188AC-D11E-4F35-8D44-98C5082E44B3}" type="slidenum">
              <a:rPr kumimoji="1" lang="ja-JP" altLang="en-US" smtClean="0"/>
              <a:t>‹#›</a:t>
            </a:fld>
            <a:endParaRPr kumimoji="1" lang="ja-JP" altLang="en-US"/>
          </a:p>
        </p:txBody>
      </p:sp>
    </p:spTree>
    <p:extLst>
      <p:ext uri="{BB962C8B-B14F-4D97-AF65-F5344CB8AC3E}">
        <p14:creationId xmlns:p14="http://schemas.microsoft.com/office/powerpoint/2010/main" val="899685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28650" y="6356351"/>
            <a:ext cx="2057400" cy="365125"/>
          </a:xfrm>
          <a:prstGeom prst="rect">
            <a:avLst/>
          </a:prstGeom>
        </p:spPr>
        <p:txBody>
          <a:bodyPr/>
          <a:lstStyle/>
          <a:p>
            <a:fld id="{C82B54A7-F001-491C-9E9B-29DA67481550}" type="datetime1">
              <a:rPr kumimoji="1" lang="ja-JP" altLang="en-US" smtClean="0"/>
              <a:t>2019/3/17</a:t>
            </a:fld>
            <a:endParaRPr kumimoji="1" lang="ja-JP" altLang="en-US"/>
          </a:p>
        </p:txBody>
      </p:sp>
      <p:sp>
        <p:nvSpPr>
          <p:cNvPr id="3" name="フッター プレースホルダー 2"/>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4" name="スライド番号プレースホルダー 3"/>
          <p:cNvSpPr>
            <a:spLocks noGrp="1"/>
          </p:cNvSpPr>
          <p:nvPr>
            <p:ph type="sldNum" sz="quarter" idx="12"/>
          </p:nvPr>
        </p:nvSpPr>
        <p:spPr>
          <a:xfrm>
            <a:off x="6457950" y="6356351"/>
            <a:ext cx="2057400" cy="365125"/>
          </a:xfrm>
          <a:prstGeom prst="rect">
            <a:avLst/>
          </a:prstGeom>
        </p:spPr>
        <p:txBody>
          <a:bodyPr/>
          <a:lstStyle/>
          <a:p>
            <a:fld id="{8E4188AC-D11E-4F35-8D44-98C5082E44B3}" type="slidenum">
              <a:rPr kumimoji="1" lang="ja-JP" altLang="en-US" smtClean="0"/>
              <a:t>‹#›</a:t>
            </a:fld>
            <a:endParaRPr kumimoji="1" lang="ja-JP" altLang="en-US"/>
          </a:p>
        </p:txBody>
      </p:sp>
    </p:spTree>
    <p:extLst>
      <p:ext uri="{BB962C8B-B14F-4D97-AF65-F5344CB8AC3E}">
        <p14:creationId xmlns:p14="http://schemas.microsoft.com/office/powerpoint/2010/main" val="3939490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a:prstGeom prst="rect">
            <a:avLst/>
          </a:prstGeo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a:xfrm>
            <a:off x="628650" y="6356351"/>
            <a:ext cx="2057400" cy="365125"/>
          </a:xfrm>
          <a:prstGeom prst="rect">
            <a:avLst/>
          </a:prstGeom>
        </p:spPr>
        <p:txBody>
          <a:bodyPr/>
          <a:lstStyle/>
          <a:p>
            <a:fld id="{B1C213F1-2BF8-4BD5-A5B3-5EAD2900D96E}" type="datetime1">
              <a:rPr kumimoji="1" lang="ja-JP" altLang="en-US" smtClean="0"/>
              <a:t>2019/3/17</a:t>
            </a:fld>
            <a:endParaRPr kumimoji="1" lang="ja-JP" altLang="en-US"/>
          </a:p>
        </p:txBody>
      </p:sp>
      <p:sp>
        <p:nvSpPr>
          <p:cNvPr id="6" name="フッター プレースホルダー 5"/>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a:xfrm>
            <a:off x="6457950" y="6356351"/>
            <a:ext cx="2057400" cy="365125"/>
          </a:xfrm>
          <a:prstGeom prst="rect">
            <a:avLst/>
          </a:prstGeom>
        </p:spPr>
        <p:txBody>
          <a:bodyPr/>
          <a:lstStyle/>
          <a:p>
            <a:fld id="{8E4188AC-D11E-4F35-8D44-98C5082E44B3}" type="slidenum">
              <a:rPr kumimoji="1" lang="ja-JP" altLang="en-US" smtClean="0"/>
              <a:t>‹#›</a:t>
            </a:fld>
            <a:endParaRPr kumimoji="1" lang="ja-JP" altLang="en-US"/>
          </a:p>
        </p:txBody>
      </p:sp>
    </p:spTree>
    <p:extLst>
      <p:ext uri="{BB962C8B-B14F-4D97-AF65-F5344CB8AC3E}">
        <p14:creationId xmlns:p14="http://schemas.microsoft.com/office/powerpoint/2010/main" val="3403259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theme" Target="../theme/theme2.xml"/><Relationship Id="rId5" Type="http://schemas.openxmlformats.org/officeDocument/2006/relationships/slideLayout" Target="../slideLayouts/slideLayout17.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0"/>
            <a:ext cx="9144000" cy="9763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 name="Rectangle 1"/>
          <p:cNvSpPr>
            <a:spLocks noGrp="1" noChangeArrowheads="1"/>
          </p:cNvSpPr>
          <p:nvPr>
            <p:ph type="title"/>
          </p:nvPr>
        </p:nvSpPr>
        <p:spPr bwMode="auto">
          <a:xfrm>
            <a:off x="609600" y="1066800"/>
            <a:ext cx="7923213" cy="912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en-GB" altLang="en-US"/>
              <a:t>Click to edit the title text format</a:t>
            </a:r>
          </a:p>
        </p:txBody>
      </p:sp>
      <p:sp>
        <p:nvSpPr>
          <p:cNvPr id="9" name="Rectangle 2"/>
          <p:cNvSpPr>
            <a:spLocks noGrp="1" noChangeArrowheads="1"/>
          </p:cNvSpPr>
          <p:nvPr>
            <p:ph type="body" idx="1"/>
          </p:nvPr>
        </p:nvSpPr>
        <p:spPr bwMode="auto">
          <a:xfrm>
            <a:off x="457200" y="2179638"/>
            <a:ext cx="8228013" cy="4524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p:txBody>
      </p:sp>
      <p:sp>
        <p:nvSpPr>
          <p:cNvPr id="10" name="Text Box 3"/>
          <p:cNvSpPr txBox="1">
            <a:spLocks noChangeArrowheads="1"/>
          </p:cNvSpPr>
          <p:nvPr userDrawn="1"/>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11" name="Text Box 4"/>
          <p:cNvSpPr txBox="1">
            <a:spLocks noChangeArrowheads="1"/>
          </p:cNvSpPr>
          <p:nvPr userDrawn="1"/>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12" name="Rectangle 5">
            <a:extLst>
              <a:ext uri="{FF2B5EF4-FFF2-40B4-BE49-F238E27FC236}">
                <a16:creationId xmlns:a16="http://schemas.microsoft.com/office/drawing/2014/main" id="{0152DCCE-4107-40C4-8900-1D2A210F2C0A}"/>
              </a:ext>
            </a:extLst>
          </p:cNvPr>
          <p:cNvSpPr>
            <a:spLocks noGrp="1" noChangeArrowheads="1"/>
          </p:cNvSpPr>
          <p:nvPr>
            <p:ph type="sldNum" idx="4"/>
          </p:nvPr>
        </p:nvSpPr>
        <p:spPr bwMode="auto">
          <a:xfrm>
            <a:off x="6553200" y="6245225"/>
            <a:ext cx="2132013" cy="474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defRPr>
            </a:lvl1pPr>
          </a:lstStyle>
          <a:p>
            <a:pPr>
              <a:defRPr/>
            </a:pPr>
            <a:fld id="{DCC5E0A4-117D-40B5-A8DE-C76E604D3848}" type="slidenum">
              <a:rPr lang="en-US" altLang="en-US"/>
              <a:pPr>
                <a:defRPr/>
              </a:pPr>
              <a:t>‹#›</a:t>
            </a:fld>
            <a:endParaRPr lang="en-US" altLang="en-US"/>
          </a:p>
        </p:txBody>
      </p:sp>
    </p:spTree>
    <p:extLst>
      <p:ext uri="{BB962C8B-B14F-4D97-AF65-F5344CB8AC3E}">
        <p14:creationId xmlns:p14="http://schemas.microsoft.com/office/powerpoint/2010/main" val="2757822914"/>
      </p:ext>
    </p:extLst>
  </p:cSld>
  <p:clrMap bg1="lt1" tx1="dk1" bg2="lt2" tx2="dk2" accent1="accent1" accent2="accent2" accent3="accent3" accent4="accent4" accent5="accent5" accent6="accent6" hlink="hlink" folHlink="folHlink"/>
  <p:sldLayoutIdLst>
    <p:sldLayoutId id="2147483660"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892175" y="1133977"/>
            <a:ext cx="7359650" cy="754380"/>
          </a:xfrm>
          <a:prstGeom prst="rect">
            <a:avLst/>
          </a:prstGeom>
        </p:spPr>
        <p:txBody>
          <a:bodyPr wrap="square" lIns="0" tIns="0" rIns="0" bIns="0">
            <a:spAutoFit/>
          </a:bodyPr>
          <a:lstStyle>
            <a:lvl1pPr>
              <a:defRPr sz="2400" b="0" i="0">
                <a:solidFill>
                  <a:schemeClr val="tx1"/>
                </a:solidFill>
                <a:latin typeface="Arial"/>
                <a:cs typeface="Arial"/>
              </a:defRPr>
            </a:lvl1pPr>
          </a:lstStyle>
          <a:p>
            <a:endParaRPr/>
          </a:p>
        </p:txBody>
      </p:sp>
      <p:sp>
        <p:nvSpPr>
          <p:cNvPr id="3" name="Holder 3"/>
          <p:cNvSpPr>
            <a:spLocks noGrp="1"/>
          </p:cNvSpPr>
          <p:nvPr>
            <p:ph type="body" idx="1"/>
          </p:nvPr>
        </p:nvSpPr>
        <p:spPr>
          <a:xfrm>
            <a:off x="457200" y="1577340"/>
            <a:ext cx="822960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3/17/2019</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59457622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678192"/>
            <a:ext cx="6858000" cy="2151530"/>
          </a:xfrm>
        </p:spPr>
        <p:txBody>
          <a:bodyPr/>
          <a:lstStyle/>
          <a:p>
            <a:r>
              <a:rPr lang="en-US" altLang="ja-JP" sz="3200" dirty="0">
                <a:solidFill>
                  <a:srgbClr val="7030A0"/>
                </a:solidFill>
                <a:latin typeface="+mn-lt"/>
              </a:rPr>
              <a:t>Improving the quality of international medical device standards for regulatory use– five years of achievements &amp; findings, remaining challenges</a:t>
            </a:r>
          </a:p>
        </p:txBody>
      </p:sp>
      <p:sp>
        <p:nvSpPr>
          <p:cNvPr id="3" name="サブタイトル 2"/>
          <p:cNvSpPr>
            <a:spLocks noGrp="1"/>
          </p:cNvSpPr>
          <p:nvPr>
            <p:ph type="subTitle" idx="1"/>
          </p:nvPr>
        </p:nvSpPr>
        <p:spPr>
          <a:xfrm>
            <a:off x="1034845" y="4583566"/>
            <a:ext cx="6858000" cy="1406013"/>
          </a:xfrm>
        </p:spPr>
        <p:txBody>
          <a:bodyPr/>
          <a:lstStyle/>
          <a:p>
            <a:r>
              <a:rPr lang="en-US" altLang="ja-JP" dirty="0"/>
              <a:t>Vladimir Antonov</a:t>
            </a:r>
          </a:p>
          <a:p>
            <a:r>
              <a:rPr lang="en-US" altLang="ja-JP" dirty="0"/>
              <a:t>IMDRF Standard WG, MC member</a:t>
            </a:r>
          </a:p>
          <a:p>
            <a:r>
              <a:rPr lang="en-US" altLang="ja-JP" dirty="0" err="1"/>
              <a:t>Roszdravnadzor</a:t>
            </a:r>
            <a:r>
              <a:rPr lang="en-US" altLang="ja-JP" dirty="0"/>
              <a:t>, Russia</a:t>
            </a:r>
          </a:p>
        </p:txBody>
      </p:sp>
    </p:spTree>
    <p:extLst>
      <p:ext uri="{BB962C8B-B14F-4D97-AF65-F5344CB8AC3E}">
        <p14:creationId xmlns:p14="http://schemas.microsoft.com/office/powerpoint/2010/main" val="3116795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98033" y="1097281"/>
            <a:ext cx="8745967" cy="5647764"/>
          </a:xfrm>
        </p:spPr>
        <p:txBody>
          <a:bodyPr anchor="t"/>
          <a:lstStyle/>
          <a:p>
            <a:pPr algn="l"/>
            <a:r>
              <a:rPr lang="en-US" altLang="ja-JP" sz="2800" dirty="0">
                <a:solidFill>
                  <a:srgbClr val="7030A0"/>
                </a:solidFill>
                <a:latin typeface="+mn-lt"/>
              </a:rPr>
              <a:t>	</a:t>
            </a:r>
            <a:r>
              <a:rPr lang="en-US" altLang="ja-JP" sz="2400" dirty="0">
                <a:solidFill>
                  <a:srgbClr val="7030A0"/>
                </a:solidFill>
                <a:latin typeface="+mn-lt"/>
              </a:rPr>
              <a:t>But as 2018 survey shown this Work Item had no substantial  effect on the common and uniform use of these standards:</a:t>
            </a:r>
            <a:br>
              <a:rPr lang="en-US" altLang="ja-JP" sz="2400" dirty="0">
                <a:solidFill>
                  <a:srgbClr val="7030A0"/>
                </a:solidFill>
                <a:latin typeface="+mn-lt"/>
              </a:rPr>
            </a:br>
            <a:br>
              <a:rPr lang="en-US" altLang="ja-JP" sz="2800" dirty="0">
                <a:solidFill>
                  <a:srgbClr val="7030A0"/>
                </a:solidFill>
                <a:latin typeface="+mn-lt"/>
              </a:rPr>
            </a:br>
            <a:br>
              <a:rPr lang="en-US" altLang="ja-JP" sz="2800" dirty="0">
                <a:solidFill>
                  <a:srgbClr val="7030A0"/>
                </a:solidFill>
                <a:latin typeface="+mn-lt"/>
              </a:rPr>
            </a:br>
            <a:br>
              <a:rPr lang="en-US" altLang="ja-JP" sz="2800" dirty="0">
                <a:solidFill>
                  <a:srgbClr val="7030A0"/>
                </a:solidFill>
                <a:latin typeface="+mn-lt"/>
              </a:rPr>
            </a:br>
            <a:br>
              <a:rPr lang="en-US" altLang="ja-JP" sz="2800" dirty="0">
                <a:solidFill>
                  <a:srgbClr val="7030A0"/>
                </a:solidFill>
                <a:latin typeface="+mn-lt"/>
              </a:rPr>
            </a:br>
            <a:br>
              <a:rPr lang="en-US" altLang="ja-JP" sz="2800" dirty="0">
                <a:solidFill>
                  <a:srgbClr val="7030A0"/>
                </a:solidFill>
                <a:latin typeface="+mn-lt"/>
              </a:rPr>
            </a:br>
            <a:br>
              <a:rPr lang="en-US" altLang="ja-JP" sz="2800" dirty="0">
                <a:solidFill>
                  <a:srgbClr val="7030A0"/>
                </a:solidFill>
                <a:latin typeface="+mn-lt"/>
              </a:rPr>
            </a:br>
            <a:br>
              <a:rPr lang="en-US" altLang="ja-JP" sz="2800" dirty="0">
                <a:solidFill>
                  <a:srgbClr val="7030A0"/>
                </a:solidFill>
                <a:latin typeface="+mn-lt"/>
              </a:rPr>
            </a:br>
            <a:br>
              <a:rPr lang="en-US" altLang="ja-JP" sz="2800" dirty="0">
                <a:solidFill>
                  <a:srgbClr val="7030A0"/>
                </a:solidFill>
                <a:latin typeface="+mn-lt"/>
              </a:rPr>
            </a:br>
            <a:endParaRPr lang="en-US" altLang="ja-JP" sz="2800" dirty="0">
              <a:solidFill>
                <a:srgbClr val="7030A0"/>
              </a:solidFill>
              <a:latin typeface="+mn-lt"/>
            </a:endParaRPr>
          </a:p>
        </p:txBody>
      </p:sp>
      <p:graphicFrame>
        <p:nvGraphicFramePr>
          <p:cNvPr id="3" name="Таблица 2">
            <a:extLst>
              <a:ext uri="{FF2B5EF4-FFF2-40B4-BE49-F238E27FC236}">
                <a16:creationId xmlns:a16="http://schemas.microsoft.com/office/drawing/2014/main" id="{61B59FEA-2182-4855-ADE0-DE489124D1CB}"/>
              </a:ext>
            </a:extLst>
          </p:cNvPr>
          <p:cNvGraphicFramePr>
            <a:graphicFrameLocks noGrp="1"/>
          </p:cNvGraphicFramePr>
          <p:nvPr>
            <p:extLst>
              <p:ext uri="{D42A27DB-BD31-4B8C-83A1-F6EECF244321}">
                <p14:modId xmlns:p14="http://schemas.microsoft.com/office/powerpoint/2010/main" val="753872636"/>
              </p:ext>
            </p:extLst>
          </p:nvPr>
        </p:nvGraphicFramePr>
        <p:xfrm>
          <a:off x="661594" y="1979407"/>
          <a:ext cx="8224223" cy="4582575"/>
        </p:xfrm>
        <a:graphic>
          <a:graphicData uri="http://schemas.openxmlformats.org/drawingml/2006/table">
            <a:tbl>
              <a:tblPr/>
              <a:tblGrid>
                <a:gridCol w="1038114">
                  <a:extLst>
                    <a:ext uri="{9D8B030D-6E8A-4147-A177-3AD203B41FA5}">
                      <a16:colId xmlns:a16="http://schemas.microsoft.com/office/drawing/2014/main" val="3093414102"/>
                    </a:ext>
                  </a:extLst>
                </a:gridCol>
                <a:gridCol w="4216998">
                  <a:extLst>
                    <a:ext uri="{9D8B030D-6E8A-4147-A177-3AD203B41FA5}">
                      <a16:colId xmlns:a16="http://schemas.microsoft.com/office/drawing/2014/main" val="2000284125"/>
                    </a:ext>
                  </a:extLst>
                </a:gridCol>
                <a:gridCol w="1641395">
                  <a:extLst>
                    <a:ext uri="{9D8B030D-6E8A-4147-A177-3AD203B41FA5}">
                      <a16:colId xmlns:a16="http://schemas.microsoft.com/office/drawing/2014/main" val="1612939929"/>
                    </a:ext>
                  </a:extLst>
                </a:gridCol>
                <a:gridCol w="1327716">
                  <a:extLst>
                    <a:ext uri="{9D8B030D-6E8A-4147-A177-3AD203B41FA5}">
                      <a16:colId xmlns:a16="http://schemas.microsoft.com/office/drawing/2014/main" val="2159788783"/>
                    </a:ext>
                  </a:extLst>
                </a:gridCol>
              </a:tblGrid>
              <a:tr h="265031">
                <a:tc gridSpan="4">
                  <a:txBody>
                    <a:bodyPr/>
                    <a:lstStyle/>
                    <a:p>
                      <a:pPr algn="l" fontAlgn="b"/>
                      <a:r>
                        <a:rPr lang="en-US" sz="2000" b="1" i="0" u="none" strike="noStrike" dirty="0">
                          <a:solidFill>
                            <a:srgbClr val="000000"/>
                          </a:solidFill>
                          <a:effectLst/>
                          <a:latin typeface="Calibri" panose="020F0502020204030204" pitchFamily="34" charset="0"/>
                        </a:rPr>
                        <a:t>     Comparison of core standards recognition in 2014 and 2018</a:t>
                      </a:r>
                    </a:p>
                  </a:txBody>
                  <a:tcPr marL="7620" marR="7620" marT="7620" marB="0" anchor="b">
                    <a:lnL>
                      <a:noFill/>
                    </a:lnL>
                    <a:lnR>
                      <a:noFill/>
                    </a:lnR>
                    <a:lnT>
                      <a:noFill/>
                    </a:lnT>
                    <a:lnB>
                      <a:noFill/>
                    </a:lnB>
                  </a:tcPr>
                </a:tc>
                <a:tc hMerge="1">
                  <a:txBody>
                    <a:bodyPr/>
                    <a:lstStyle/>
                    <a:p>
                      <a:pPr algn="l" fontAlgn="b"/>
                      <a:endParaRPr lang="en-US" sz="2000" b="1" i="0" u="none" strike="noStrike" dirty="0">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3115095034"/>
                  </a:ext>
                </a:extLst>
              </a:tr>
              <a:tr h="212025">
                <a:tc>
                  <a:txBody>
                    <a:bodyPr/>
                    <a:lstStyle/>
                    <a:p>
                      <a:pPr algn="l" fontAlgn="b"/>
                      <a:endParaRPr lang="ru-RU" sz="14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ru-RU" sz="14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ru-RU" sz="14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ru-RU" sz="14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2144364"/>
                  </a:ext>
                </a:extLst>
              </a:tr>
              <a:tr h="591903">
                <a:tc rowSpan="2">
                  <a:txBody>
                    <a:bodyPr/>
                    <a:lstStyle/>
                    <a:p>
                      <a:pPr algn="l" fontAlgn="ctr"/>
                      <a:r>
                        <a:rPr lang="en-US" sz="1600" b="1" i="0" u="none" strike="noStrike">
                          <a:solidFill>
                            <a:srgbClr val="000000"/>
                          </a:solidFill>
                          <a:effectLst/>
                          <a:latin typeface="Calibri" panose="020F0502020204030204" pitchFamily="34" charset="0"/>
                        </a:rPr>
                        <a:t>Standard reference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fontAlgn="ctr"/>
                      <a:r>
                        <a:rPr lang="en-US" sz="1600" b="1" i="0" u="none" strike="noStrike" dirty="0">
                          <a:solidFill>
                            <a:srgbClr val="000000"/>
                          </a:solidFill>
                          <a:effectLst/>
                          <a:latin typeface="Calibri" panose="020F0502020204030204" pitchFamily="34" charset="0"/>
                        </a:rPr>
                        <a:t>Title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t"/>
                      <a:r>
                        <a:rPr lang="en-US" sz="1600" b="1" i="0" u="none" strike="noStrike" dirty="0">
                          <a:solidFill>
                            <a:srgbClr val="000000"/>
                          </a:solidFill>
                          <a:effectLst/>
                          <a:latin typeface="Calibri" panose="020F0502020204030204" pitchFamily="34" charset="0"/>
                        </a:rPr>
                        <a:t>Number of IMDRF jurisdictions (out of 8) who recognize standard</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extLst>
                  <a:ext uri="{0D108BD9-81ED-4DB2-BD59-A6C34878D82A}">
                    <a16:rowId xmlns:a16="http://schemas.microsoft.com/office/drawing/2014/main" val="1252138819"/>
                  </a:ext>
                </a:extLst>
              </a:tr>
              <a:tr h="212025">
                <a:tc vMerge="1">
                  <a:txBody>
                    <a:bodyPr/>
                    <a:lstStyle/>
                    <a:p>
                      <a:endParaRPr lang="ru-RU"/>
                    </a:p>
                  </a:txBody>
                  <a:tcPr/>
                </a:tc>
                <a:tc vMerge="1">
                  <a:txBody>
                    <a:bodyPr/>
                    <a:lstStyle/>
                    <a:p>
                      <a:endParaRPr lang="ru-RU"/>
                    </a:p>
                  </a:txBody>
                  <a:tcPr/>
                </a:tc>
                <a:tc>
                  <a:txBody>
                    <a:bodyPr/>
                    <a:lstStyle/>
                    <a:p>
                      <a:pPr algn="r" fontAlgn="ctr"/>
                      <a:r>
                        <a:rPr lang="ru-RU" sz="1400" b="1" i="0" u="none" strike="noStrike">
                          <a:solidFill>
                            <a:srgbClr val="000000"/>
                          </a:solidFill>
                          <a:effectLst/>
                          <a:latin typeface="Calibri" panose="020F0502020204030204" pitchFamily="34" charset="0"/>
                        </a:rPr>
                        <a:t>2014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1400" b="1" i="0" u="none" strike="noStrike">
                          <a:solidFill>
                            <a:srgbClr val="000000"/>
                          </a:solidFill>
                          <a:effectLst/>
                          <a:latin typeface="Calibri" panose="020F0502020204030204" pitchFamily="34" charset="0"/>
                        </a:rPr>
                        <a:t>2018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55445050"/>
                  </a:ext>
                </a:extLst>
              </a:tr>
              <a:tr h="397547">
                <a:tc>
                  <a:txBody>
                    <a:bodyPr/>
                    <a:lstStyle/>
                    <a:p>
                      <a:pPr algn="l" fontAlgn="t"/>
                      <a:r>
                        <a:rPr lang="en-US" sz="1400" b="0" i="0" u="none" strike="noStrike">
                          <a:solidFill>
                            <a:srgbClr val="000000"/>
                          </a:solidFill>
                          <a:effectLst/>
                          <a:latin typeface="Calibri" panose="020F0502020204030204" pitchFamily="34" charset="0"/>
                        </a:rPr>
                        <a:t>IEC 62304</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Medical device software - Software life cycle processes</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ru-RU" sz="1400" b="0" i="0" u="none" strike="noStrike">
                          <a:solidFill>
                            <a:srgbClr val="000000"/>
                          </a:solidFill>
                          <a:effectLst/>
                          <a:latin typeface="Calibri" panose="020F0502020204030204" pitchFamily="34" charset="0"/>
                        </a:rPr>
                        <a:t>6</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ru-RU" sz="1400" b="0" i="0" u="none" strike="noStrike">
                          <a:solidFill>
                            <a:srgbClr val="000000"/>
                          </a:solidFill>
                          <a:effectLst/>
                          <a:latin typeface="Calibri" panose="020F0502020204030204" pitchFamily="34" charset="0"/>
                        </a:rPr>
                        <a:t>6</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1952838"/>
                  </a:ext>
                </a:extLst>
              </a:tr>
              <a:tr h="591903">
                <a:tc>
                  <a:txBody>
                    <a:bodyPr/>
                    <a:lstStyle/>
                    <a:p>
                      <a:pPr algn="l" fontAlgn="t"/>
                      <a:r>
                        <a:rPr lang="en-US" sz="1400" b="0" i="0" u="none" strike="noStrike">
                          <a:solidFill>
                            <a:srgbClr val="000000"/>
                          </a:solidFill>
                          <a:effectLst/>
                          <a:latin typeface="Calibri" panose="020F0502020204030204" pitchFamily="34" charset="0"/>
                        </a:rPr>
                        <a:t>IEC 60601-1</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Medical electrical equipment - Part 1: General requirements for basic safety and essential performance</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ru-RU" sz="1400" b="0" i="0" u="none" strike="noStrike">
                          <a:solidFill>
                            <a:srgbClr val="000000"/>
                          </a:solidFill>
                          <a:effectLst/>
                          <a:latin typeface="Calibri" panose="020F0502020204030204" pitchFamily="34" charset="0"/>
                        </a:rPr>
                        <a:t>5</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ru-RU" sz="1400" b="0" i="0" u="none" strike="noStrike">
                          <a:solidFill>
                            <a:srgbClr val="000000"/>
                          </a:solidFill>
                          <a:effectLst/>
                          <a:latin typeface="Calibri" panose="020F0502020204030204" pitchFamily="34" charset="0"/>
                        </a:rPr>
                        <a:t>6</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509072486"/>
                  </a:ext>
                </a:extLst>
              </a:tr>
              <a:tr h="424050">
                <a:tc>
                  <a:txBody>
                    <a:bodyPr/>
                    <a:lstStyle/>
                    <a:p>
                      <a:pPr algn="l" fontAlgn="t"/>
                      <a:r>
                        <a:rPr lang="en-US" sz="1400" b="0" i="0" u="none" strike="noStrike">
                          <a:solidFill>
                            <a:srgbClr val="000000"/>
                          </a:solidFill>
                          <a:effectLst/>
                          <a:latin typeface="Calibri" panose="020F0502020204030204" pitchFamily="34" charset="0"/>
                        </a:rPr>
                        <a:t>ISO 14155</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Clinical investigation of medical devices for human subjects - Good clinical practice</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ru-RU" sz="1400" b="0" i="0" u="none" strike="noStrike">
                          <a:solidFill>
                            <a:srgbClr val="000000"/>
                          </a:solidFill>
                          <a:effectLst/>
                          <a:latin typeface="Calibri" panose="020F0502020204030204" pitchFamily="34" charset="0"/>
                        </a:rPr>
                        <a:t>6</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ru-RU" sz="1400" b="0" i="0" u="none" strike="noStrike">
                          <a:solidFill>
                            <a:srgbClr val="000000"/>
                          </a:solidFill>
                          <a:effectLst/>
                          <a:latin typeface="Calibri" panose="020F0502020204030204" pitchFamily="34" charset="0"/>
                        </a:rPr>
                        <a:t>7</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072157931"/>
                  </a:ext>
                </a:extLst>
              </a:tr>
              <a:tr h="591903">
                <a:tc>
                  <a:txBody>
                    <a:bodyPr/>
                    <a:lstStyle/>
                    <a:p>
                      <a:pPr algn="l" fontAlgn="t"/>
                      <a:r>
                        <a:rPr lang="en-US" sz="1400" b="0" i="0" u="none" strike="noStrike">
                          <a:solidFill>
                            <a:srgbClr val="000000"/>
                          </a:solidFill>
                          <a:effectLst/>
                          <a:latin typeface="Calibri" panose="020F0502020204030204" pitchFamily="34" charset="0"/>
                        </a:rPr>
                        <a:t>ISO 10993-1</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Biological evaluation of medical devices -- Part 1: Evaluation and testing within a risk management process</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ru-RU" sz="1400" b="0" i="0" u="none" strike="noStrike">
                          <a:solidFill>
                            <a:srgbClr val="000000"/>
                          </a:solidFill>
                          <a:effectLst/>
                          <a:latin typeface="Calibri" panose="020F0502020204030204" pitchFamily="34" charset="0"/>
                        </a:rPr>
                        <a:t>6</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ru-RU" sz="1400" b="0" i="0" u="none" strike="noStrike">
                          <a:solidFill>
                            <a:srgbClr val="000000"/>
                          </a:solidFill>
                          <a:effectLst/>
                          <a:latin typeface="Calibri" panose="020F0502020204030204" pitchFamily="34" charset="0"/>
                        </a:rPr>
                        <a:t>8</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982171175"/>
                  </a:ext>
                </a:extLst>
              </a:tr>
              <a:tr h="424050">
                <a:tc>
                  <a:txBody>
                    <a:bodyPr/>
                    <a:lstStyle/>
                    <a:p>
                      <a:pPr algn="l" fontAlgn="t"/>
                      <a:r>
                        <a:rPr lang="en-US" sz="1400" b="0" i="0" u="none" strike="noStrike">
                          <a:solidFill>
                            <a:srgbClr val="000000"/>
                          </a:solidFill>
                          <a:effectLst/>
                          <a:latin typeface="Calibri" panose="020F0502020204030204" pitchFamily="34" charset="0"/>
                        </a:rPr>
                        <a:t>ISO 14971</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Medical devices -- Application of risk management to medical devices</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ru-RU" sz="1400" b="0" i="0" u="none" strike="noStrike">
                          <a:solidFill>
                            <a:srgbClr val="000000"/>
                          </a:solidFill>
                          <a:effectLst/>
                          <a:latin typeface="Calibri" panose="020F0502020204030204" pitchFamily="34" charset="0"/>
                        </a:rPr>
                        <a:t>8</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ru-RU" sz="1400" b="0" i="0" u="none" strike="noStrike">
                          <a:solidFill>
                            <a:srgbClr val="000000"/>
                          </a:solidFill>
                          <a:effectLst/>
                          <a:latin typeface="Calibri" panose="020F0502020204030204" pitchFamily="34" charset="0"/>
                        </a:rPr>
                        <a:t>7</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4043401316"/>
                  </a:ext>
                </a:extLst>
              </a:tr>
              <a:tr h="786259">
                <a:tc>
                  <a:txBody>
                    <a:bodyPr/>
                    <a:lstStyle/>
                    <a:p>
                      <a:pPr algn="l" fontAlgn="t"/>
                      <a:r>
                        <a:rPr lang="en-US" sz="1400" b="0" i="0" u="none" strike="noStrike">
                          <a:solidFill>
                            <a:srgbClr val="000000"/>
                          </a:solidFill>
                          <a:effectLst/>
                          <a:latin typeface="Calibri" panose="020F0502020204030204" pitchFamily="34" charset="0"/>
                        </a:rPr>
                        <a:t>ISO 11137-1</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Sterilization of health care products -- Radiation -- Part 1: Requirements for development, validation and routine control of a sterilization process for medical devices</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ru-RU" sz="1400" b="0" i="0" u="none" strike="noStrike" dirty="0">
                          <a:solidFill>
                            <a:srgbClr val="000000"/>
                          </a:solidFill>
                          <a:effectLst/>
                          <a:latin typeface="Calibri" panose="020F0502020204030204" pitchFamily="34" charset="0"/>
                        </a:rPr>
                        <a:t>6</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ru-RU" sz="1400" b="0" i="0" u="none" strike="noStrike" dirty="0">
                          <a:solidFill>
                            <a:srgbClr val="000000"/>
                          </a:solidFill>
                          <a:effectLst/>
                          <a:latin typeface="Calibri" panose="020F0502020204030204" pitchFamily="34" charset="0"/>
                        </a:rPr>
                        <a:t>7</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81455639"/>
                  </a:ext>
                </a:extLst>
              </a:tr>
            </a:tbl>
          </a:graphicData>
        </a:graphic>
      </p:graphicFrame>
    </p:spTree>
    <p:extLst>
      <p:ext uri="{BB962C8B-B14F-4D97-AF65-F5344CB8AC3E}">
        <p14:creationId xmlns:p14="http://schemas.microsoft.com/office/powerpoint/2010/main" val="2154017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44244" y="1290919"/>
            <a:ext cx="8745967" cy="5368066"/>
          </a:xfrm>
        </p:spPr>
        <p:txBody>
          <a:bodyPr anchor="t"/>
          <a:lstStyle/>
          <a:p>
            <a:pPr algn="l"/>
            <a:r>
              <a:rPr lang="en-US" altLang="ja-JP" sz="2800" dirty="0">
                <a:solidFill>
                  <a:srgbClr val="7030A0"/>
                </a:solidFill>
                <a:latin typeface="+mn-lt"/>
              </a:rPr>
              <a:t>	In 2016, IMDRF MC approved a New Work Item Proposal (initiated both industry and regulators) with two goals:</a:t>
            </a:r>
            <a:br>
              <a:rPr lang="en-US" altLang="ja-JP" sz="2800" dirty="0">
                <a:solidFill>
                  <a:srgbClr val="7030A0"/>
                </a:solidFill>
                <a:latin typeface="+mn-lt"/>
              </a:rPr>
            </a:br>
            <a:r>
              <a:rPr lang="en-US" altLang="ja-JP" sz="2800" dirty="0">
                <a:solidFill>
                  <a:srgbClr val="7030A0"/>
                </a:solidFill>
                <a:latin typeface="+mn-lt"/>
              </a:rPr>
              <a:t> </a:t>
            </a:r>
            <a:br>
              <a:rPr lang="en-US" altLang="ja-JP" sz="2800" dirty="0">
                <a:solidFill>
                  <a:srgbClr val="7030A0"/>
                </a:solidFill>
                <a:latin typeface="+mn-lt"/>
              </a:rPr>
            </a:br>
            <a:r>
              <a:rPr lang="en-US" altLang="ja-JP" sz="2800" dirty="0">
                <a:solidFill>
                  <a:srgbClr val="7030A0"/>
                </a:solidFill>
                <a:latin typeface="+mn-lt"/>
              </a:rPr>
              <a:t>(1) explore how international standards can be improved; </a:t>
            </a:r>
            <a:br>
              <a:rPr lang="en-US" altLang="ja-JP" sz="2800" dirty="0">
                <a:solidFill>
                  <a:srgbClr val="7030A0"/>
                </a:solidFill>
                <a:latin typeface="+mn-lt"/>
              </a:rPr>
            </a:br>
            <a:br>
              <a:rPr lang="en-US" altLang="ja-JP" sz="2800" dirty="0">
                <a:solidFill>
                  <a:srgbClr val="7030A0"/>
                </a:solidFill>
                <a:latin typeface="+mn-lt"/>
              </a:rPr>
            </a:br>
            <a:r>
              <a:rPr lang="en-US" altLang="ja-JP" sz="2800" dirty="0">
                <a:solidFill>
                  <a:srgbClr val="7030A0"/>
                </a:solidFill>
                <a:latin typeface="+mn-lt"/>
              </a:rPr>
              <a:t>(2) increase confidence in international standards and their uniform use in medical device regulations </a:t>
            </a:r>
            <a:br>
              <a:rPr lang="en-US" altLang="ja-JP" sz="2800" dirty="0">
                <a:solidFill>
                  <a:srgbClr val="7030A0"/>
                </a:solidFill>
                <a:latin typeface="+mn-lt"/>
              </a:rPr>
            </a:br>
            <a:br>
              <a:rPr lang="en-US" altLang="ja-JP" sz="2800" dirty="0">
                <a:solidFill>
                  <a:srgbClr val="7030A0"/>
                </a:solidFill>
                <a:latin typeface="+mn-lt"/>
              </a:rPr>
            </a:br>
            <a:br>
              <a:rPr lang="en-US" altLang="ja-JP" sz="2800" dirty="0">
                <a:solidFill>
                  <a:srgbClr val="7030A0"/>
                </a:solidFill>
                <a:latin typeface="+mn-lt"/>
              </a:rPr>
            </a:br>
            <a:br>
              <a:rPr lang="en-US" altLang="ja-JP" sz="2800" dirty="0">
                <a:solidFill>
                  <a:srgbClr val="7030A0"/>
                </a:solidFill>
                <a:latin typeface="+mn-lt"/>
              </a:rPr>
            </a:br>
            <a:br>
              <a:rPr lang="en-US" altLang="ja-JP" sz="2800" dirty="0">
                <a:solidFill>
                  <a:srgbClr val="7030A0"/>
                </a:solidFill>
                <a:latin typeface="+mn-lt"/>
              </a:rPr>
            </a:br>
            <a:br>
              <a:rPr lang="en-US" altLang="ja-JP" sz="2800" dirty="0">
                <a:solidFill>
                  <a:srgbClr val="7030A0"/>
                </a:solidFill>
                <a:latin typeface="+mn-lt"/>
              </a:rPr>
            </a:br>
            <a:br>
              <a:rPr lang="en-US" altLang="ja-JP" sz="2800" dirty="0">
                <a:solidFill>
                  <a:srgbClr val="7030A0"/>
                </a:solidFill>
                <a:latin typeface="+mn-lt"/>
              </a:rPr>
            </a:br>
            <a:endParaRPr lang="en-US" altLang="ja-JP" sz="2800" dirty="0">
              <a:solidFill>
                <a:srgbClr val="7030A0"/>
              </a:solidFill>
              <a:latin typeface="+mn-lt"/>
            </a:endParaRPr>
          </a:p>
        </p:txBody>
      </p:sp>
    </p:spTree>
    <p:extLst>
      <p:ext uri="{BB962C8B-B14F-4D97-AF65-F5344CB8AC3E}">
        <p14:creationId xmlns:p14="http://schemas.microsoft.com/office/powerpoint/2010/main" val="4056183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2122" y="1097281"/>
            <a:ext cx="8885817" cy="5368066"/>
          </a:xfrm>
        </p:spPr>
        <p:txBody>
          <a:bodyPr anchor="t"/>
          <a:lstStyle/>
          <a:p>
            <a:pPr algn="l"/>
            <a:r>
              <a:rPr lang="en-US" altLang="ja-JP" sz="2800" dirty="0">
                <a:solidFill>
                  <a:srgbClr val="7030A0"/>
                </a:solidFill>
                <a:latin typeface="+mn-lt"/>
              </a:rPr>
              <a:t>	</a:t>
            </a:r>
            <a:r>
              <a:rPr lang="en-US" altLang="ja-JP" sz="2800" b="1" dirty="0">
                <a:solidFill>
                  <a:srgbClr val="7030A0"/>
                </a:solidFill>
                <a:latin typeface="+mn-lt"/>
              </a:rPr>
              <a:t>Concerns identified by SWG (2017):</a:t>
            </a:r>
            <a:br>
              <a:rPr lang="en-US" altLang="ja-JP" sz="2400" dirty="0">
                <a:solidFill>
                  <a:srgbClr val="7030A0"/>
                </a:solidFill>
                <a:latin typeface="+mn-lt"/>
              </a:rPr>
            </a:br>
            <a:r>
              <a:rPr lang="en-US" altLang="ja-JP" sz="2400" dirty="0">
                <a:solidFill>
                  <a:srgbClr val="7030A0"/>
                </a:solidFill>
                <a:latin typeface="+mn-lt"/>
              </a:rPr>
              <a:t> </a:t>
            </a:r>
            <a:br>
              <a:rPr lang="en-US" altLang="ja-JP" sz="2800" dirty="0">
                <a:solidFill>
                  <a:srgbClr val="7030A0"/>
                </a:solidFill>
                <a:latin typeface="+mn-lt"/>
              </a:rPr>
            </a:br>
            <a:r>
              <a:rPr lang="en-US" altLang="ja-JP" sz="2400" dirty="0">
                <a:solidFill>
                  <a:srgbClr val="7030A0"/>
                </a:solidFill>
                <a:latin typeface="+mn-lt"/>
              </a:rPr>
              <a:t>1. Member RAs do not have sufficient awareness of Standards Developing Organizations’ activities, which means that RAs do not always have input and influence into standards development. If regulators are not engaged in standards development, international standards will might not be useful for regulatory purposes.</a:t>
            </a:r>
            <a:br>
              <a:rPr lang="en-US" altLang="ja-JP" sz="2400" dirty="0">
                <a:solidFill>
                  <a:srgbClr val="7030A0"/>
                </a:solidFill>
                <a:latin typeface="+mn-lt"/>
              </a:rPr>
            </a:br>
            <a:br>
              <a:rPr lang="en-US" altLang="ja-JP" sz="2400" dirty="0">
                <a:solidFill>
                  <a:srgbClr val="7030A0"/>
                </a:solidFill>
                <a:latin typeface="+mn-lt"/>
              </a:rPr>
            </a:br>
            <a:r>
              <a:rPr lang="en-US" altLang="ja-JP" sz="2400" dirty="0">
                <a:solidFill>
                  <a:srgbClr val="7030A0"/>
                </a:solidFill>
                <a:latin typeface="+mn-lt"/>
              </a:rPr>
              <a:t>2. Current international standards frequently contain insufficient direction on how to apply them in regulatory processes. </a:t>
            </a:r>
            <a:br>
              <a:rPr lang="en-US" altLang="ja-JP" sz="2400" dirty="0">
                <a:solidFill>
                  <a:srgbClr val="7030A0"/>
                </a:solidFill>
                <a:latin typeface="+mn-lt"/>
              </a:rPr>
            </a:br>
            <a:r>
              <a:rPr lang="en-US" altLang="ja-JP" sz="2400" dirty="0">
                <a:solidFill>
                  <a:srgbClr val="7030A0"/>
                </a:solidFill>
                <a:latin typeface="+mn-lt"/>
              </a:rPr>
              <a:t>Many standards now call for a risk-based approach to the application of the standard; however, it is difficult to apply such qualitative principles to the necessary conformance measures across different country schemes used for regulatory purposes.</a:t>
            </a:r>
            <a:br>
              <a:rPr lang="en-US" altLang="ja-JP" sz="2400" dirty="0">
                <a:solidFill>
                  <a:srgbClr val="7030A0"/>
                </a:solidFill>
                <a:latin typeface="+mn-lt"/>
              </a:rPr>
            </a:br>
            <a:br>
              <a:rPr lang="en-US" altLang="ja-JP" sz="2000" dirty="0">
                <a:solidFill>
                  <a:srgbClr val="7030A0"/>
                </a:solidFill>
                <a:latin typeface="+mn-lt"/>
              </a:rPr>
            </a:br>
            <a:br>
              <a:rPr lang="en-US" altLang="ja-JP" sz="2000" dirty="0">
                <a:solidFill>
                  <a:srgbClr val="7030A0"/>
                </a:solidFill>
                <a:latin typeface="+mn-lt"/>
              </a:rPr>
            </a:br>
            <a:br>
              <a:rPr lang="en-US" altLang="ja-JP" sz="2000" dirty="0">
                <a:solidFill>
                  <a:srgbClr val="7030A0"/>
                </a:solidFill>
                <a:latin typeface="+mn-lt"/>
              </a:rPr>
            </a:br>
            <a:br>
              <a:rPr lang="en-US" altLang="ja-JP" sz="2800" dirty="0">
                <a:solidFill>
                  <a:srgbClr val="7030A0"/>
                </a:solidFill>
                <a:latin typeface="+mn-lt"/>
              </a:rPr>
            </a:br>
            <a:br>
              <a:rPr lang="en-US" altLang="ja-JP" sz="2800" dirty="0">
                <a:solidFill>
                  <a:srgbClr val="7030A0"/>
                </a:solidFill>
                <a:latin typeface="+mn-lt"/>
              </a:rPr>
            </a:br>
            <a:br>
              <a:rPr lang="en-US" altLang="ja-JP" sz="2800" dirty="0">
                <a:solidFill>
                  <a:srgbClr val="7030A0"/>
                </a:solidFill>
                <a:latin typeface="+mn-lt"/>
              </a:rPr>
            </a:br>
            <a:br>
              <a:rPr lang="en-US" altLang="ja-JP" sz="2800" dirty="0">
                <a:solidFill>
                  <a:srgbClr val="7030A0"/>
                </a:solidFill>
                <a:latin typeface="+mn-lt"/>
              </a:rPr>
            </a:br>
            <a:br>
              <a:rPr lang="en-US" altLang="ja-JP" sz="2800" dirty="0">
                <a:solidFill>
                  <a:srgbClr val="7030A0"/>
                </a:solidFill>
                <a:latin typeface="+mn-lt"/>
              </a:rPr>
            </a:br>
            <a:endParaRPr lang="en-US" altLang="ja-JP" sz="2800" dirty="0">
              <a:solidFill>
                <a:srgbClr val="7030A0"/>
              </a:solidFill>
              <a:latin typeface="+mn-lt"/>
            </a:endParaRPr>
          </a:p>
        </p:txBody>
      </p:sp>
    </p:spTree>
    <p:extLst>
      <p:ext uri="{BB962C8B-B14F-4D97-AF65-F5344CB8AC3E}">
        <p14:creationId xmlns:p14="http://schemas.microsoft.com/office/powerpoint/2010/main" val="1834574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58183" y="1043493"/>
            <a:ext cx="8885817" cy="5647764"/>
          </a:xfrm>
        </p:spPr>
        <p:txBody>
          <a:bodyPr anchor="t"/>
          <a:lstStyle/>
          <a:p>
            <a:pPr algn="l"/>
            <a:r>
              <a:rPr lang="en-US" altLang="ja-JP" sz="2800" dirty="0">
                <a:solidFill>
                  <a:srgbClr val="7030A0"/>
                </a:solidFill>
                <a:latin typeface="+mn-lt"/>
              </a:rPr>
              <a:t>	</a:t>
            </a:r>
            <a:r>
              <a:rPr lang="en-US" altLang="ja-JP" sz="2800" b="1" dirty="0">
                <a:solidFill>
                  <a:srgbClr val="7030A0"/>
                </a:solidFill>
                <a:latin typeface="+mn-lt"/>
              </a:rPr>
              <a:t>Example of uncertainty in acceptance criteria for regulatory purposes </a:t>
            </a:r>
            <a:br>
              <a:rPr lang="en-US" altLang="ja-JP" sz="2000" dirty="0">
                <a:solidFill>
                  <a:srgbClr val="7030A0"/>
                </a:solidFill>
                <a:latin typeface="+mn-lt"/>
              </a:rPr>
            </a:br>
            <a:r>
              <a:rPr lang="en-US" altLang="ja-JP" sz="2000" dirty="0">
                <a:solidFill>
                  <a:srgbClr val="7030A0"/>
                </a:solidFill>
                <a:latin typeface="+mn-lt"/>
              </a:rPr>
              <a:t> </a:t>
            </a:r>
            <a:br>
              <a:rPr lang="en-US" altLang="ja-JP" sz="2000" dirty="0">
                <a:solidFill>
                  <a:srgbClr val="7030A0"/>
                </a:solidFill>
                <a:latin typeface="+mn-lt"/>
              </a:rPr>
            </a:br>
            <a:r>
              <a:rPr lang="en-US" altLang="ja-JP" sz="2000" dirty="0">
                <a:solidFill>
                  <a:srgbClr val="7030A0"/>
                </a:solidFill>
                <a:latin typeface="+mn-lt"/>
              </a:rPr>
              <a:t>ISO 6710:2017 Single-use containers for human venous blood specimen collection</a:t>
            </a:r>
            <a:br>
              <a:rPr lang="en-US" altLang="ja-JP" sz="2000" dirty="0">
                <a:solidFill>
                  <a:srgbClr val="7030A0"/>
                </a:solidFill>
                <a:latin typeface="+mn-lt"/>
              </a:rPr>
            </a:br>
            <a:br>
              <a:rPr lang="en-US" altLang="ja-JP" sz="2000" dirty="0">
                <a:solidFill>
                  <a:srgbClr val="7030A0"/>
                </a:solidFill>
                <a:latin typeface="+mn-lt"/>
              </a:rPr>
            </a:br>
            <a:r>
              <a:rPr lang="en-US" altLang="ja-JP" sz="2000" dirty="0">
                <a:solidFill>
                  <a:srgbClr val="7030A0"/>
                </a:solidFill>
                <a:latin typeface="+mn-lt"/>
              </a:rPr>
              <a:t>5 Draw volume</a:t>
            </a:r>
            <a:br>
              <a:rPr lang="en-US" altLang="ja-JP" sz="2000" dirty="0">
                <a:solidFill>
                  <a:srgbClr val="7030A0"/>
                </a:solidFill>
                <a:latin typeface="+mn-lt"/>
              </a:rPr>
            </a:br>
            <a:r>
              <a:rPr lang="en-US" altLang="ja-JP" sz="2000" dirty="0">
                <a:solidFill>
                  <a:srgbClr val="7030A0"/>
                </a:solidFill>
                <a:latin typeface="+mn-lt"/>
              </a:rPr>
              <a:t>When tested in accordance with the methods specified in Annexes A and B </a:t>
            </a:r>
            <a:r>
              <a:rPr lang="en-US" altLang="ja-JP" sz="1800" i="1" dirty="0">
                <a:latin typeface="+mn-lt"/>
              </a:rPr>
              <a:t>(Draw volume test for evacuated containers)</a:t>
            </a:r>
            <a:r>
              <a:rPr lang="en-US" altLang="ja-JP" sz="2000" dirty="0">
                <a:solidFill>
                  <a:srgbClr val="7030A0"/>
                </a:solidFill>
                <a:latin typeface="+mn-lt"/>
              </a:rPr>
              <a:t>, the volume of water should be within ±10 % of the draw volume</a:t>
            </a:r>
            <a:r>
              <a:rPr lang="en-US" altLang="ja-JP" sz="2000" u="sng" dirty="0">
                <a:solidFill>
                  <a:srgbClr val="7030A0"/>
                </a:solidFill>
                <a:latin typeface="+mn-lt"/>
              </a:rPr>
              <a:t>. If ±10 % of draw volume is not met throughout the shelf life, the manufacturer shall ensure that correct results shall be obtained</a:t>
            </a:r>
            <a:r>
              <a:rPr lang="en-US" altLang="ja-JP" sz="2000" dirty="0">
                <a:solidFill>
                  <a:srgbClr val="7030A0"/>
                </a:solidFill>
                <a:latin typeface="+mn-lt"/>
              </a:rPr>
              <a:t>.</a:t>
            </a:r>
            <a:br>
              <a:rPr lang="en-US" altLang="ja-JP" sz="2000" dirty="0">
                <a:solidFill>
                  <a:srgbClr val="7030A0"/>
                </a:solidFill>
                <a:latin typeface="+mn-lt"/>
              </a:rPr>
            </a:br>
            <a:br>
              <a:rPr lang="en-US" altLang="ja-JP" sz="2000" dirty="0">
                <a:solidFill>
                  <a:srgbClr val="7030A0"/>
                </a:solidFill>
                <a:latin typeface="+mn-lt"/>
              </a:rPr>
            </a:br>
            <a:r>
              <a:rPr lang="en-US" altLang="ja-JP" sz="2000" dirty="0">
                <a:solidFill>
                  <a:srgbClr val="7030A0"/>
                </a:solidFill>
                <a:latin typeface="+mn-lt"/>
              </a:rPr>
              <a:t>In premarket approval or market surveillance RA have to apply acceptance criteria, which are different for different types of products, but standard does not clearly provide these. </a:t>
            </a:r>
            <a:br>
              <a:rPr lang="en-US" altLang="ja-JP" sz="2000" dirty="0">
                <a:solidFill>
                  <a:srgbClr val="7030A0"/>
                </a:solidFill>
                <a:latin typeface="+mn-lt"/>
              </a:rPr>
            </a:br>
            <a:r>
              <a:rPr lang="en-US" altLang="ja-JP" sz="2000" i="1" dirty="0">
                <a:latin typeface="+mn-lt"/>
              </a:rPr>
              <a:t>Note:</a:t>
            </a:r>
            <a:br>
              <a:rPr lang="en-US" altLang="ja-JP" sz="2000" i="1" dirty="0">
                <a:latin typeface="+mn-lt"/>
              </a:rPr>
            </a:br>
            <a:r>
              <a:rPr lang="en-US" altLang="ja-JP" sz="2000" i="1" dirty="0">
                <a:latin typeface="+mn-lt"/>
              </a:rPr>
              <a:t>Draw Volume requirement for evacuated tubes with Trisodium citrate additives for coagulation testing </a:t>
            </a:r>
            <a:r>
              <a:rPr lang="en-US" altLang="ja-JP" sz="2000" i="1" u="sng" dirty="0">
                <a:latin typeface="+mn-lt"/>
              </a:rPr>
              <a:t>is critical to ensure correct diagnostic test results</a:t>
            </a:r>
            <a:r>
              <a:rPr lang="en-US" altLang="ja-JP" sz="2000" i="1" dirty="0">
                <a:latin typeface="+mn-lt"/>
              </a:rPr>
              <a:t>, </a:t>
            </a:r>
            <a:br>
              <a:rPr lang="en-US" altLang="ja-JP" sz="2000" i="1" dirty="0">
                <a:latin typeface="+mn-lt"/>
              </a:rPr>
            </a:br>
            <a:r>
              <a:rPr lang="en-US" altLang="ja-JP" sz="2000" i="1" dirty="0">
                <a:latin typeface="+mn-lt"/>
              </a:rPr>
              <a:t>but practically </a:t>
            </a:r>
            <a:r>
              <a:rPr lang="en-US" altLang="ja-JP" sz="2000" i="1" u="sng" dirty="0">
                <a:latin typeface="+mn-lt"/>
              </a:rPr>
              <a:t>has no influence on diagnostic performance for evacuated tubes with clot activator  </a:t>
            </a:r>
            <a:br>
              <a:rPr lang="en-US" altLang="ja-JP" sz="2800" i="1" dirty="0">
                <a:latin typeface="+mn-lt"/>
              </a:rPr>
            </a:br>
            <a:br>
              <a:rPr lang="en-US" altLang="ja-JP" sz="2800" dirty="0">
                <a:solidFill>
                  <a:srgbClr val="7030A0"/>
                </a:solidFill>
                <a:latin typeface="+mn-lt"/>
              </a:rPr>
            </a:br>
            <a:br>
              <a:rPr lang="en-US" altLang="ja-JP" sz="2800" dirty="0">
                <a:solidFill>
                  <a:srgbClr val="7030A0"/>
                </a:solidFill>
                <a:latin typeface="+mn-lt"/>
              </a:rPr>
            </a:br>
            <a:br>
              <a:rPr lang="en-US" altLang="ja-JP" sz="2800" dirty="0">
                <a:solidFill>
                  <a:srgbClr val="7030A0"/>
                </a:solidFill>
                <a:latin typeface="+mn-lt"/>
              </a:rPr>
            </a:br>
            <a:endParaRPr lang="en-US" altLang="ja-JP" sz="2800" dirty="0">
              <a:solidFill>
                <a:srgbClr val="7030A0"/>
              </a:solidFill>
              <a:latin typeface="+mn-lt"/>
            </a:endParaRPr>
          </a:p>
        </p:txBody>
      </p:sp>
    </p:spTree>
    <p:extLst>
      <p:ext uri="{BB962C8B-B14F-4D97-AF65-F5344CB8AC3E}">
        <p14:creationId xmlns:p14="http://schemas.microsoft.com/office/powerpoint/2010/main" val="10328220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2122" y="1097281"/>
            <a:ext cx="8885817" cy="5368066"/>
          </a:xfrm>
        </p:spPr>
        <p:txBody>
          <a:bodyPr anchor="t"/>
          <a:lstStyle/>
          <a:p>
            <a:pPr algn="l"/>
            <a:r>
              <a:rPr lang="en-US" altLang="ja-JP" sz="2800" dirty="0">
                <a:solidFill>
                  <a:srgbClr val="7030A0"/>
                </a:solidFill>
                <a:latin typeface="+mn-lt"/>
              </a:rPr>
              <a:t>	</a:t>
            </a:r>
            <a:r>
              <a:rPr lang="en-US" altLang="ja-JP" sz="2400" dirty="0">
                <a:solidFill>
                  <a:srgbClr val="7030A0"/>
                </a:solidFill>
                <a:latin typeface="+mn-lt"/>
              </a:rPr>
              <a:t> </a:t>
            </a:r>
            <a:br>
              <a:rPr lang="en-US" altLang="ja-JP" sz="2800" dirty="0">
                <a:solidFill>
                  <a:srgbClr val="7030A0"/>
                </a:solidFill>
                <a:latin typeface="+mn-lt"/>
              </a:rPr>
            </a:br>
            <a:br>
              <a:rPr lang="en-US" altLang="ja-JP" sz="2000" dirty="0">
                <a:solidFill>
                  <a:srgbClr val="7030A0"/>
                </a:solidFill>
                <a:latin typeface="+mn-lt"/>
              </a:rPr>
            </a:br>
            <a:r>
              <a:rPr lang="en-US" altLang="ja-JP" sz="2400" dirty="0">
                <a:solidFill>
                  <a:srgbClr val="7030A0"/>
                </a:solidFill>
                <a:latin typeface="+mn-lt"/>
              </a:rPr>
              <a:t>Other issues identified by the SWG members include under-representation of RAs, testing houses, clinicians and academia in SDOs’ technical committees and working groups; participation costs (financial and human); inconsistencies in conformance testing methods across standards, and lengthy standards creation processes</a:t>
            </a:r>
            <a:br>
              <a:rPr lang="en-US" altLang="ja-JP" sz="2400" dirty="0">
                <a:solidFill>
                  <a:srgbClr val="7030A0"/>
                </a:solidFill>
                <a:latin typeface="+mn-lt"/>
              </a:rPr>
            </a:br>
            <a:br>
              <a:rPr lang="en-US" altLang="ja-JP" sz="2400" dirty="0">
                <a:solidFill>
                  <a:srgbClr val="7030A0"/>
                </a:solidFill>
                <a:latin typeface="+mn-lt"/>
              </a:rPr>
            </a:br>
            <a:br>
              <a:rPr lang="en-US" altLang="ja-JP" sz="2800" dirty="0">
                <a:solidFill>
                  <a:srgbClr val="7030A0"/>
                </a:solidFill>
                <a:latin typeface="+mn-lt"/>
              </a:rPr>
            </a:br>
            <a:br>
              <a:rPr lang="en-US" altLang="ja-JP" sz="2800" dirty="0">
                <a:solidFill>
                  <a:srgbClr val="7030A0"/>
                </a:solidFill>
                <a:latin typeface="+mn-lt"/>
              </a:rPr>
            </a:br>
            <a:br>
              <a:rPr lang="en-US" altLang="ja-JP" sz="2800" dirty="0">
                <a:solidFill>
                  <a:srgbClr val="7030A0"/>
                </a:solidFill>
                <a:latin typeface="+mn-lt"/>
              </a:rPr>
            </a:br>
            <a:br>
              <a:rPr lang="en-US" altLang="ja-JP" sz="2800" dirty="0">
                <a:solidFill>
                  <a:srgbClr val="7030A0"/>
                </a:solidFill>
                <a:latin typeface="+mn-lt"/>
              </a:rPr>
            </a:br>
            <a:br>
              <a:rPr lang="en-US" altLang="ja-JP" sz="2800" dirty="0">
                <a:solidFill>
                  <a:srgbClr val="7030A0"/>
                </a:solidFill>
                <a:latin typeface="+mn-lt"/>
              </a:rPr>
            </a:br>
            <a:endParaRPr lang="en-US" altLang="ja-JP" sz="2800" dirty="0">
              <a:solidFill>
                <a:srgbClr val="7030A0"/>
              </a:solidFill>
              <a:latin typeface="+mn-lt"/>
            </a:endParaRPr>
          </a:p>
        </p:txBody>
      </p:sp>
    </p:spTree>
    <p:extLst>
      <p:ext uri="{BB962C8B-B14F-4D97-AF65-F5344CB8AC3E}">
        <p14:creationId xmlns:p14="http://schemas.microsoft.com/office/powerpoint/2010/main" val="30553271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2122" y="1097281"/>
            <a:ext cx="8885817" cy="5368066"/>
          </a:xfrm>
        </p:spPr>
        <p:txBody>
          <a:bodyPr anchor="t"/>
          <a:lstStyle/>
          <a:p>
            <a:pPr algn="l"/>
            <a:r>
              <a:rPr lang="en-US" altLang="ja-JP" sz="2800" dirty="0">
                <a:solidFill>
                  <a:srgbClr val="7030A0"/>
                </a:solidFill>
                <a:latin typeface="+mn-lt"/>
              </a:rPr>
              <a:t>	</a:t>
            </a:r>
            <a:r>
              <a:rPr lang="en-US" altLang="ja-JP" sz="2800" b="1" dirty="0">
                <a:solidFill>
                  <a:srgbClr val="7030A0"/>
                </a:solidFill>
                <a:latin typeface="+mn-lt"/>
              </a:rPr>
              <a:t>Recommendations by SWG (2017):</a:t>
            </a:r>
            <a:br>
              <a:rPr lang="en-US" altLang="ja-JP" sz="2400" dirty="0">
                <a:solidFill>
                  <a:srgbClr val="7030A0"/>
                </a:solidFill>
                <a:latin typeface="+mn-lt"/>
              </a:rPr>
            </a:br>
            <a:r>
              <a:rPr lang="en-US" altLang="ja-JP" sz="2400" dirty="0">
                <a:solidFill>
                  <a:srgbClr val="7030A0"/>
                </a:solidFill>
                <a:latin typeface="+mn-lt"/>
              </a:rPr>
              <a:t> </a:t>
            </a:r>
            <a:br>
              <a:rPr lang="en-US" altLang="ja-JP" sz="2800" dirty="0">
                <a:solidFill>
                  <a:srgbClr val="7030A0"/>
                </a:solidFill>
                <a:latin typeface="+mn-lt"/>
              </a:rPr>
            </a:br>
            <a:r>
              <a:rPr lang="en-US" altLang="ja-JP" sz="2400" dirty="0">
                <a:solidFill>
                  <a:srgbClr val="7030A0"/>
                </a:solidFill>
                <a:latin typeface="+mn-lt"/>
              </a:rPr>
              <a:t>1. Form a ‘Standardization Network of RA Experts’ to develop and maintain a list of IMDRF Recognized Standards. These experts could also serve as educators and resources to other RAs and ensure that IMDRF is aware of key device standards activities.</a:t>
            </a:r>
            <a:br>
              <a:rPr lang="en-US" altLang="ja-JP" sz="2400" dirty="0">
                <a:solidFill>
                  <a:srgbClr val="7030A0"/>
                </a:solidFill>
                <a:latin typeface="+mn-lt"/>
              </a:rPr>
            </a:br>
            <a:br>
              <a:rPr lang="en-US" altLang="ja-JP" sz="2400" dirty="0">
                <a:solidFill>
                  <a:srgbClr val="7030A0"/>
                </a:solidFill>
                <a:latin typeface="+mn-lt"/>
              </a:rPr>
            </a:br>
            <a:r>
              <a:rPr lang="en-US" altLang="ja-JP" sz="2400" dirty="0">
                <a:solidFill>
                  <a:srgbClr val="7030A0"/>
                </a:solidFill>
                <a:latin typeface="+mn-lt"/>
              </a:rPr>
              <a:t>2. Obtain formal liaison status for IMDRF to the international SDOs. This would give IMDRF access to all relevant documentation and meetings. As liaison, IMDRF may also nominate experts to participate in working groups, amplifying our ability to contribute to standards development and harmonization.</a:t>
            </a:r>
            <a:br>
              <a:rPr lang="en-US" altLang="ja-JP" sz="2400" dirty="0">
                <a:solidFill>
                  <a:srgbClr val="7030A0"/>
                </a:solidFill>
                <a:latin typeface="+mn-lt"/>
              </a:rPr>
            </a:br>
            <a:br>
              <a:rPr lang="en-US" altLang="ja-JP" sz="2000" dirty="0">
                <a:solidFill>
                  <a:srgbClr val="7030A0"/>
                </a:solidFill>
                <a:latin typeface="+mn-lt"/>
              </a:rPr>
            </a:br>
            <a:br>
              <a:rPr lang="en-US" altLang="ja-JP" sz="2000" dirty="0">
                <a:solidFill>
                  <a:srgbClr val="7030A0"/>
                </a:solidFill>
                <a:latin typeface="+mn-lt"/>
              </a:rPr>
            </a:br>
            <a:br>
              <a:rPr lang="en-US" altLang="ja-JP" sz="2000" dirty="0">
                <a:solidFill>
                  <a:srgbClr val="7030A0"/>
                </a:solidFill>
                <a:latin typeface="+mn-lt"/>
              </a:rPr>
            </a:br>
            <a:br>
              <a:rPr lang="en-US" altLang="ja-JP" sz="2800" dirty="0">
                <a:solidFill>
                  <a:srgbClr val="7030A0"/>
                </a:solidFill>
                <a:latin typeface="+mn-lt"/>
              </a:rPr>
            </a:br>
            <a:br>
              <a:rPr lang="en-US" altLang="ja-JP" sz="2800" dirty="0">
                <a:solidFill>
                  <a:srgbClr val="7030A0"/>
                </a:solidFill>
                <a:latin typeface="+mn-lt"/>
              </a:rPr>
            </a:br>
            <a:br>
              <a:rPr lang="en-US" altLang="ja-JP" sz="2800" dirty="0">
                <a:solidFill>
                  <a:srgbClr val="7030A0"/>
                </a:solidFill>
                <a:latin typeface="+mn-lt"/>
              </a:rPr>
            </a:br>
            <a:br>
              <a:rPr lang="en-US" altLang="ja-JP" sz="2800" dirty="0">
                <a:solidFill>
                  <a:srgbClr val="7030A0"/>
                </a:solidFill>
                <a:latin typeface="+mn-lt"/>
              </a:rPr>
            </a:br>
            <a:br>
              <a:rPr lang="en-US" altLang="ja-JP" sz="2800" dirty="0">
                <a:solidFill>
                  <a:srgbClr val="7030A0"/>
                </a:solidFill>
                <a:latin typeface="+mn-lt"/>
              </a:rPr>
            </a:br>
            <a:endParaRPr lang="en-US" altLang="ja-JP" sz="2800" dirty="0">
              <a:solidFill>
                <a:srgbClr val="7030A0"/>
              </a:solidFill>
              <a:latin typeface="+mn-lt"/>
            </a:endParaRPr>
          </a:p>
        </p:txBody>
      </p:sp>
    </p:spTree>
    <p:extLst>
      <p:ext uri="{BB962C8B-B14F-4D97-AF65-F5344CB8AC3E}">
        <p14:creationId xmlns:p14="http://schemas.microsoft.com/office/powerpoint/2010/main" val="12520471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2122" y="1097281"/>
            <a:ext cx="8885817" cy="5368066"/>
          </a:xfrm>
        </p:spPr>
        <p:txBody>
          <a:bodyPr anchor="t"/>
          <a:lstStyle/>
          <a:p>
            <a:pPr algn="l"/>
            <a:r>
              <a:rPr lang="en-US" altLang="ja-JP" sz="2800" dirty="0">
                <a:solidFill>
                  <a:srgbClr val="7030A0"/>
                </a:solidFill>
                <a:latin typeface="+mn-lt"/>
              </a:rPr>
              <a:t>	</a:t>
            </a:r>
            <a:r>
              <a:rPr lang="en-US" altLang="ja-JP" sz="2800" b="1" dirty="0">
                <a:solidFill>
                  <a:srgbClr val="7030A0"/>
                </a:solidFill>
                <a:latin typeface="+mn-lt"/>
              </a:rPr>
              <a:t>Decision IMDRF MC (2017):</a:t>
            </a:r>
            <a:br>
              <a:rPr lang="en-US" altLang="ja-JP" sz="2400" dirty="0">
                <a:solidFill>
                  <a:srgbClr val="7030A0"/>
                </a:solidFill>
                <a:latin typeface="+mn-lt"/>
              </a:rPr>
            </a:br>
            <a:r>
              <a:rPr lang="en-US" altLang="ja-JP" sz="2400" dirty="0">
                <a:solidFill>
                  <a:srgbClr val="7030A0"/>
                </a:solidFill>
                <a:latin typeface="+mn-lt"/>
              </a:rPr>
              <a:t> </a:t>
            </a:r>
            <a:br>
              <a:rPr lang="en-US" altLang="ja-JP" sz="2800" dirty="0">
                <a:solidFill>
                  <a:srgbClr val="7030A0"/>
                </a:solidFill>
                <a:latin typeface="+mn-lt"/>
              </a:rPr>
            </a:br>
            <a:r>
              <a:rPr lang="en-US" altLang="ja-JP" sz="2400" dirty="0">
                <a:solidFill>
                  <a:srgbClr val="7030A0"/>
                </a:solidFill>
                <a:latin typeface="+mn-lt"/>
              </a:rPr>
              <a:t>1. As short term plan to focus on the development of the guidance  “Optimizing Standards for Regulatory Use” (issued on November 2018, IMDRF/Standards WG/N51 FINAL:2018).</a:t>
            </a:r>
            <a:br>
              <a:rPr lang="en-US" altLang="ja-JP" sz="2400" dirty="0">
                <a:solidFill>
                  <a:srgbClr val="7030A0"/>
                </a:solidFill>
                <a:latin typeface="+mn-lt"/>
              </a:rPr>
            </a:br>
            <a:br>
              <a:rPr lang="en-US" altLang="ja-JP" sz="2400" dirty="0">
                <a:solidFill>
                  <a:srgbClr val="7030A0"/>
                </a:solidFill>
                <a:latin typeface="+mn-lt"/>
              </a:rPr>
            </a:br>
            <a:r>
              <a:rPr lang="en-US" altLang="ja-JP" sz="2400" dirty="0">
                <a:solidFill>
                  <a:srgbClr val="7030A0"/>
                </a:solidFill>
                <a:latin typeface="+mn-lt"/>
              </a:rPr>
              <a:t>2. To promote relationships with ISO and IEC (liaison A status)</a:t>
            </a:r>
            <a:br>
              <a:rPr lang="en-US" altLang="ja-JP" sz="2400" dirty="0">
                <a:solidFill>
                  <a:srgbClr val="7030A0"/>
                </a:solidFill>
                <a:latin typeface="+mn-lt"/>
              </a:rPr>
            </a:br>
            <a:br>
              <a:rPr lang="en-US" altLang="ja-JP" sz="2400" dirty="0">
                <a:solidFill>
                  <a:srgbClr val="7030A0"/>
                </a:solidFill>
                <a:latin typeface="+mn-lt"/>
              </a:rPr>
            </a:br>
            <a:r>
              <a:rPr lang="en-US" altLang="ja-JP" sz="2400" dirty="0">
                <a:solidFill>
                  <a:srgbClr val="7030A0"/>
                </a:solidFill>
                <a:latin typeface="+mn-lt"/>
              </a:rPr>
              <a:t>	</a:t>
            </a:r>
            <a:br>
              <a:rPr lang="en-US" altLang="ja-JP" sz="2400" dirty="0">
                <a:solidFill>
                  <a:srgbClr val="7030A0"/>
                </a:solidFill>
                <a:latin typeface="+mn-lt"/>
              </a:rPr>
            </a:br>
            <a:r>
              <a:rPr lang="en-US" altLang="ja-JP" sz="2400" dirty="0">
                <a:solidFill>
                  <a:srgbClr val="7030A0"/>
                </a:solidFill>
                <a:latin typeface="+mn-lt"/>
              </a:rPr>
              <a:t>	</a:t>
            </a:r>
            <a:r>
              <a:rPr lang="en-US" altLang="ja-JP" sz="2800" b="1" dirty="0">
                <a:solidFill>
                  <a:srgbClr val="7030A0"/>
                </a:solidFill>
                <a:latin typeface="+mn-lt"/>
              </a:rPr>
              <a:t>Decision IMDRF MC (2018):</a:t>
            </a:r>
            <a:br>
              <a:rPr lang="en-US" altLang="ja-JP" sz="2400" dirty="0">
                <a:solidFill>
                  <a:srgbClr val="7030A0"/>
                </a:solidFill>
                <a:latin typeface="+mn-lt"/>
              </a:rPr>
            </a:br>
            <a:br>
              <a:rPr lang="en-US" altLang="ja-JP" sz="2400" dirty="0">
                <a:solidFill>
                  <a:srgbClr val="7030A0"/>
                </a:solidFill>
                <a:latin typeface="+mn-lt"/>
              </a:rPr>
            </a:br>
            <a:r>
              <a:rPr lang="en-US" altLang="ja-JP" sz="2400" dirty="0">
                <a:solidFill>
                  <a:srgbClr val="7030A0"/>
                </a:solidFill>
                <a:latin typeface="+mn-lt"/>
              </a:rPr>
              <a:t>The MC approved the New Work Item Proposal “Update the List of International Standards Recognized by IMDRF Management Committee Members”</a:t>
            </a:r>
            <a:br>
              <a:rPr lang="en-US" altLang="ja-JP" sz="2800" dirty="0">
                <a:solidFill>
                  <a:srgbClr val="7030A0"/>
                </a:solidFill>
                <a:latin typeface="+mn-lt"/>
              </a:rPr>
            </a:br>
            <a:br>
              <a:rPr lang="en-US" altLang="ja-JP" sz="2800" dirty="0">
                <a:solidFill>
                  <a:srgbClr val="7030A0"/>
                </a:solidFill>
                <a:latin typeface="+mn-lt"/>
              </a:rPr>
            </a:br>
            <a:br>
              <a:rPr lang="en-US" altLang="ja-JP" sz="2800" dirty="0">
                <a:solidFill>
                  <a:srgbClr val="7030A0"/>
                </a:solidFill>
                <a:latin typeface="+mn-lt"/>
              </a:rPr>
            </a:br>
            <a:br>
              <a:rPr lang="en-US" altLang="ja-JP" sz="2800" dirty="0">
                <a:solidFill>
                  <a:srgbClr val="7030A0"/>
                </a:solidFill>
                <a:latin typeface="+mn-lt"/>
              </a:rPr>
            </a:br>
            <a:endParaRPr lang="en-US" altLang="ja-JP" sz="2800" dirty="0">
              <a:solidFill>
                <a:srgbClr val="7030A0"/>
              </a:solidFill>
              <a:latin typeface="+mn-lt"/>
            </a:endParaRPr>
          </a:p>
        </p:txBody>
      </p:sp>
    </p:spTree>
    <p:extLst>
      <p:ext uri="{BB962C8B-B14F-4D97-AF65-F5344CB8AC3E}">
        <p14:creationId xmlns:p14="http://schemas.microsoft.com/office/powerpoint/2010/main" val="27137070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9091" y="1514139"/>
            <a:ext cx="8885817" cy="3829721"/>
          </a:xfrm>
        </p:spPr>
        <p:txBody>
          <a:bodyPr anchor="t"/>
          <a:lstStyle/>
          <a:p>
            <a:pPr algn="l"/>
            <a:r>
              <a:rPr lang="en-US" altLang="ja-JP" sz="2800" dirty="0">
                <a:solidFill>
                  <a:srgbClr val="7030A0"/>
                </a:solidFill>
                <a:latin typeface="+mn-lt"/>
              </a:rPr>
              <a:t>	Main purposes of our workshop is discussing the considerations of  the final document  IMDRF/Standards WG/N51 FINAL:2018 Optimizing Standards for Regulatory Use,</a:t>
            </a:r>
            <a:br>
              <a:rPr lang="en-US" altLang="ja-JP" sz="2800" dirty="0">
                <a:solidFill>
                  <a:srgbClr val="7030A0"/>
                </a:solidFill>
                <a:latin typeface="+mn-lt"/>
              </a:rPr>
            </a:br>
            <a:br>
              <a:rPr lang="en-US" altLang="ja-JP" sz="2800" dirty="0">
                <a:solidFill>
                  <a:srgbClr val="7030A0"/>
                </a:solidFill>
                <a:latin typeface="+mn-lt"/>
              </a:rPr>
            </a:br>
            <a:r>
              <a:rPr lang="en-US" altLang="ja-JP" sz="2800" dirty="0">
                <a:solidFill>
                  <a:srgbClr val="7030A0"/>
                </a:solidFill>
                <a:latin typeface="+mn-lt"/>
              </a:rPr>
              <a:t>as well as other issues on current progress and future plans in achieving the strategic goal of regulatory harmonization through greater use and acceptance of international standards  </a:t>
            </a:r>
            <a:br>
              <a:rPr lang="en-US" altLang="ja-JP" sz="2400" dirty="0">
                <a:solidFill>
                  <a:srgbClr val="7030A0"/>
                </a:solidFill>
                <a:latin typeface="+mn-lt"/>
              </a:rPr>
            </a:br>
            <a:r>
              <a:rPr lang="en-US" altLang="ja-JP" sz="2400" dirty="0">
                <a:solidFill>
                  <a:srgbClr val="7030A0"/>
                </a:solidFill>
                <a:latin typeface="+mn-lt"/>
              </a:rPr>
              <a:t> </a:t>
            </a:r>
            <a:br>
              <a:rPr lang="en-US" altLang="ja-JP" sz="2800" dirty="0">
                <a:solidFill>
                  <a:srgbClr val="7030A0"/>
                </a:solidFill>
                <a:latin typeface="+mn-lt"/>
              </a:rPr>
            </a:br>
            <a:br>
              <a:rPr lang="en-US" altLang="ja-JP" sz="2800" dirty="0">
                <a:solidFill>
                  <a:srgbClr val="7030A0"/>
                </a:solidFill>
                <a:latin typeface="+mn-lt"/>
              </a:rPr>
            </a:br>
            <a:br>
              <a:rPr lang="en-US" altLang="ja-JP" sz="2800" dirty="0">
                <a:solidFill>
                  <a:srgbClr val="7030A0"/>
                </a:solidFill>
                <a:latin typeface="+mn-lt"/>
              </a:rPr>
            </a:br>
            <a:br>
              <a:rPr lang="en-US" altLang="ja-JP" sz="2800" dirty="0">
                <a:solidFill>
                  <a:srgbClr val="7030A0"/>
                </a:solidFill>
                <a:latin typeface="+mn-lt"/>
              </a:rPr>
            </a:br>
            <a:endParaRPr lang="en-US" altLang="ja-JP" sz="2800" dirty="0">
              <a:solidFill>
                <a:srgbClr val="7030A0"/>
              </a:solidFill>
              <a:latin typeface="+mn-lt"/>
            </a:endParaRPr>
          </a:p>
        </p:txBody>
      </p:sp>
    </p:spTree>
    <p:extLst>
      <p:ext uri="{BB962C8B-B14F-4D97-AF65-F5344CB8AC3E}">
        <p14:creationId xmlns:p14="http://schemas.microsoft.com/office/powerpoint/2010/main" val="17889893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721429" y="2884714"/>
            <a:ext cx="3658950" cy="1015663"/>
          </a:xfrm>
          <a:prstGeom prst="rect">
            <a:avLst/>
          </a:prstGeom>
          <a:noFill/>
        </p:spPr>
        <p:txBody>
          <a:bodyPr wrap="none" rtlCol="0">
            <a:spAutoFit/>
          </a:bodyPr>
          <a:lstStyle/>
          <a:p>
            <a:r>
              <a:rPr lang="en-US" altLang="ja-JP" sz="6000" dirty="0"/>
              <a:t>Thank you!</a:t>
            </a:r>
            <a:endParaRPr kumimoji="1" lang="ja-JP" altLang="en-US" sz="6000" dirty="0"/>
          </a:p>
        </p:txBody>
      </p:sp>
    </p:spTree>
    <p:extLst>
      <p:ext uri="{BB962C8B-B14F-4D97-AF65-F5344CB8AC3E}">
        <p14:creationId xmlns:p14="http://schemas.microsoft.com/office/powerpoint/2010/main" val="3694473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44245" y="1032735"/>
            <a:ext cx="8724451" cy="5690794"/>
          </a:xfrm>
        </p:spPr>
        <p:txBody>
          <a:bodyPr/>
          <a:lstStyle/>
          <a:p>
            <a:pPr algn="l"/>
            <a:r>
              <a:rPr lang="en-US" altLang="ja-JP" sz="2400" dirty="0">
                <a:solidFill>
                  <a:srgbClr val="7030A0"/>
                </a:solidFill>
                <a:latin typeface="+mn-lt"/>
              </a:rPr>
              <a:t>IMDRF Standards Working Group has been created just after establishing IMDRF in 2012, understanding that principles of selection and use of standards in regulatory processes are of key importance</a:t>
            </a:r>
            <a:br>
              <a:rPr lang="en-US" altLang="ja-JP" sz="2400" dirty="0">
                <a:solidFill>
                  <a:srgbClr val="7030A0"/>
                </a:solidFill>
                <a:latin typeface="+mn-lt"/>
              </a:rPr>
            </a:br>
            <a:br>
              <a:rPr lang="en-US" altLang="ja-JP" sz="2400" dirty="0">
                <a:solidFill>
                  <a:srgbClr val="7030A0"/>
                </a:solidFill>
                <a:latin typeface="+mn-lt"/>
              </a:rPr>
            </a:br>
            <a:r>
              <a:rPr lang="en-US" altLang="ja-JP" sz="2400" u="sng" dirty="0">
                <a:solidFill>
                  <a:srgbClr val="7030A0"/>
                </a:solidFill>
                <a:latin typeface="+mn-lt"/>
              </a:rPr>
              <a:t>Rationale:</a:t>
            </a:r>
            <a:r>
              <a:rPr lang="en-US" altLang="ja-JP" sz="2400" dirty="0">
                <a:solidFill>
                  <a:srgbClr val="7030A0"/>
                </a:solidFill>
                <a:latin typeface="+mn-lt"/>
              </a:rPr>
              <a:t> </a:t>
            </a:r>
            <a:br>
              <a:rPr lang="en-US" altLang="ja-JP" sz="2400" dirty="0">
                <a:solidFill>
                  <a:srgbClr val="7030A0"/>
                </a:solidFill>
                <a:latin typeface="+mn-lt"/>
              </a:rPr>
            </a:br>
            <a:br>
              <a:rPr lang="en-US" altLang="ja-JP" sz="2400" dirty="0">
                <a:solidFill>
                  <a:srgbClr val="7030A0"/>
                </a:solidFill>
                <a:latin typeface="+mn-lt"/>
              </a:rPr>
            </a:br>
            <a:r>
              <a:rPr lang="en-US" altLang="ja-JP" sz="2400" dirty="0">
                <a:solidFill>
                  <a:srgbClr val="7030A0"/>
                </a:solidFill>
                <a:latin typeface="+mn-lt"/>
              </a:rPr>
              <a:t>The GHTF (Global Harmonization Task Force) regulatory model is based on the concept that the regulation defines the essential principles (or requirements) for safety and performance (effectiveness) of medical devices.</a:t>
            </a:r>
            <a:br>
              <a:rPr lang="en-US" altLang="ja-JP" sz="2400" dirty="0">
                <a:solidFill>
                  <a:srgbClr val="7030A0"/>
                </a:solidFill>
                <a:latin typeface="+mn-lt"/>
              </a:rPr>
            </a:br>
            <a:br>
              <a:rPr lang="en-US" altLang="ja-JP" sz="2400" dirty="0">
                <a:solidFill>
                  <a:srgbClr val="7030A0"/>
                </a:solidFill>
                <a:latin typeface="+mn-lt"/>
              </a:rPr>
            </a:br>
            <a:r>
              <a:rPr lang="en-US" altLang="ja-JP" sz="2400" dirty="0">
                <a:solidFill>
                  <a:srgbClr val="7030A0"/>
                </a:solidFill>
                <a:latin typeface="+mn-lt"/>
              </a:rPr>
              <a:t>And</a:t>
            </a:r>
            <a:br>
              <a:rPr lang="en-US" altLang="ja-JP" sz="2400" dirty="0">
                <a:solidFill>
                  <a:srgbClr val="7030A0"/>
                </a:solidFill>
                <a:latin typeface="+mn-lt"/>
              </a:rPr>
            </a:br>
            <a:br>
              <a:rPr lang="en-US" altLang="ja-JP" sz="2400" dirty="0">
                <a:solidFill>
                  <a:srgbClr val="7030A0"/>
                </a:solidFill>
                <a:latin typeface="+mn-lt"/>
              </a:rPr>
            </a:br>
            <a:r>
              <a:rPr lang="en-US" altLang="ja-JP" sz="2400" dirty="0">
                <a:solidFill>
                  <a:srgbClr val="7030A0"/>
                </a:solidFill>
                <a:latin typeface="+mn-lt"/>
              </a:rPr>
              <a:t>International Standards should specify (interpret) in detail how regulatory compliance (e.g. with the essential principles) for medical devices (processes or manufacturers) could be achieved.</a:t>
            </a:r>
            <a:endParaRPr lang="en-US" altLang="ja-JP" sz="2400" u="sng" dirty="0">
              <a:solidFill>
                <a:srgbClr val="C00000"/>
              </a:solidFill>
              <a:latin typeface="+mn-lt"/>
            </a:endParaRPr>
          </a:p>
        </p:txBody>
      </p:sp>
    </p:spTree>
    <p:extLst>
      <p:ext uri="{BB962C8B-B14F-4D97-AF65-F5344CB8AC3E}">
        <p14:creationId xmlns:p14="http://schemas.microsoft.com/office/powerpoint/2010/main" val="42478047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44245" y="1151068"/>
            <a:ext cx="8606117" cy="5583219"/>
          </a:xfrm>
        </p:spPr>
        <p:txBody>
          <a:bodyPr/>
          <a:lstStyle/>
          <a:p>
            <a:pPr algn="l"/>
            <a:r>
              <a:rPr lang="en-US" altLang="ja-JP" sz="2400" dirty="0">
                <a:solidFill>
                  <a:srgbClr val="7030A0"/>
                </a:solidFill>
                <a:latin typeface="+mn-lt"/>
              </a:rPr>
              <a:t>The GHTF document “Role of Standards in the Assessment of Medical Devices” GHTF/SG1/N044:2008</a:t>
            </a:r>
            <a:br>
              <a:rPr lang="en-US" altLang="ja-JP" sz="2400" dirty="0">
                <a:solidFill>
                  <a:srgbClr val="7030A0"/>
                </a:solidFill>
                <a:latin typeface="+mn-lt"/>
              </a:rPr>
            </a:br>
            <a:r>
              <a:rPr lang="en-US" altLang="ja-JP" sz="2400" dirty="0">
                <a:solidFill>
                  <a:srgbClr val="7030A0"/>
                </a:solidFill>
                <a:latin typeface="+mn-lt"/>
              </a:rPr>
              <a:t>states:</a:t>
            </a:r>
            <a:br>
              <a:rPr lang="en-US" altLang="ja-JP" sz="2400" dirty="0">
                <a:solidFill>
                  <a:srgbClr val="7030A0"/>
                </a:solidFill>
                <a:latin typeface="+mn-lt"/>
              </a:rPr>
            </a:br>
            <a:br>
              <a:rPr lang="en-US" altLang="ja-JP" sz="2400" dirty="0">
                <a:solidFill>
                  <a:srgbClr val="7030A0"/>
                </a:solidFill>
                <a:latin typeface="+mn-lt"/>
              </a:rPr>
            </a:br>
            <a:r>
              <a:rPr lang="en-US" altLang="ja-JP" sz="2400" dirty="0">
                <a:solidFill>
                  <a:srgbClr val="7030A0"/>
                </a:solidFill>
                <a:latin typeface="+mn-lt"/>
              </a:rPr>
              <a:t>- International standards, such as basic standards, group standards and product standards, </a:t>
            </a:r>
            <a:r>
              <a:rPr lang="en-US" altLang="ja-JP" sz="2400" u="sng" dirty="0">
                <a:solidFill>
                  <a:srgbClr val="7030A0"/>
                </a:solidFill>
                <a:latin typeface="+mn-lt"/>
              </a:rPr>
              <a:t>are a tool for harmonizing regulatory processes to assure the safety, quality and performance of medical devices</a:t>
            </a:r>
            <a:r>
              <a:rPr lang="en-US" altLang="ja-JP" sz="2400" dirty="0">
                <a:solidFill>
                  <a:srgbClr val="7030A0"/>
                </a:solidFill>
                <a:latin typeface="+mn-lt"/>
              </a:rPr>
              <a:t>.</a:t>
            </a:r>
            <a:br>
              <a:rPr lang="en-US" altLang="ja-JP" sz="2400" dirty="0">
                <a:solidFill>
                  <a:srgbClr val="7030A0"/>
                </a:solidFill>
                <a:latin typeface="+mn-lt"/>
              </a:rPr>
            </a:br>
            <a:br>
              <a:rPr lang="en-US" altLang="ja-JP" sz="2400" dirty="0">
                <a:solidFill>
                  <a:srgbClr val="7030A0"/>
                </a:solidFill>
                <a:latin typeface="+mn-lt"/>
              </a:rPr>
            </a:br>
            <a:r>
              <a:rPr lang="en-US" altLang="ja-JP" sz="2400" dirty="0">
                <a:solidFill>
                  <a:srgbClr val="7030A0"/>
                </a:solidFill>
                <a:latin typeface="+mn-lt"/>
              </a:rPr>
              <a:t>- Regulatory Authorities should establish a mechanism for recognizing international standards </a:t>
            </a:r>
            <a:r>
              <a:rPr lang="en-US" altLang="ja-JP" sz="2400" u="sng" dirty="0">
                <a:solidFill>
                  <a:srgbClr val="7030A0"/>
                </a:solidFill>
                <a:latin typeface="+mn-lt"/>
              </a:rPr>
              <a:t>to provide manufacturers with a method of demonstrating conformity with the Essential Principles </a:t>
            </a:r>
            <a:r>
              <a:rPr lang="en-US" altLang="ja-JP" sz="2400" i="1" u="sng" dirty="0">
                <a:solidFill>
                  <a:srgbClr val="7030A0"/>
                </a:solidFill>
                <a:latin typeface="+mn-lt"/>
              </a:rPr>
              <a:t>(of safety and performance</a:t>
            </a:r>
            <a:r>
              <a:rPr lang="en-US" altLang="ja-JP" sz="2400" dirty="0">
                <a:solidFill>
                  <a:srgbClr val="7030A0"/>
                </a:solidFill>
                <a:latin typeface="+mn-lt"/>
              </a:rPr>
              <a:t>). </a:t>
            </a:r>
            <a:br>
              <a:rPr lang="en-US" altLang="ja-JP" sz="2400" dirty="0">
                <a:solidFill>
                  <a:srgbClr val="7030A0"/>
                </a:solidFill>
                <a:latin typeface="+mn-lt"/>
              </a:rPr>
            </a:br>
            <a:br>
              <a:rPr lang="en-US" altLang="ja-JP" sz="2400" dirty="0">
                <a:solidFill>
                  <a:srgbClr val="7030A0"/>
                </a:solidFill>
                <a:latin typeface="+mn-lt"/>
              </a:rPr>
            </a:br>
            <a:r>
              <a:rPr lang="en-US" altLang="ja-JP" sz="2400" dirty="0">
                <a:solidFill>
                  <a:srgbClr val="7030A0"/>
                </a:solidFill>
                <a:latin typeface="+mn-lt"/>
              </a:rPr>
              <a:t>- Every Region should have established and using a list of recognized standards.</a:t>
            </a:r>
          </a:p>
        </p:txBody>
      </p:sp>
    </p:spTree>
    <p:extLst>
      <p:ext uri="{BB962C8B-B14F-4D97-AF65-F5344CB8AC3E}">
        <p14:creationId xmlns:p14="http://schemas.microsoft.com/office/powerpoint/2010/main" val="2026084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90456" y="1936376"/>
            <a:ext cx="8745967" cy="3926542"/>
          </a:xfrm>
        </p:spPr>
        <p:txBody>
          <a:bodyPr anchor="t"/>
          <a:lstStyle/>
          <a:p>
            <a:pPr algn="l"/>
            <a:r>
              <a:rPr lang="en-US" altLang="ja-JP" sz="2800" b="1" dirty="0">
                <a:solidFill>
                  <a:srgbClr val="7030A0"/>
                </a:solidFill>
                <a:latin typeface="+mn-lt"/>
              </a:rPr>
              <a:t>First step in SWG activity</a:t>
            </a:r>
            <a:r>
              <a:rPr lang="en-US" altLang="ja-JP" sz="2800" dirty="0">
                <a:solidFill>
                  <a:srgbClr val="7030A0"/>
                </a:solidFill>
                <a:latin typeface="+mn-lt"/>
              </a:rPr>
              <a:t>: gathering  information – how RA of IMDRF jurisdictions use/recognize standards for regulatory purposes.    </a:t>
            </a:r>
            <a:br>
              <a:rPr lang="en-US" altLang="ja-JP" sz="2800" dirty="0">
                <a:solidFill>
                  <a:srgbClr val="7030A0"/>
                </a:solidFill>
                <a:latin typeface="+mn-lt"/>
              </a:rPr>
            </a:br>
            <a:br>
              <a:rPr lang="en-US" altLang="ja-JP" sz="2800" dirty="0">
                <a:solidFill>
                  <a:srgbClr val="7030A0"/>
                </a:solidFill>
                <a:latin typeface="+mn-lt"/>
              </a:rPr>
            </a:br>
            <a:r>
              <a:rPr lang="en-US" altLang="ja-JP" sz="2800" dirty="0">
                <a:solidFill>
                  <a:srgbClr val="7030A0"/>
                </a:solidFill>
                <a:latin typeface="+mn-lt"/>
              </a:rPr>
              <a:t>Survey on these issues was finished in 2014 by final report: IMDRF/STANDARDS WG/N15FINAL:2014 “List of international standards recognized by IMDRF management committee members” </a:t>
            </a:r>
            <a:br>
              <a:rPr lang="en-US" altLang="ja-JP" sz="2800" dirty="0">
                <a:solidFill>
                  <a:srgbClr val="7030A0"/>
                </a:solidFill>
                <a:latin typeface="+mn-lt"/>
              </a:rPr>
            </a:br>
            <a:endParaRPr lang="en-US" altLang="ja-JP" sz="2800" dirty="0">
              <a:solidFill>
                <a:srgbClr val="7030A0"/>
              </a:solidFill>
              <a:latin typeface="+mn-lt"/>
            </a:endParaRPr>
          </a:p>
        </p:txBody>
      </p:sp>
    </p:spTree>
    <p:extLst>
      <p:ext uri="{BB962C8B-B14F-4D97-AF65-F5344CB8AC3E}">
        <p14:creationId xmlns:p14="http://schemas.microsoft.com/office/powerpoint/2010/main" val="2520181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90456" y="1247887"/>
            <a:ext cx="8745967" cy="5507915"/>
          </a:xfrm>
        </p:spPr>
        <p:txBody>
          <a:bodyPr anchor="t"/>
          <a:lstStyle/>
          <a:p>
            <a:pPr algn="l"/>
            <a:r>
              <a:rPr lang="en-US" altLang="ja-JP" sz="2800" dirty="0">
                <a:solidFill>
                  <a:srgbClr val="7030A0"/>
                </a:solidFill>
                <a:latin typeface="+mn-lt"/>
              </a:rPr>
              <a:t>		</a:t>
            </a:r>
            <a:r>
              <a:rPr lang="en-US" altLang="ja-JP" sz="2800" u="sng" dirty="0">
                <a:solidFill>
                  <a:srgbClr val="7030A0"/>
                </a:solidFill>
                <a:latin typeface="+mn-lt"/>
              </a:rPr>
              <a:t>Survey Procedure</a:t>
            </a:r>
            <a:br>
              <a:rPr lang="en-US" altLang="ja-JP" sz="2800" dirty="0">
                <a:solidFill>
                  <a:srgbClr val="7030A0"/>
                </a:solidFill>
                <a:latin typeface="+mn-lt"/>
              </a:rPr>
            </a:br>
            <a:br>
              <a:rPr lang="en-US" altLang="ja-JP" sz="2800" dirty="0">
                <a:solidFill>
                  <a:srgbClr val="7030A0"/>
                </a:solidFill>
                <a:latin typeface="+mn-lt"/>
              </a:rPr>
            </a:br>
            <a:r>
              <a:rPr lang="en-US" altLang="ja-JP" sz="2800" dirty="0">
                <a:solidFill>
                  <a:srgbClr val="7030A0"/>
                </a:solidFill>
                <a:latin typeface="+mn-lt"/>
              </a:rPr>
              <a:t>1. Circulation of a list of 1102 valid international standards on Medical Devices (ISO/IEC) to USA, Canada, Australia, Japan, </a:t>
            </a:r>
            <a:r>
              <a:rPr lang="en-US" altLang="ja-JP" sz="2800" dirty="0" err="1">
                <a:solidFill>
                  <a:srgbClr val="7030A0"/>
                </a:solidFill>
                <a:latin typeface="+mn-lt"/>
              </a:rPr>
              <a:t>Brasil</a:t>
            </a:r>
            <a:r>
              <a:rPr lang="en-US" altLang="ja-JP" sz="2800" dirty="0">
                <a:solidFill>
                  <a:srgbClr val="7030A0"/>
                </a:solidFill>
                <a:latin typeface="+mn-lt"/>
              </a:rPr>
              <a:t>, China, Russia and the EU-Commission</a:t>
            </a:r>
            <a:br>
              <a:rPr lang="en-US" altLang="ja-JP" sz="2800" dirty="0">
                <a:solidFill>
                  <a:srgbClr val="7030A0"/>
                </a:solidFill>
                <a:latin typeface="+mn-lt"/>
              </a:rPr>
            </a:br>
            <a:br>
              <a:rPr lang="en-US" altLang="ja-JP" sz="2800" dirty="0">
                <a:solidFill>
                  <a:srgbClr val="7030A0"/>
                </a:solidFill>
                <a:latin typeface="+mn-lt"/>
              </a:rPr>
            </a:br>
            <a:r>
              <a:rPr lang="en-US" altLang="ja-JP" sz="2800" dirty="0">
                <a:solidFill>
                  <a:srgbClr val="7030A0"/>
                </a:solidFill>
                <a:latin typeface="+mn-lt"/>
              </a:rPr>
              <a:t>2. Indication of the level of recognition of these standards (Y- fully recognized, N-not recognized, P-partially recognized or mandatory) by the nominated national experts</a:t>
            </a:r>
            <a:br>
              <a:rPr lang="en-US" altLang="ja-JP" sz="2800" dirty="0">
                <a:solidFill>
                  <a:srgbClr val="7030A0"/>
                </a:solidFill>
                <a:latin typeface="+mn-lt"/>
              </a:rPr>
            </a:br>
            <a:br>
              <a:rPr lang="en-US" altLang="ja-JP" sz="2800" dirty="0">
                <a:solidFill>
                  <a:srgbClr val="7030A0"/>
                </a:solidFill>
                <a:latin typeface="+mn-lt"/>
              </a:rPr>
            </a:br>
            <a:r>
              <a:rPr lang="en-US" altLang="ja-JP" sz="2800" dirty="0">
                <a:solidFill>
                  <a:srgbClr val="7030A0"/>
                </a:solidFill>
                <a:latin typeface="+mn-lt"/>
              </a:rPr>
              <a:t>3. Compilation and assessment of the provided answers</a:t>
            </a:r>
            <a:br>
              <a:rPr lang="en-US" altLang="ja-JP" sz="2800" dirty="0">
                <a:solidFill>
                  <a:srgbClr val="7030A0"/>
                </a:solidFill>
                <a:latin typeface="+mn-lt"/>
              </a:rPr>
            </a:br>
            <a:br>
              <a:rPr lang="en-US" altLang="ja-JP" sz="2800" dirty="0">
                <a:solidFill>
                  <a:srgbClr val="7030A0"/>
                </a:solidFill>
                <a:latin typeface="+mn-lt"/>
              </a:rPr>
            </a:br>
            <a:endParaRPr lang="en-US" altLang="ja-JP" sz="2800" dirty="0">
              <a:solidFill>
                <a:srgbClr val="7030A0"/>
              </a:solidFill>
              <a:latin typeface="+mn-lt"/>
            </a:endParaRPr>
          </a:p>
        </p:txBody>
      </p:sp>
    </p:spTree>
    <p:extLst>
      <p:ext uri="{BB962C8B-B14F-4D97-AF65-F5344CB8AC3E}">
        <p14:creationId xmlns:p14="http://schemas.microsoft.com/office/powerpoint/2010/main" val="42503519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90456" y="1247888"/>
            <a:ext cx="8745967" cy="5368066"/>
          </a:xfrm>
        </p:spPr>
        <p:txBody>
          <a:bodyPr anchor="t"/>
          <a:lstStyle/>
          <a:p>
            <a:pPr algn="l"/>
            <a:r>
              <a:rPr lang="en-US" altLang="ja-JP" sz="2800" dirty="0">
                <a:solidFill>
                  <a:srgbClr val="7030A0"/>
                </a:solidFill>
                <a:latin typeface="+mn-lt"/>
              </a:rPr>
              <a:t>		</a:t>
            </a:r>
            <a:r>
              <a:rPr lang="en-US" altLang="ja-JP" sz="2800" u="sng" dirty="0">
                <a:solidFill>
                  <a:srgbClr val="7030A0"/>
                </a:solidFill>
                <a:latin typeface="+mn-lt"/>
              </a:rPr>
              <a:t>Survey Findings</a:t>
            </a:r>
            <a:br>
              <a:rPr lang="en-US" altLang="ja-JP" sz="2800" u="sng" dirty="0">
                <a:solidFill>
                  <a:srgbClr val="7030A0"/>
                </a:solidFill>
                <a:latin typeface="+mn-lt"/>
              </a:rPr>
            </a:br>
            <a:br>
              <a:rPr lang="en-US" altLang="ja-JP" sz="2800" dirty="0">
                <a:solidFill>
                  <a:srgbClr val="7030A0"/>
                </a:solidFill>
                <a:latin typeface="+mn-lt"/>
              </a:rPr>
            </a:br>
            <a:r>
              <a:rPr lang="en-US" altLang="ja-JP" sz="2800" dirty="0">
                <a:solidFill>
                  <a:srgbClr val="7030A0"/>
                </a:solidFill>
                <a:latin typeface="+mn-lt"/>
              </a:rPr>
              <a:t>• The number of fully recognized standards (</a:t>
            </a:r>
            <a:r>
              <a:rPr lang="en-US" altLang="ja-JP" sz="2800" dirty="0">
                <a:solidFill>
                  <a:srgbClr val="C00000"/>
                </a:solidFill>
                <a:latin typeface="+mn-lt"/>
              </a:rPr>
              <a:t>out of 1102 </a:t>
            </a:r>
            <a:r>
              <a:rPr lang="en-US" altLang="ja-JP" sz="2800" dirty="0">
                <a:solidFill>
                  <a:srgbClr val="7030A0"/>
                </a:solidFill>
                <a:latin typeface="+mn-lt"/>
              </a:rPr>
              <a:t>standards) varies between </a:t>
            </a:r>
            <a:r>
              <a:rPr lang="en-US" altLang="ja-JP" sz="2800" dirty="0">
                <a:solidFill>
                  <a:srgbClr val="C00000"/>
                </a:solidFill>
                <a:latin typeface="+mn-lt"/>
              </a:rPr>
              <a:t>261 and 44</a:t>
            </a:r>
            <a:br>
              <a:rPr lang="en-US" altLang="ja-JP" sz="2800" dirty="0">
                <a:solidFill>
                  <a:srgbClr val="7030A0"/>
                </a:solidFill>
                <a:latin typeface="+mn-lt"/>
              </a:rPr>
            </a:br>
            <a:br>
              <a:rPr lang="en-US" altLang="ja-JP" sz="2800" dirty="0">
                <a:solidFill>
                  <a:srgbClr val="7030A0"/>
                </a:solidFill>
                <a:latin typeface="+mn-lt"/>
              </a:rPr>
            </a:br>
            <a:r>
              <a:rPr lang="en-US" altLang="ja-JP" sz="2800" dirty="0">
                <a:solidFill>
                  <a:srgbClr val="7030A0"/>
                </a:solidFill>
                <a:latin typeface="+mn-lt"/>
              </a:rPr>
              <a:t>• The number of partially and fully recognized standards(</a:t>
            </a:r>
            <a:r>
              <a:rPr lang="en-US" altLang="ja-JP" sz="2800" dirty="0">
                <a:solidFill>
                  <a:srgbClr val="C00000"/>
                </a:solidFill>
                <a:latin typeface="+mn-lt"/>
              </a:rPr>
              <a:t>out of 1102</a:t>
            </a:r>
            <a:r>
              <a:rPr lang="en-US" altLang="ja-JP" sz="2800" dirty="0">
                <a:solidFill>
                  <a:srgbClr val="7030A0"/>
                </a:solidFill>
                <a:latin typeface="+mn-lt"/>
              </a:rPr>
              <a:t> standards) do not exceed </a:t>
            </a:r>
            <a:r>
              <a:rPr lang="en-US" altLang="ja-JP" sz="2800" dirty="0">
                <a:solidFill>
                  <a:srgbClr val="C00000"/>
                </a:solidFill>
                <a:latin typeface="+mn-lt"/>
              </a:rPr>
              <a:t>390</a:t>
            </a:r>
            <a:br>
              <a:rPr lang="en-US" altLang="ja-JP" sz="2800" dirty="0">
                <a:solidFill>
                  <a:srgbClr val="7030A0"/>
                </a:solidFill>
                <a:latin typeface="+mn-lt"/>
              </a:rPr>
            </a:br>
            <a:br>
              <a:rPr lang="en-US" altLang="ja-JP" sz="2800" dirty="0">
                <a:solidFill>
                  <a:srgbClr val="7030A0"/>
                </a:solidFill>
                <a:latin typeface="+mn-lt"/>
              </a:rPr>
            </a:br>
            <a:r>
              <a:rPr lang="en-US" altLang="ja-JP" sz="2800" dirty="0">
                <a:solidFill>
                  <a:srgbClr val="7030A0"/>
                </a:solidFill>
                <a:latin typeface="+mn-lt"/>
              </a:rPr>
              <a:t>• </a:t>
            </a:r>
            <a:r>
              <a:rPr lang="en-US" altLang="ja-JP" sz="2800" dirty="0">
                <a:solidFill>
                  <a:srgbClr val="C00000"/>
                </a:solidFill>
                <a:latin typeface="+mn-lt"/>
              </a:rPr>
              <a:t>Only 2 standards </a:t>
            </a:r>
            <a:r>
              <a:rPr lang="en-US" altLang="ja-JP" sz="2800" dirty="0">
                <a:solidFill>
                  <a:srgbClr val="7030A0"/>
                </a:solidFill>
                <a:latin typeface="+mn-lt"/>
              </a:rPr>
              <a:t>are recognized </a:t>
            </a:r>
            <a:r>
              <a:rPr lang="en-US" altLang="ja-JP" sz="2800" dirty="0">
                <a:solidFill>
                  <a:srgbClr val="C00000"/>
                </a:solidFill>
                <a:latin typeface="+mn-lt"/>
              </a:rPr>
              <a:t>by 7 of the 8 IMDRF jurisdiction</a:t>
            </a:r>
            <a:br>
              <a:rPr lang="en-US" altLang="ja-JP" sz="2800" dirty="0">
                <a:solidFill>
                  <a:srgbClr val="7030A0"/>
                </a:solidFill>
                <a:latin typeface="+mn-lt"/>
              </a:rPr>
            </a:br>
            <a:br>
              <a:rPr lang="en-US" altLang="ja-JP" sz="2800" dirty="0">
                <a:solidFill>
                  <a:srgbClr val="7030A0"/>
                </a:solidFill>
                <a:latin typeface="+mn-lt"/>
              </a:rPr>
            </a:br>
            <a:r>
              <a:rPr lang="en-US" altLang="ja-JP" sz="2800" dirty="0">
                <a:solidFill>
                  <a:srgbClr val="7030A0"/>
                </a:solidFill>
                <a:latin typeface="+mn-lt"/>
              </a:rPr>
              <a:t>• </a:t>
            </a:r>
            <a:r>
              <a:rPr lang="en-US" altLang="ja-JP" sz="2800" dirty="0">
                <a:solidFill>
                  <a:srgbClr val="C00000"/>
                </a:solidFill>
                <a:latin typeface="+mn-lt"/>
              </a:rPr>
              <a:t>Only 17 standards </a:t>
            </a:r>
            <a:r>
              <a:rPr lang="en-US" altLang="ja-JP" sz="2800" dirty="0">
                <a:solidFill>
                  <a:srgbClr val="7030A0"/>
                </a:solidFill>
                <a:latin typeface="+mn-lt"/>
              </a:rPr>
              <a:t>are recognized </a:t>
            </a:r>
            <a:r>
              <a:rPr lang="en-US" altLang="ja-JP" sz="2800" dirty="0">
                <a:solidFill>
                  <a:srgbClr val="C00000"/>
                </a:solidFill>
                <a:latin typeface="+mn-lt"/>
              </a:rPr>
              <a:t>by 6 of the 8 IMDRF jurisdiction</a:t>
            </a:r>
            <a:br>
              <a:rPr lang="en-US" altLang="ja-JP" sz="2800" dirty="0">
                <a:solidFill>
                  <a:srgbClr val="7030A0"/>
                </a:solidFill>
                <a:latin typeface="+mn-lt"/>
              </a:rPr>
            </a:br>
            <a:br>
              <a:rPr lang="en-US" altLang="ja-JP" sz="2800" dirty="0">
                <a:solidFill>
                  <a:srgbClr val="7030A0"/>
                </a:solidFill>
                <a:latin typeface="+mn-lt"/>
              </a:rPr>
            </a:br>
            <a:br>
              <a:rPr lang="en-US" altLang="ja-JP" sz="2800" dirty="0">
                <a:solidFill>
                  <a:srgbClr val="7030A0"/>
                </a:solidFill>
                <a:latin typeface="+mn-lt"/>
              </a:rPr>
            </a:br>
            <a:br>
              <a:rPr lang="en-US" altLang="ja-JP" sz="2800" dirty="0">
                <a:solidFill>
                  <a:srgbClr val="7030A0"/>
                </a:solidFill>
                <a:latin typeface="+mn-lt"/>
              </a:rPr>
            </a:br>
            <a:endParaRPr lang="en-US" altLang="ja-JP" sz="2800" dirty="0">
              <a:solidFill>
                <a:srgbClr val="7030A0"/>
              </a:solidFill>
              <a:latin typeface="+mn-lt"/>
            </a:endParaRPr>
          </a:p>
        </p:txBody>
      </p:sp>
    </p:spTree>
    <p:extLst>
      <p:ext uri="{BB962C8B-B14F-4D97-AF65-F5344CB8AC3E}">
        <p14:creationId xmlns:p14="http://schemas.microsoft.com/office/powerpoint/2010/main" val="3141622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482076" y="6283959"/>
            <a:ext cx="123825" cy="227965"/>
          </a:xfrm>
          <a:prstGeom prst="rect">
            <a:avLst/>
          </a:prstGeom>
        </p:spPr>
        <p:txBody>
          <a:bodyPr vert="horz" wrap="square" lIns="0" tIns="0" rIns="0" bIns="0" rtlCol="0">
            <a:spAutoFit/>
          </a:bodyPr>
          <a:lstStyle/>
          <a:p>
            <a:pPr marL="12700" marR="0" lvl="0" indent="0" algn="l" defTabSz="914400" rtl="0" eaLnBrk="1" fontAlgn="auto" latinLnBrk="0" hangingPunct="1">
              <a:lnSpc>
                <a:spcPct val="100000"/>
              </a:lnSpc>
              <a:spcBef>
                <a:spcPts val="0"/>
              </a:spcBef>
              <a:spcAft>
                <a:spcPts val="0"/>
              </a:spcAft>
              <a:buClrTx/>
              <a:buSzTx/>
              <a:buFontTx/>
              <a:buNone/>
              <a:tabLst/>
              <a:defRPr/>
            </a:pPr>
            <a:r>
              <a:rPr kumimoji="0" sz="1400" b="0" i="0" u="none" strike="noStrike" kern="1200" cap="none" spc="-5" normalizeH="0" baseline="0" noProof="0" dirty="0">
                <a:ln>
                  <a:noFill/>
                </a:ln>
                <a:solidFill>
                  <a:prstClr val="black"/>
                </a:solidFill>
                <a:effectLst/>
                <a:uLnTx/>
                <a:uFillTx/>
                <a:latin typeface="Arial"/>
                <a:ea typeface="+mn-ea"/>
                <a:cs typeface="Arial"/>
              </a:rPr>
              <a:t>8</a:t>
            </a:r>
            <a:endParaRPr kumimoji="0" sz="1400" b="0" i="0" u="none" strike="noStrike" kern="1200" cap="none" spc="0" normalizeH="0" baseline="0" noProof="0">
              <a:ln>
                <a:noFill/>
              </a:ln>
              <a:solidFill>
                <a:prstClr val="black"/>
              </a:solidFill>
              <a:effectLst/>
              <a:uLnTx/>
              <a:uFillTx/>
              <a:latin typeface="Arial"/>
              <a:ea typeface="+mn-ea"/>
              <a:cs typeface="Arial"/>
            </a:endParaRPr>
          </a:p>
        </p:txBody>
      </p:sp>
      <p:sp>
        <p:nvSpPr>
          <p:cNvPr id="3" name="object 3"/>
          <p:cNvSpPr/>
          <p:nvPr/>
        </p:nvSpPr>
        <p:spPr>
          <a:xfrm>
            <a:off x="0" y="0"/>
            <a:ext cx="9143987" cy="976628"/>
          </a:xfrm>
          <a:prstGeom prst="rect">
            <a:avLst/>
          </a:prstGeom>
          <a:blipFill>
            <a:blip r:embed="rId2"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object 4"/>
          <p:cNvSpPr txBox="1">
            <a:spLocks noGrp="1"/>
          </p:cNvSpPr>
          <p:nvPr>
            <p:ph type="title"/>
          </p:nvPr>
        </p:nvSpPr>
        <p:spPr>
          <a:xfrm>
            <a:off x="892175" y="1133977"/>
            <a:ext cx="7359650" cy="722890"/>
          </a:xfrm>
          <a:prstGeom prst="rect">
            <a:avLst/>
          </a:prstGeom>
        </p:spPr>
        <p:txBody>
          <a:bodyPr vert="horz" wrap="square" lIns="0" tIns="0" rIns="0" bIns="0" rtlCol="0">
            <a:spAutoFit/>
          </a:bodyPr>
          <a:lstStyle/>
          <a:p>
            <a:pPr marL="2889885" marR="5080" indent="-2868295">
              <a:lnSpc>
                <a:spcPct val="100800"/>
              </a:lnSpc>
            </a:pPr>
            <a:r>
              <a:rPr spc="-5" dirty="0"/>
              <a:t>Number </a:t>
            </a:r>
            <a:r>
              <a:rPr spc="-10" dirty="0"/>
              <a:t>of </a:t>
            </a:r>
            <a:r>
              <a:rPr spc="-5" dirty="0"/>
              <a:t>recognized/mandatory </a:t>
            </a:r>
            <a:r>
              <a:rPr dirty="0"/>
              <a:t>standards </a:t>
            </a:r>
            <a:r>
              <a:rPr spc="-20" dirty="0"/>
              <a:t>in </a:t>
            </a:r>
            <a:r>
              <a:rPr spc="-5" dirty="0"/>
              <a:t>IMDRF  jurisdictions</a:t>
            </a:r>
            <a:r>
              <a:rPr lang="en-US" spc="-5" dirty="0"/>
              <a:t> (2014)</a:t>
            </a:r>
            <a:endParaRPr spc="-5" dirty="0"/>
          </a:p>
        </p:txBody>
      </p:sp>
      <p:sp>
        <p:nvSpPr>
          <p:cNvPr id="5" name="object 5"/>
          <p:cNvSpPr txBox="1"/>
          <p:nvPr/>
        </p:nvSpPr>
        <p:spPr>
          <a:xfrm>
            <a:off x="7503794" y="3112770"/>
            <a:ext cx="985519" cy="2384425"/>
          </a:xfrm>
          <a:prstGeom prst="rect">
            <a:avLst/>
          </a:prstGeom>
        </p:spPr>
        <p:txBody>
          <a:bodyPr vert="horz" wrap="square" lIns="0" tIns="107314" rIns="0" bIns="0" rtlCol="0">
            <a:spAutoFit/>
          </a:bodyPr>
          <a:lstStyle/>
          <a:p>
            <a:pPr marL="167640" marR="0" lvl="0" indent="0" algn="l" defTabSz="914400" rtl="0" eaLnBrk="1" fontAlgn="auto" latinLnBrk="0" hangingPunct="1">
              <a:lnSpc>
                <a:spcPct val="100800"/>
              </a:lnSpc>
              <a:spcBef>
                <a:spcPts val="844"/>
              </a:spcBef>
              <a:spcAft>
                <a:spcPts val="0"/>
              </a:spcAft>
              <a:buClrTx/>
              <a:buSzTx/>
              <a:buFontTx/>
              <a:buNone/>
              <a:tabLst/>
              <a:defRPr/>
            </a:pPr>
            <a:r>
              <a:rPr kumimoji="0" sz="1150" b="0" i="0" u="none" strike="noStrike" kern="1200" cap="none" spc="-5" normalizeH="0" baseline="0" noProof="0" dirty="0">
                <a:ln>
                  <a:noFill/>
                </a:ln>
                <a:solidFill>
                  <a:prstClr val="black"/>
                </a:solidFill>
                <a:effectLst/>
                <a:uLnTx/>
                <a:uFillTx/>
                <a:latin typeface="Arial"/>
                <a:ea typeface="+mn-ea"/>
                <a:cs typeface="Arial"/>
              </a:rPr>
              <a:t>part.rec.</a:t>
            </a:r>
            <a:r>
              <a:rPr kumimoji="0" sz="1150" b="0" i="0" u="none" strike="noStrike" kern="1200" cap="none" spc="-65" normalizeH="0" baseline="0" noProof="0" dirty="0">
                <a:ln>
                  <a:noFill/>
                </a:ln>
                <a:solidFill>
                  <a:prstClr val="black"/>
                </a:solidFill>
                <a:effectLst/>
                <a:uLnTx/>
                <a:uFillTx/>
                <a:latin typeface="Arial"/>
                <a:ea typeface="+mn-ea"/>
                <a:cs typeface="Arial"/>
              </a:rPr>
              <a:t> </a:t>
            </a:r>
            <a:r>
              <a:rPr kumimoji="0" sz="1150" b="0" i="0" u="none" strike="noStrike" kern="1200" cap="none" spc="-15" normalizeH="0" baseline="0" noProof="0" dirty="0">
                <a:ln>
                  <a:noFill/>
                </a:ln>
                <a:solidFill>
                  <a:prstClr val="black"/>
                </a:solidFill>
                <a:effectLst/>
                <a:uLnTx/>
                <a:uFillTx/>
                <a:latin typeface="Arial"/>
                <a:ea typeface="+mn-ea"/>
                <a:cs typeface="Arial"/>
              </a:rPr>
              <a:t>and  </a:t>
            </a:r>
            <a:r>
              <a:rPr kumimoji="0" sz="1150" b="0" i="0" u="none" strike="noStrike" kern="1200" cap="none" spc="-10" normalizeH="0" baseline="0" noProof="0" dirty="0">
                <a:ln>
                  <a:noFill/>
                </a:ln>
                <a:solidFill>
                  <a:prstClr val="black"/>
                </a:solidFill>
                <a:effectLst/>
                <a:uLnTx/>
                <a:uFillTx/>
                <a:latin typeface="Arial"/>
                <a:ea typeface="+mn-ea"/>
                <a:cs typeface="Arial"/>
              </a:rPr>
              <a:t>man.</a:t>
            </a:r>
            <a:endParaRPr kumimoji="0" sz="1150" b="0" i="0" u="none" strike="noStrike" kern="1200" cap="none" spc="0" normalizeH="0" baseline="0" noProof="0">
              <a:ln>
                <a:noFill/>
              </a:ln>
              <a:solidFill>
                <a:prstClr val="black"/>
              </a:solidFill>
              <a:effectLst/>
              <a:uLnTx/>
              <a:uFillTx/>
              <a:latin typeface="Arial"/>
              <a:ea typeface="+mn-ea"/>
              <a:cs typeface="Arial"/>
            </a:endParaRPr>
          </a:p>
          <a:p>
            <a:pPr marL="0" marR="0" lvl="0" indent="0" algn="l" defTabSz="914400" rtl="0" eaLnBrk="1" fontAlgn="auto" latinLnBrk="0" hangingPunct="1">
              <a:lnSpc>
                <a:spcPct val="100000"/>
              </a:lnSpc>
              <a:spcBef>
                <a:spcPts val="5"/>
              </a:spcBef>
              <a:spcAft>
                <a:spcPts val="0"/>
              </a:spcAft>
              <a:buClrTx/>
              <a:buSzTx/>
              <a:buFontTx/>
              <a:buNone/>
              <a:tabLst/>
              <a:defRPr/>
            </a:pPr>
            <a:endParaRPr kumimoji="0" sz="1650" b="0" i="0" u="none" strike="noStrike" kern="1200" cap="none" spc="0" normalizeH="0" baseline="0" noProof="0">
              <a:ln>
                <a:noFill/>
              </a:ln>
              <a:solidFill>
                <a:prstClr val="black"/>
              </a:solidFill>
              <a:effectLst/>
              <a:uLnTx/>
              <a:uFillTx/>
              <a:latin typeface="Times New Roman"/>
              <a:ea typeface="+mn-ea"/>
              <a:cs typeface="Times New Roman"/>
            </a:endParaRPr>
          </a:p>
          <a:p>
            <a:pPr marL="167640" marR="0" lvl="0" indent="0" algn="l" defTabSz="914400" rtl="0" eaLnBrk="1" fontAlgn="auto" latinLnBrk="0" hangingPunct="1">
              <a:lnSpc>
                <a:spcPct val="100000"/>
              </a:lnSpc>
              <a:spcBef>
                <a:spcPts val="0"/>
              </a:spcBef>
              <a:spcAft>
                <a:spcPts val="0"/>
              </a:spcAft>
              <a:buClrTx/>
              <a:buSzTx/>
              <a:buFontTx/>
              <a:buNone/>
              <a:tabLst/>
              <a:defRPr/>
            </a:pPr>
            <a:r>
              <a:rPr kumimoji="0" sz="1150" b="0" i="0" u="none" strike="noStrike" kern="1200" cap="none" spc="-15" normalizeH="0" baseline="0" noProof="0" dirty="0">
                <a:ln>
                  <a:noFill/>
                </a:ln>
                <a:solidFill>
                  <a:prstClr val="black"/>
                </a:solidFill>
                <a:effectLst/>
                <a:uLnTx/>
                <a:uFillTx/>
                <a:latin typeface="Arial"/>
                <a:ea typeface="+mn-ea"/>
                <a:cs typeface="Arial"/>
              </a:rPr>
              <a:t>mandatory</a:t>
            </a:r>
            <a:endParaRPr kumimoji="0" sz="1150" b="0" i="0" u="none" strike="noStrike" kern="1200" cap="none" spc="0" normalizeH="0" baseline="0" noProof="0">
              <a:ln>
                <a:noFill/>
              </a:ln>
              <a:solidFill>
                <a:prstClr val="black"/>
              </a:solidFill>
              <a:effectLst/>
              <a:uLnTx/>
              <a:uFillTx/>
              <a:latin typeface="Arial"/>
              <a:ea typeface="+mn-ea"/>
              <a:cs typeface="Arial"/>
            </a:endParaRPr>
          </a:p>
          <a:p>
            <a:pPr marL="167640" marR="232410" lvl="0" indent="-635" algn="l" defTabSz="914400" rtl="0" eaLnBrk="1" fontAlgn="auto" latinLnBrk="0" hangingPunct="1">
              <a:lnSpc>
                <a:spcPct val="332200"/>
              </a:lnSpc>
              <a:spcBef>
                <a:spcPts val="95"/>
              </a:spcBef>
              <a:spcAft>
                <a:spcPts val="0"/>
              </a:spcAft>
              <a:buClrTx/>
              <a:buSzTx/>
              <a:buFontTx/>
              <a:buNone/>
              <a:tabLst/>
              <a:defRPr/>
            </a:pPr>
            <a:r>
              <a:rPr kumimoji="0" sz="1150" b="0" i="0" u="none" strike="noStrike" kern="1200" cap="none" spc="-10" normalizeH="0" baseline="0" noProof="0" dirty="0">
                <a:ln>
                  <a:noFill/>
                </a:ln>
                <a:solidFill>
                  <a:prstClr val="black"/>
                </a:solidFill>
                <a:effectLst/>
                <a:uLnTx/>
                <a:uFillTx/>
                <a:latin typeface="Arial"/>
                <a:ea typeface="+mn-ea"/>
                <a:cs typeface="Arial"/>
              </a:rPr>
              <a:t>part.</a:t>
            </a:r>
            <a:r>
              <a:rPr kumimoji="0" sz="1150" b="0" i="0" u="none" strike="noStrike" kern="1200" cap="none" spc="-55" normalizeH="0" baseline="0" noProof="0" dirty="0">
                <a:ln>
                  <a:noFill/>
                </a:ln>
                <a:solidFill>
                  <a:prstClr val="black"/>
                </a:solidFill>
                <a:effectLst/>
                <a:uLnTx/>
                <a:uFillTx/>
                <a:latin typeface="Arial"/>
                <a:ea typeface="+mn-ea"/>
                <a:cs typeface="Arial"/>
              </a:rPr>
              <a:t> </a:t>
            </a:r>
            <a:r>
              <a:rPr kumimoji="0" sz="1150" b="0" i="0" u="none" strike="noStrike" kern="1200" cap="none" spc="0" normalizeH="0" baseline="0" noProof="0" dirty="0">
                <a:ln>
                  <a:noFill/>
                </a:ln>
                <a:solidFill>
                  <a:prstClr val="black"/>
                </a:solidFill>
                <a:effectLst/>
                <a:uLnTx/>
                <a:uFillTx/>
                <a:latin typeface="Arial"/>
                <a:ea typeface="+mn-ea"/>
                <a:cs typeface="Arial"/>
              </a:rPr>
              <a:t>rec.  </a:t>
            </a:r>
            <a:r>
              <a:rPr kumimoji="0" sz="1150" b="0" i="0" u="none" strike="noStrike" kern="1200" cap="none" spc="-25" normalizeH="0" baseline="0" noProof="0" dirty="0">
                <a:ln>
                  <a:noFill/>
                </a:ln>
                <a:solidFill>
                  <a:prstClr val="black"/>
                </a:solidFill>
                <a:effectLst/>
                <a:uLnTx/>
                <a:uFillTx/>
                <a:latin typeface="Arial"/>
                <a:ea typeface="+mn-ea"/>
                <a:cs typeface="Arial"/>
              </a:rPr>
              <a:t>ful.</a:t>
            </a:r>
            <a:r>
              <a:rPr kumimoji="0" sz="1150" b="0" i="0" u="none" strike="noStrike" kern="1200" cap="none" spc="-40" normalizeH="0" baseline="0" noProof="0" dirty="0">
                <a:ln>
                  <a:noFill/>
                </a:ln>
                <a:solidFill>
                  <a:prstClr val="black"/>
                </a:solidFill>
                <a:effectLst/>
                <a:uLnTx/>
                <a:uFillTx/>
                <a:latin typeface="Arial"/>
                <a:ea typeface="+mn-ea"/>
                <a:cs typeface="Arial"/>
              </a:rPr>
              <a:t> </a:t>
            </a:r>
            <a:r>
              <a:rPr kumimoji="0" sz="1150" b="0" i="0" u="none" strike="noStrike" kern="1200" cap="none" spc="0" normalizeH="0" baseline="0" noProof="0" dirty="0">
                <a:ln>
                  <a:noFill/>
                </a:ln>
                <a:solidFill>
                  <a:prstClr val="black"/>
                </a:solidFill>
                <a:effectLst/>
                <a:uLnTx/>
                <a:uFillTx/>
                <a:latin typeface="Arial"/>
                <a:ea typeface="+mn-ea"/>
                <a:cs typeface="Arial"/>
              </a:rPr>
              <a:t>rec.</a:t>
            </a:r>
            <a:endParaRPr kumimoji="0" sz="1150" b="0" i="0" u="none" strike="noStrike" kern="1200" cap="none" spc="0" normalizeH="0" baseline="0" noProof="0">
              <a:ln>
                <a:noFill/>
              </a:ln>
              <a:solidFill>
                <a:prstClr val="black"/>
              </a:solidFill>
              <a:effectLst/>
              <a:uLnTx/>
              <a:uFillTx/>
              <a:latin typeface="Arial"/>
              <a:ea typeface="+mn-ea"/>
              <a:cs typeface="Arial"/>
            </a:endParaRPr>
          </a:p>
        </p:txBody>
      </p:sp>
      <p:sp>
        <p:nvSpPr>
          <p:cNvPr id="6" name="object 6"/>
          <p:cNvSpPr txBox="1"/>
          <p:nvPr/>
        </p:nvSpPr>
        <p:spPr>
          <a:xfrm>
            <a:off x="393191" y="2274061"/>
            <a:ext cx="250825" cy="3466465"/>
          </a:xfrm>
          <a:prstGeom prst="rect">
            <a:avLst/>
          </a:prstGeom>
        </p:spPr>
        <p:txBody>
          <a:bodyPr vert="horz" wrap="square" lIns="0" tIns="0" rIns="0" bIns="0" rtlCol="0">
            <a:spAutoFit/>
          </a:bodyPr>
          <a:lstStyle/>
          <a:p>
            <a:pPr marL="0" marR="5080" lvl="0" indent="0" algn="ctr" defTabSz="914400" rtl="0" eaLnBrk="1" fontAlgn="auto" latinLnBrk="0" hangingPunct="1">
              <a:lnSpc>
                <a:spcPct val="100000"/>
              </a:lnSpc>
              <a:spcBef>
                <a:spcPts val="0"/>
              </a:spcBef>
              <a:spcAft>
                <a:spcPts val="0"/>
              </a:spcAft>
              <a:buClrTx/>
              <a:buSzTx/>
              <a:buFontTx/>
              <a:buNone/>
              <a:tabLst/>
              <a:defRPr/>
            </a:pPr>
            <a:r>
              <a:rPr kumimoji="0" sz="1150" b="0" i="0" u="none" strike="noStrike" kern="1200" cap="none" spc="-20" normalizeH="0" baseline="0" noProof="0" dirty="0">
                <a:ln>
                  <a:noFill/>
                </a:ln>
                <a:solidFill>
                  <a:prstClr val="black"/>
                </a:solidFill>
                <a:effectLst/>
                <a:uLnTx/>
                <a:uFillTx/>
                <a:latin typeface="Arial"/>
                <a:ea typeface="+mn-ea"/>
                <a:cs typeface="Arial"/>
              </a:rPr>
              <a:t>300</a:t>
            </a:r>
            <a:endParaRPr kumimoji="0" sz="1150" b="0" i="0" u="none" strike="noStrike" kern="1200" cap="none" spc="0" normalizeH="0" baseline="0" noProof="0">
              <a:ln>
                <a:noFill/>
              </a:ln>
              <a:solidFill>
                <a:prstClr val="black"/>
              </a:solidFill>
              <a:effectLst/>
              <a:uLnTx/>
              <a:uFillTx/>
              <a:latin typeface="Arial"/>
              <a:ea typeface="+mn-e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sz="1300" b="0" i="0" u="none" strike="noStrike" kern="1200" cap="none" spc="0" normalizeH="0" baseline="0" noProof="0">
              <a:ln>
                <a:noFill/>
              </a:ln>
              <a:solidFill>
                <a:prstClr val="black"/>
              </a:solidFill>
              <a:effectLst/>
              <a:uLnTx/>
              <a:uFillTx/>
              <a:latin typeface="Times New Roman"/>
              <a:ea typeface="+mn-ea"/>
              <a:cs typeface="Times New Roman"/>
            </a:endParaRPr>
          </a:p>
          <a:p>
            <a:pPr marL="0" marR="0" lvl="0" indent="0" algn="l" defTabSz="914400" rtl="0" eaLnBrk="1" fontAlgn="auto" latinLnBrk="0" hangingPunct="1">
              <a:lnSpc>
                <a:spcPct val="100000"/>
              </a:lnSpc>
              <a:spcBef>
                <a:spcPts val="5"/>
              </a:spcBef>
              <a:spcAft>
                <a:spcPts val="0"/>
              </a:spcAft>
              <a:buClrTx/>
              <a:buSzTx/>
              <a:buFontTx/>
              <a:buNone/>
              <a:tabLst/>
              <a:defRPr/>
            </a:pPr>
            <a:endParaRPr kumimoji="0" sz="1250" b="0" i="0" u="none" strike="noStrike" kern="1200" cap="none" spc="0" normalizeH="0" baseline="0" noProof="0">
              <a:ln>
                <a:noFill/>
              </a:ln>
              <a:solidFill>
                <a:prstClr val="black"/>
              </a:solidFill>
              <a:effectLst/>
              <a:uLnTx/>
              <a:uFillTx/>
              <a:latin typeface="Times New Roman"/>
              <a:ea typeface="+mn-ea"/>
              <a:cs typeface="Times New Roman"/>
            </a:endParaRPr>
          </a:p>
          <a:p>
            <a:pPr marL="0" marR="5080" lvl="0" indent="0" algn="ctr" defTabSz="914400" rtl="0" eaLnBrk="1" fontAlgn="auto" latinLnBrk="0" hangingPunct="1">
              <a:lnSpc>
                <a:spcPct val="100000"/>
              </a:lnSpc>
              <a:spcBef>
                <a:spcPts val="0"/>
              </a:spcBef>
              <a:spcAft>
                <a:spcPts val="0"/>
              </a:spcAft>
              <a:buClrTx/>
              <a:buSzTx/>
              <a:buFontTx/>
              <a:buNone/>
              <a:tabLst/>
              <a:defRPr/>
            </a:pPr>
            <a:r>
              <a:rPr kumimoji="0" sz="1150" b="0" i="0" u="none" strike="noStrike" kern="1200" cap="none" spc="-20" normalizeH="0" baseline="0" noProof="0" dirty="0">
                <a:ln>
                  <a:noFill/>
                </a:ln>
                <a:solidFill>
                  <a:prstClr val="black"/>
                </a:solidFill>
                <a:effectLst/>
                <a:uLnTx/>
                <a:uFillTx/>
                <a:latin typeface="Arial"/>
                <a:ea typeface="+mn-ea"/>
                <a:cs typeface="Arial"/>
              </a:rPr>
              <a:t>250</a:t>
            </a:r>
            <a:endParaRPr kumimoji="0" sz="1150" b="0" i="0" u="none" strike="noStrike" kern="1200" cap="none" spc="0" normalizeH="0" baseline="0" noProof="0">
              <a:ln>
                <a:noFill/>
              </a:ln>
              <a:solidFill>
                <a:prstClr val="black"/>
              </a:solidFill>
              <a:effectLst/>
              <a:uLnTx/>
              <a:uFillTx/>
              <a:latin typeface="Arial"/>
              <a:ea typeface="+mn-e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sz="1300" b="0" i="0" u="none" strike="noStrike" kern="1200" cap="none" spc="0" normalizeH="0" baseline="0" noProof="0">
              <a:ln>
                <a:noFill/>
              </a:ln>
              <a:solidFill>
                <a:prstClr val="black"/>
              </a:solidFill>
              <a:effectLst/>
              <a:uLnTx/>
              <a:uFillTx/>
              <a:latin typeface="Times New Roman"/>
              <a:ea typeface="+mn-ea"/>
              <a:cs typeface="Times New Roman"/>
            </a:endParaRPr>
          </a:p>
          <a:p>
            <a:pPr marL="0" marR="0" lvl="0" indent="0" algn="l" defTabSz="914400" rtl="0" eaLnBrk="1" fontAlgn="auto" latinLnBrk="0" hangingPunct="1">
              <a:lnSpc>
                <a:spcPct val="100000"/>
              </a:lnSpc>
              <a:spcBef>
                <a:spcPts val="35"/>
              </a:spcBef>
              <a:spcAft>
                <a:spcPts val="0"/>
              </a:spcAft>
              <a:buClrTx/>
              <a:buSzTx/>
              <a:buFontTx/>
              <a:buNone/>
              <a:tabLst/>
              <a:defRPr/>
            </a:pPr>
            <a:endParaRPr kumimoji="0" sz="1200" b="0" i="0" u="none" strike="noStrike" kern="1200" cap="none" spc="0" normalizeH="0" baseline="0" noProof="0">
              <a:ln>
                <a:noFill/>
              </a:ln>
              <a:solidFill>
                <a:prstClr val="black"/>
              </a:solidFill>
              <a:effectLst/>
              <a:uLnTx/>
              <a:uFillTx/>
              <a:latin typeface="Times New Roman"/>
              <a:ea typeface="+mn-ea"/>
              <a:cs typeface="Times New Roman"/>
            </a:endParaRPr>
          </a:p>
          <a:p>
            <a:pPr marL="0" marR="5080" lvl="0" indent="0" algn="ctr" defTabSz="914400" rtl="0" eaLnBrk="1" fontAlgn="auto" latinLnBrk="0" hangingPunct="1">
              <a:lnSpc>
                <a:spcPct val="100000"/>
              </a:lnSpc>
              <a:spcBef>
                <a:spcPts val="0"/>
              </a:spcBef>
              <a:spcAft>
                <a:spcPts val="0"/>
              </a:spcAft>
              <a:buClrTx/>
              <a:buSzTx/>
              <a:buFontTx/>
              <a:buNone/>
              <a:tabLst/>
              <a:defRPr/>
            </a:pPr>
            <a:r>
              <a:rPr kumimoji="0" sz="1150" b="0" i="0" u="none" strike="noStrike" kern="1200" cap="none" spc="-20" normalizeH="0" baseline="0" noProof="0" dirty="0">
                <a:ln>
                  <a:noFill/>
                </a:ln>
                <a:solidFill>
                  <a:prstClr val="black"/>
                </a:solidFill>
                <a:effectLst/>
                <a:uLnTx/>
                <a:uFillTx/>
                <a:latin typeface="Arial"/>
                <a:ea typeface="+mn-ea"/>
                <a:cs typeface="Arial"/>
              </a:rPr>
              <a:t>200</a:t>
            </a:r>
            <a:endParaRPr kumimoji="0" sz="1150" b="0" i="0" u="none" strike="noStrike" kern="1200" cap="none" spc="0" normalizeH="0" baseline="0" noProof="0">
              <a:ln>
                <a:noFill/>
              </a:ln>
              <a:solidFill>
                <a:prstClr val="black"/>
              </a:solidFill>
              <a:effectLst/>
              <a:uLnTx/>
              <a:uFillTx/>
              <a:latin typeface="Arial"/>
              <a:ea typeface="+mn-e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sz="1300" b="0" i="0" u="none" strike="noStrike" kern="1200" cap="none" spc="0" normalizeH="0" baseline="0" noProof="0">
              <a:ln>
                <a:noFill/>
              </a:ln>
              <a:solidFill>
                <a:prstClr val="black"/>
              </a:solidFill>
              <a:effectLst/>
              <a:uLnTx/>
              <a:uFillTx/>
              <a:latin typeface="Times New Roman"/>
              <a:ea typeface="+mn-ea"/>
              <a:cs typeface="Times New Roman"/>
            </a:endParaRPr>
          </a:p>
          <a:p>
            <a:pPr marL="0" marR="0" lvl="0" indent="0" algn="l" defTabSz="914400" rtl="0" eaLnBrk="1" fontAlgn="auto" latinLnBrk="0" hangingPunct="1">
              <a:lnSpc>
                <a:spcPct val="100000"/>
              </a:lnSpc>
              <a:spcBef>
                <a:spcPts val="25"/>
              </a:spcBef>
              <a:spcAft>
                <a:spcPts val="0"/>
              </a:spcAft>
              <a:buClrTx/>
              <a:buSzTx/>
              <a:buFontTx/>
              <a:buNone/>
              <a:tabLst/>
              <a:defRPr/>
            </a:pPr>
            <a:endParaRPr kumimoji="0" sz="1250" b="0" i="0" u="none" strike="noStrike" kern="1200" cap="none" spc="0" normalizeH="0" baseline="0" noProof="0">
              <a:ln>
                <a:noFill/>
              </a:ln>
              <a:solidFill>
                <a:prstClr val="black"/>
              </a:solidFill>
              <a:effectLst/>
              <a:uLnTx/>
              <a:uFillTx/>
              <a:latin typeface="Times New Roman"/>
              <a:ea typeface="+mn-ea"/>
              <a:cs typeface="Times New Roman"/>
            </a:endParaRPr>
          </a:p>
          <a:p>
            <a:pPr marL="0" marR="5080" lvl="0" indent="0" algn="ctr" defTabSz="914400" rtl="0" eaLnBrk="1" fontAlgn="auto" latinLnBrk="0" hangingPunct="1">
              <a:lnSpc>
                <a:spcPct val="100000"/>
              </a:lnSpc>
              <a:spcBef>
                <a:spcPts val="0"/>
              </a:spcBef>
              <a:spcAft>
                <a:spcPts val="0"/>
              </a:spcAft>
              <a:buClrTx/>
              <a:buSzTx/>
              <a:buFontTx/>
              <a:buNone/>
              <a:tabLst/>
              <a:defRPr/>
            </a:pPr>
            <a:r>
              <a:rPr kumimoji="0" sz="1150" b="0" i="0" u="none" strike="noStrike" kern="1200" cap="none" spc="-20" normalizeH="0" baseline="0" noProof="0" dirty="0">
                <a:ln>
                  <a:noFill/>
                </a:ln>
                <a:solidFill>
                  <a:prstClr val="black"/>
                </a:solidFill>
                <a:effectLst/>
                <a:uLnTx/>
                <a:uFillTx/>
                <a:latin typeface="Arial"/>
                <a:ea typeface="+mn-ea"/>
                <a:cs typeface="Arial"/>
              </a:rPr>
              <a:t>150</a:t>
            </a:r>
            <a:endParaRPr kumimoji="0" sz="1150" b="0" i="0" u="none" strike="noStrike" kern="1200" cap="none" spc="0" normalizeH="0" baseline="0" noProof="0">
              <a:ln>
                <a:noFill/>
              </a:ln>
              <a:solidFill>
                <a:prstClr val="black"/>
              </a:solidFill>
              <a:effectLst/>
              <a:uLnTx/>
              <a:uFillTx/>
              <a:latin typeface="Arial"/>
              <a:ea typeface="+mn-e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sz="1300" b="0" i="0" u="none" strike="noStrike" kern="1200" cap="none" spc="0" normalizeH="0" baseline="0" noProof="0">
              <a:ln>
                <a:noFill/>
              </a:ln>
              <a:solidFill>
                <a:prstClr val="black"/>
              </a:solidFill>
              <a:effectLst/>
              <a:uLnTx/>
              <a:uFillTx/>
              <a:latin typeface="Times New Roman"/>
              <a:ea typeface="+mn-ea"/>
              <a:cs typeface="Times New Roman"/>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sz="1250" b="0" i="0" u="none" strike="noStrike" kern="1200" cap="none" spc="0" normalizeH="0" baseline="0" noProof="0">
              <a:ln>
                <a:noFill/>
              </a:ln>
              <a:solidFill>
                <a:prstClr val="black"/>
              </a:solidFill>
              <a:effectLst/>
              <a:uLnTx/>
              <a:uFillTx/>
              <a:latin typeface="Times New Roman"/>
              <a:ea typeface="+mn-ea"/>
              <a:cs typeface="Times New Roman"/>
            </a:endParaRPr>
          </a:p>
          <a:p>
            <a:pPr marL="0" marR="5080" lvl="0" indent="0" algn="ctr" defTabSz="914400" rtl="0" eaLnBrk="1" fontAlgn="auto" latinLnBrk="0" hangingPunct="1">
              <a:lnSpc>
                <a:spcPct val="100000"/>
              </a:lnSpc>
              <a:spcBef>
                <a:spcPts val="5"/>
              </a:spcBef>
              <a:spcAft>
                <a:spcPts val="0"/>
              </a:spcAft>
              <a:buClrTx/>
              <a:buSzTx/>
              <a:buFontTx/>
              <a:buNone/>
              <a:tabLst/>
              <a:defRPr/>
            </a:pPr>
            <a:r>
              <a:rPr kumimoji="0" sz="1150" b="0" i="0" u="none" strike="noStrike" kern="1200" cap="none" spc="-20" normalizeH="0" baseline="0" noProof="0" dirty="0">
                <a:ln>
                  <a:noFill/>
                </a:ln>
                <a:solidFill>
                  <a:prstClr val="black"/>
                </a:solidFill>
                <a:effectLst/>
                <a:uLnTx/>
                <a:uFillTx/>
                <a:latin typeface="Arial"/>
                <a:ea typeface="+mn-ea"/>
                <a:cs typeface="Arial"/>
              </a:rPr>
              <a:t>100</a:t>
            </a:r>
            <a:endParaRPr kumimoji="0" sz="1150" b="0" i="0" u="none" strike="noStrike" kern="1200" cap="none" spc="0" normalizeH="0" baseline="0" noProof="0">
              <a:ln>
                <a:noFill/>
              </a:ln>
              <a:solidFill>
                <a:prstClr val="black"/>
              </a:solidFill>
              <a:effectLst/>
              <a:uLnTx/>
              <a:uFillTx/>
              <a:latin typeface="Arial"/>
              <a:ea typeface="+mn-e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sz="1300" b="0" i="0" u="none" strike="noStrike" kern="1200" cap="none" spc="0" normalizeH="0" baseline="0" noProof="0">
              <a:ln>
                <a:noFill/>
              </a:ln>
              <a:solidFill>
                <a:prstClr val="black"/>
              </a:solidFill>
              <a:effectLst/>
              <a:uLnTx/>
              <a:uFillTx/>
              <a:latin typeface="Times New Roman"/>
              <a:ea typeface="+mn-ea"/>
              <a:cs typeface="Times New Roman"/>
            </a:endParaRPr>
          </a:p>
          <a:p>
            <a:pPr marL="0" marR="0" lvl="0" indent="0" algn="l" defTabSz="914400" rtl="0" eaLnBrk="1" fontAlgn="auto" latinLnBrk="0" hangingPunct="1">
              <a:lnSpc>
                <a:spcPct val="100000"/>
              </a:lnSpc>
              <a:spcBef>
                <a:spcPts val="5"/>
              </a:spcBef>
              <a:spcAft>
                <a:spcPts val="0"/>
              </a:spcAft>
              <a:buClrTx/>
              <a:buSzTx/>
              <a:buFontTx/>
              <a:buNone/>
              <a:tabLst/>
              <a:defRPr/>
            </a:pPr>
            <a:endParaRPr kumimoji="0" sz="1250" b="0" i="0" u="none" strike="noStrike" kern="1200" cap="none" spc="0" normalizeH="0" baseline="0" noProof="0">
              <a:ln>
                <a:noFill/>
              </a:ln>
              <a:solidFill>
                <a:prstClr val="black"/>
              </a:solidFill>
              <a:effectLst/>
              <a:uLnTx/>
              <a:uFillTx/>
              <a:latin typeface="Times New Roman"/>
              <a:ea typeface="+mn-ea"/>
              <a:cs typeface="Times New Roman"/>
            </a:endParaRPr>
          </a:p>
          <a:p>
            <a:pPr marL="62230" marR="0" lvl="0" indent="0" algn="ctr" defTabSz="914400" rtl="0" eaLnBrk="1" fontAlgn="auto" latinLnBrk="0" hangingPunct="1">
              <a:lnSpc>
                <a:spcPct val="100000"/>
              </a:lnSpc>
              <a:spcBef>
                <a:spcPts val="0"/>
              </a:spcBef>
              <a:spcAft>
                <a:spcPts val="0"/>
              </a:spcAft>
              <a:buClrTx/>
              <a:buSzTx/>
              <a:buFontTx/>
              <a:buNone/>
              <a:tabLst/>
              <a:defRPr/>
            </a:pPr>
            <a:r>
              <a:rPr kumimoji="0" sz="1150" b="0" i="0" u="none" strike="noStrike" kern="1200" cap="none" spc="-20" normalizeH="0" baseline="0" noProof="0" dirty="0">
                <a:ln>
                  <a:noFill/>
                </a:ln>
                <a:solidFill>
                  <a:prstClr val="black"/>
                </a:solidFill>
                <a:effectLst/>
                <a:uLnTx/>
                <a:uFillTx/>
                <a:latin typeface="Arial"/>
                <a:ea typeface="+mn-ea"/>
                <a:cs typeface="Arial"/>
              </a:rPr>
              <a:t>5</a:t>
            </a:r>
            <a:r>
              <a:rPr kumimoji="0" sz="1150" b="0" i="0" u="none" strike="noStrike" kern="1200" cap="none" spc="0" normalizeH="0" baseline="0" noProof="0" dirty="0">
                <a:ln>
                  <a:noFill/>
                </a:ln>
                <a:solidFill>
                  <a:prstClr val="black"/>
                </a:solidFill>
                <a:effectLst/>
                <a:uLnTx/>
                <a:uFillTx/>
                <a:latin typeface="Arial"/>
                <a:ea typeface="+mn-ea"/>
                <a:cs typeface="Arial"/>
              </a:rPr>
              <a:t>0</a:t>
            </a:r>
            <a:endParaRPr kumimoji="0" sz="1150" b="0" i="0" u="none" strike="noStrike" kern="1200" cap="none" spc="0" normalizeH="0" baseline="0" noProof="0">
              <a:ln>
                <a:noFill/>
              </a:ln>
              <a:solidFill>
                <a:prstClr val="black"/>
              </a:solidFill>
              <a:effectLst/>
              <a:uLnTx/>
              <a:uFillTx/>
              <a:latin typeface="Arial"/>
              <a:ea typeface="+mn-e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sz="1300" b="0" i="0" u="none" strike="noStrike" kern="1200" cap="none" spc="0" normalizeH="0" baseline="0" noProof="0">
              <a:ln>
                <a:noFill/>
              </a:ln>
              <a:solidFill>
                <a:prstClr val="black"/>
              </a:solidFill>
              <a:effectLst/>
              <a:uLnTx/>
              <a:uFillTx/>
              <a:latin typeface="Times New Roman"/>
              <a:ea typeface="+mn-ea"/>
              <a:cs typeface="Times New Roman"/>
            </a:endParaRPr>
          </a:p>
          <a:p>
            <a:pPr marL="0" marR="0" lvl="0" indent="0" algn="l" defTabSz="914400" rtl="0" eaLnBrk="1" fontAlgn="auto" latinLnBrk="0" hangingPunct="1">
              <a:lnSpc>
                <a:spcPct val="100000"/>
              </a:lnSpc>
              <a:spcBef>
                <a:spcPts val="35"/>
              </a:spcBef>
              <a:spcAft>
                <a:spcPts val="0"/>
              </a:spcAft>
              <a:buClrTx/>
              <a:buSzTx/>
              <a:buFontTx/>
              <a:buNone/>
              <a:tabLst/>
              <a:defRPr/>
            </a:pPr>
            <a:endParaRPr kumimoji="0" sz="1200" b="0" i="0" u="none" strike="noStrike" kern="1200" cap="none" spc="0" normalizeH="0" baseline="0" noProof="0">
              <a:ln>
                <a:noFill/>
              </a:ln>
              <a:solidFill>
                <a:prstClr val="black"/>
              </a:solidFill>
              <a:effectLst/>
              <a:uLnTx/>
              <a:uFillTx/>
              <a:latin typeface="Times New Roman"/>
              <a:ea typeface="+mn-ea"/>
              <a:cs typeface="Times New Roman"/>
            </a:endParaRPr>
          </a:p>
          <a:p>
            <a:pPr marL="141605" marR="0" lvl="0" indent="0" algn="ctr" defTabSz="914400" rtl="0" eaLnBrk="1" fontAlgn="auto" latinLnBrk="0" hangingPunct="1">
              <a:lnSpc>
                <a:spcPct val="100000"/>
              </a:lnSpc>
              <a:spcBef>
                <a:spcPts val="0"/>
              </a:spcBef>
              <a:spcAft>
                <a:spcPts val="0"/>
              </a:spcAft>
              <a:buClrTx/>
              <a:buSzTx/>
              <a:buFontTx/>
              <a:buNone/>
              <a:tabLst/>
              <a:defRPr/>
            </a:pPr>
            <a:r>
              <a:rPr kumimoji="0" sz="1150" b="0" i="0" u="none" strike="noStrike" kern="1200" cap="none" spc="0" normalizeH="0" baseline="0" noProof="0" dirty="0">
                <a:ln>
                  <a:noFill/>
                </a:ln>
                <a:solidFill>
                  <a:prstClr val="black"/>
                </a:solidFill>
                <a:effectLst/>
                <a:uLnTx/>
                <a:uFillTx/>
                <a:latin typeface="Arial"/>
                <a:ea typeface="+mn-ea"/>
                <a:cs typeface="Arial"/>
              </a:rPr>
              <a:t>0</a:t>
            </a:r>
            <a:endParaRPr kumimoji="0" sz="1150" b="0" i="0" u="none" strike="noStrike" kern="1200" cap="none" spc="0" normalizeH="0" baseline="0" noProof="0">
              <a:ln>
                <a:noFill/>
              </a:ln>
              <a:solidFill>
                <a:prstClr val="black"/>
              </a:solidFill>
              <a:effectLst/>
              <a:uLnTx/>
              <a:uFillTx/>
              <a:latin typeface="Arial"/>
              <a:ea typeface="+mn-ea"/>
              <a:cs typeface="Arial"/>
            </a:endParaRPr>
          </a:p>
        </p:txBody>
      </p:sp>
      <p:sp>
        <p:nvSpPr>
          <p:cNvPr id="7" name="object 7"/>
          <p:cNvSpPr txBox="1"/>
          <p:nvPr/>
        </p:nvSpPr>
        <p:spPr>
          <a:xfrm>
            <a:off x="941905" y="5733590"/>
            <a:ext cx="314960" cy="177165"/>
          </a:xfrm>
          <a:prstGeom prst="rect">
            <a:avLst/>
          </a:prstGeom>
        </p:spPr>
        <p:txBody>
          <a:bodyPr vert="horz"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sz="1150" b="0" i="0" u="none" strike="noStrike" kern="1200" cap="none" spc="-20" normalizeH="0" baseline="0" noProof="0" dirty="0">
                <a:ln>
                  <a:noFill/>
                </a:ln>
                <a:solidFill>
                  <a:prstClr val="black"/>
                </a:solidFill>
                <a:effectLst/>
                <a:uLnTx/>
                <a:uFillTx/>
                <a:latin typeface="Arial"/>
                <a:ea typeface="+mn-ea"/>
                <a:cs typeface="Arial"/>
              </a:rPr>
              <a:t>U</a:t>
            </a:r>
            <a:r>
              <a:rPr kumimoji="0" sz="1150" b="0" i="0" u="none" strike="noStrike" kern="1200" cap="none" spc="20" normalizeH="0" baseline="0" noProof="0" dirty="0">
                <a:ln>
                  <a:noFill/>
                </a:ln>
                <a:solidFill>
                  <a:prstClr val="black"/>
                </a:solidFill>
                <a:effectLst/>
                <a:uLnTx/>
                <a:uFillTx/>
                <a:latin typeface="Arial"/>
                <a:ea typeface="+mn-ea"/>
                <a:cs typeface="Arial"/>
              </a:rPr>
              <a:t>S</a:t>
            </a:r>
            <a:r>
              <a:rPr kumimoji="0" sz="1150" b="0" i="0" u="none" strike="noStrike" kern="1200" cap="none" spc="0" normalizeH="0" baseline="0" noProof="0" dirty="0">
                <a:ln>
                  <a:noFill/>
                </a:ln>
                <a:solidFill>
                  <a:prstClr val="black"/>
                </a:solidFill>
                <a:effectLst/>
                <a:uLnTx/>
                <a:uFillTx/>
                <a:latin typeface="Arial"/>
                <a:ea typeface="+mn-ea"/>
                <a:cs typeface="Arial"/>
              </a:rPr>
              <a:t>A</a:t>
            </a:r>
            <a:endParaRPr kumimoji="0" sz="1150" b="0" i="0" u="none" strike="noStrike" kern="1200" cap="none" spc="0" normalizeH="0" baseline="0" noProof="0">
              <a:ln>
                <a:noFill/>
              </a:ln>
              <a:solidFill>
                <a:prstClr val="black"/>
              </a:solidFill>
              <a:effectLst/>
              <a:uLnTx/>
              <a:uFillTx/>
              <a:latin typeface="Arial"/>
              <a:ea typeface="+mn-ea"/>
              <a:cs typeface="Arial"/>
            </a:endParaRPr>
          </a:p>
        </p:txBody>
      </p:sp>
      <p:sp>
        <p:nvSpPr>
          <p:cNvPr id="8" name="object 8"/>
          <p:cNvSpPr txBox="1"/>
          <p:nvPr/>
        </p:nvSpPr>
        <p:spPr>
          <a:xfrm>
            <a:off x="1752721" y="5733590"/>
            <a:ext cx="219075" cy="177165"/>
          </a:xfrm>
          <a:prstGeom prst="rect">
            <a:avLst/>
          </a:prstGeom>
        </p:spPr>
        <p:txBody>
          <a:bodyPr vert="horz"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sz="1150" b="0" i="0" u="none" strike="noStrike" kern="1200" cap="none" spc="20" normalizeH="0" baseline="0" noProof="0" dirty="0">
                <a:ln>
                  <a:noFill/>
                </a:ln>
                <a:solidFill>
                  <a:prstClr val="black"/>
                </a:solidFill>
                <a:effectLst/>
                <a:uLnTx/>
                <a:uFillTx/>
                <a:latin typeface="Arial"/>
                <a:ea typeface="+mn-ea"/>
                <a:cs typeface="Arial"/>
              </a:rPr>
              <a:t>E</a:t>
            </a:r>
            <a:r>
              <a:rPr kumimoji="0" sz="1150" b="0" i="0" u="none" strike="noStrike" kern="1200" cap="none" spc="0" normalizeH="0" baseline="0" noProof="0" dirty="0">
                <a:ln>
                  <a:noFill/>
                </a:ln>
                <a:solidFill>
                  <a:prstClr val="black"/>
                </a:solidFill>
                <a:effectLst/>
                <a:uLnTx/>
                <a:uFillTx/>
                <a:latin typeface="Arial"/>
                <a:ea typeface="+mn-ea"/>
                <a:cs typeface="Arial"/>
              </a:rPr>
              <a:t>U</a:t>
            </a:r>
            <a:endParaRPr kumimoji="0" sz="1150" b="0" i="0" u="none" strike="noStrike" kern="1200" cap="none" spc="0" normalizeH="0" baseline="0" noProof="0">
              <a:ln>
                <a:noFill/>
              </a:ln>
              <a:solidFill>
                <a:prstClr val="black"/>
              </a:solidFill>
              <a:effectLst/>
              <a:uLnTx/>
              <a:uFillTx/>
              <a:latin typeface="Arial"/>
              <a:ea typeface="+mn-ea"/>
              <a:cs typeface="Arial"/>
            </a:endParaRPr>
          </a:p>
        </p:txBody>
      </p:sp>
      <p:sp>
        <p:nvSpPr>
          <p:cNvPr id="9" name="object 9"/>
          <p:cNvSpPr txBox="1"/>
          <p:nvPr/>
        </p:nvSpPr>
        <p:spPr>
          <a:xfrm>
            <a:off x="2386803" y="5733590"/>
            <a:ext cx="511809" cy="177165"/>
          </a:xfrm>
          <a:prstGeom prst="rect">
            <a:avLst/>
          </a:prstGeom>
        </p:spPr>
        <p:txBody>
          <a:bodyPr vert="horz"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sz="1150" b="0" i="0" u="none" strike="noStrike" kern="1200" cap="none" spc="-20" normalizeH="0" baseline="0" noProof="0" dirty="0">
                <a:ln>
                  <a:noFill/>
                </a:ln>
                <a:solidFill>
                  <a:prstClr val="black"/>
                </a:solidFill>
                <a:effectLst/>
                <a:uLnTx/>
                <a:uFillTx/>
                <a:latin typeface="Arial"/>
                <a:ea typeface="+mn-ea"/>
                <a:cs typeface="Arial"/>
              </a:rPr>
              <a:t>Can</a:t>
            </a:r>
            <a:r>
              <a:rPr kumimoji="0" sz="1150" b="0" i="0" u="none" strike="noStrike" kern="1200" cap="none" spc="-45" normalizeH="0" baseline="0" noProof="0" dirty="0">
                <a:ln>
                  <a:noFill/>
                </a:ln>
                <a:solidFill>
                  <a:prstClr val="black"/>
                </a:solidFill>
                <a:effectLst/>
                <a:uLnTx/>
                <a:uFillTx/>
                <a:latin typeface="Arial"/>
                <a:ea typeface="+mn-ea"/>
                <a:cs typeface="Arial"/>
              </a:rPr>
              <a:t>a</a:t>
            </a:r>
            <a:r>
              <a:rPr kumimoji="0" sz="1150" b="0" i="0" u="none" strike="noStrike" kern="1200" cap="none" spc="-20" normalizeH="0" baseline="0" noProof="0" dirty="0">
                <a:ln>
                  <a:noFill/>
                </a:ln>
                <a:solidFill>
                  <a:prstClr val="black"/>
                </a:solidFill>
                <a:effectLst/>
                <a:uLnTx/>
                <a:uFillTx/>
                <a:latin typeface="Arial"/>
                <a:ea typeface="+mn-ea"/>
                <a:cs typeface="Arial"/>
              </a:rPr>
              <a:t>d</a:t>
            </a:r>
            <a:r>
              <a:rPr kumimoji="0" sz="1150" b="0" i="0" u="none" strike="noStrike" kern="1200" cap="none" spc="0" normalizeH="0" baseline="0" noProof="0" dirty="0">
                <a:ln>
                  <a:noFill/>
                </a:ln>
                <a:solidFill>
                  <a:prstClr val="black"/>
                </a:solidFill>
                <a:effectLst/>
                <a:uLnTx/>
                <a:uFillTx/>
                <a:latin typeface="Arial"/>
                <a:ea typeface="+mn-ea"/>
                <a:cs typeface="Arial"/>
              </a:rPr>
              <a:t>a</a:t>
            </a:r>
            <a:endParaRPr kumimoji="0" sz="1150" b="0" i="0" u="none" strike="noStrike" kern="1200" cap="none" spc="0" normalizeH="0" baseline="0" noProof="0">
              <a:ln>
                <a:noFill/>
              </a:ln>
              <a:solidFill>
                <a:prstClr val="black"/>
              </a:solidFill>
              <a:effectLst/>
              <a:uLnTx/>
              <a:uFillTx/>
              <a:latin typeface="Arial"/>
              <a:ea typeface="+mn-ea"/>
              <a:cs typeface="Arial"/>
            </a:endParaRPr>
          </a:p>
        </p:txBody>
      </p:sp>
      <p:sp>
        <p:nvSpPr>
          <p:cNvPr id="10" name="object 10"/>
          <p:cNvSpPr txBox="1"/>
          <p:nvPr/>
        </p:nvSpPr>
        <p:spPr>
          <a:xfrm>
            <a:off x="3212835" y="5733590"/>
            <a:ext cx="399415" cy="177165"/>
          </a:xfrm>
          <a:prstGeom prst="rect">
            <a:avLst/>
          </a:prstGeom>
        </p:spPr>
        <p:txBody>
          <a:bodyPr vert="horz"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sz="1150" b="0" i="0" u="none" strike="noStrike" kern="1200" cap="none" spc="-50" normalizeH="0" baseline="0" noProof="0" dirty="0">
                <a:ln>
                  <a:noFill/>
                </a:ln>
                <a:solidFill>
                  <a:prstClr val="black"/>
                </a:solidFill>
                <a:effectLst/>
                <a:uLnTx/>
                <a:uFillTx/>
                <a:latin typeface="Arial"/>
                <a:ea typeface="+mn-ea"/>
                <a:cs typeface="Arial"/>
              </a:rPr>
              <a:t>J</a:t>
            </a:r>
            <a:r>
              <a:rPr kumimoji="0" sz="1150" b="0" i="0" u="none" strike="noStrike" kern="1200" cap="none" spc="-20" normalizeH="0" baseline="0" noProof="0" dirty="0">
                <a:ln>
                  <a:noFill/>
                </a:ln>
                <a:solidFill>
                  <a:prstClr val="black"/>
                </a:solidFill>
                <a:effectLst/>
                <a:uLnTx/>
                <a:uFillTx/>
                <a:latin typeface="Arial"/>
                <a:ea typeface="+mn-ea"/>
                <a:cs typeface="Arial"/>
              </a:rPr>
              <a:t>apa</a:t>
            </a:r>
            <a:r>
              <a:rPr kumimoji="0" sz="1150" b="0" i="0" u="none" strike="noStrike" kern="1200" cap="none" spc="0" normalizeH="0" baseline="0" noProof="0" dirty="0">
                <a:ln>
                  <a:noFill/>
                </a:ln>
                <a:solidFill>
                  <a:prstClr val="black"/>
                </a:solidFill>
                <a:effectLst/>
                <a:uLnTx/>
                <a:uFillTx/>
                <a:latin typeface="Arial"/>
                <a:ea typeface="+mn-ea"/>
                <a:cs typeface="Arial"/>
              </a:rPr>
              <a:t>n</a:t>
            </a:r>
            <a:endParaRPr kumimoji="0" sz="1150" b="0" i="0" u="none" strike="noStrike" kern="1200" cap="none" spc="0" normalizeH="0" baseline="0" noProof="0">
              <a:ln>
                <a:noFill/>
              </a:ln>
              <a:solidFill>
                <a:prstClr val="black"/>
              </a:solidFill>
              <a:effectLst/>
              <a:uLnTx/>
              <a:uFillTx/>
              <a:latin typeface="Arial"/>
              <a:ea typeface="+mn-ea"/>
              <a:cs typeface="Arial"/>
            </a:endParaRPr>
          </a:p>
        </p:txBody>
      </p:sp>
      <p:sp>
        <p:nvSpPr>
          <p:cNvPr id="11" name="object 11"/>
          <p:cNvSpPr txBox="1"/>
          <p:nvPr/>
        </p:nvSpPr>
        <p:spPr>
          <a:xfrm>
            <a:off x="3910852" y="5733590"/>
            <a:ext cx="585470" cy="177165"/>
          </a:xfrm>
          <a:prstGeom prst="rect">
            <a:avLst/>
          </a:prstGeom>
        </p:spPr>
        <p:txBody>
          <a:bodyPr vert="horz"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sz="1150" b="0" i="0" u="none" strike="noStrike" kern="1200" cap="none" spc="20" normalizeH="0" baseline="0" noProof="0" dirty="0">
                <a:ln>
                  <a:noFill/>
                </a:ln>
                <a:solidFill>
                  <a:prstClr val="black"/>
                </a:solidFill>
                <a:effectLst/>
                <a:uLnTx/>
                <a:uFillTx/>
                <a:latin typeface="Arial"/>
                <a:ea typeface="+mn-ea"/>
                <a:cs typeface="Arial"/>
              </a:rPr>
              <a:t>A</a:t>
            </a:r>
            <a:r>
              <a:rPr kumimoji="0" sz="1150" b="0" i="0" u="none" strike="noStrike" kern="1200" cap="none" spc="-20" normalizeH="0" baseline="0" noProof="0" dirty="0">
                <a:ln>
                  <a:noFill/>
                </a:ln>
                <a:solidFill>
                  <a:prstClr val="black"/>
                </a:solidFill>
                <a:effectLst/>
                <a:uLnTx/>
                <a:uFillTx/>
                <a:latin typeface="Arial"/>
                <a:ea typeface="+mn-ea"/>
                <a:cs typeface="Arial"/>
              </a:rPr>
              <a:t>u</a:t>
            </a:r>
            <a:r>
              <a:rPr kumimoji="0" sz="1150" b="0" i="0" u="none" strike="noStrike" kern="1200" cap="none" spc="45" normalizeH="0" baseline="0" noProof="0" dirty="0">
                <a:ln>
                  <a:noFill/>
                </a:ln>
                <a:solidFill>
                  <a:prstClr val="black"/>
                </a:solidFill>
                <a:effectLst/>
                <a:uLnTx/>
                <a:uFillTx/>
                <a:latin typeface="Arial"/>
                <a:ea typeface="+mn-ea"/>
                <a:cs typeface="Arial"/>
              </a:rPr>
              <a:t>s</a:t>
            </a:r>
            <a:r>
              <a:rPr kumimoji="0" sz="1150" b="0" i="0" u="none" strike="noStrike" kern="1200" cap="none" spc="15" normalizeH="0" baseline="0" noProof="0" dirty="0">
                <a:ln>
                  <a:noFill/>
                </a:ln>
                <a:solidFill>
                  <a:prstClr val="black"/>
                </a:solidFill>
                <a:effectLst/>
                <a:uLnTx/>
                <a:uFillTx/>
                <a:latin typeface="Arial"/>
                <a:ea typeface="+mn-ea"/>
                <a:cs typeface="Arial"/>
              </a:rPr>
              <a:t>t</a:t>
            </a:r>
            <a:r>
              <a:rPr kumimoji="0" sz="1150" b="0" i="0" u="none" strike="noStrike" kern="1200" cap="none" spc="-25" normalizeH="0" baseline="0" noProof="0" dirty="0">
                <a:ln>
                  <a:noFill/>
                </a:ln>
                <a:solidFill>
                  <a:prstClr val="black"/>
                </a:solidFill>
                <a:effectLst/>
                <a:uLnTx/>
                <a:uFillTx/>
                <a:latin typeface="Arial"/>
                <a:ea typeface="+mn-ea"/>
                <a:cs typeface="Arial"/>
              </a:rPr>
              <a:t>r</a:t>
            </a:r>
            <a:r>
              <a:rPr kumimoji="0" sz="1150" b="0" i="0" u="none" strike="noStrike" kern="1200" cap="none" spc="-20" normalizeH="0" baseline="0" noProof="0" dirty="0">
                <a:ln>
                  <a:noFill/>
                </a:ln>
                <a:solidFill>
                  <a:prstClr val="black"/>
                </a:solidFill>
                <a:effectLst/>
                <a:uLnTx/>
                <a:uFillTx/>
                <a:latin typeface="Arial"/>
                <a:ea typeface="+mn-ea"/>
                <a:cs typeface="Arial"/>
              </a:rPr>
              <a:t>a</a:t>
            </a:r>
            <a:r>
              <a:rPr kumimoji="0" sz="1150" b="0" i="0" u="none" strike="noStrike" kern="1200" cap="none" spc="5" normalizeH="0" baseline="0" noProof="0" dirty="0">
                <a:ln>
                  <a:noFill/>
                </a:ln>
                <a:solidFill>
                  <a:prstClr val="black"/>
                </a:solidFill>
                <a:effectLst/>
                <a:uLnTx/>
                <a:uFillTx/>
                <a:latin typeface="Arial"/>
                <a:ea typeface="+mn-ea"/>
                <a:cs typeface="Arial"/>
              </a:rPr>
              <a:t>l</a:t>
            </a:r>
            <a:r>
              <a:rPr kumimoji="0" sz="1150" b="0" i="0" u="none" strike="noStrike" kern="1200" cap="none" spc="-15" normalizeH="0" baseline="0" noProof="0" dirty="0">
                <a:ln>
                  <a:noFill/>
                </a:ln>
                <a:solidFill>
                  <a:prstClr val="black"/>
                </a:solidFill>
                <a:effectLst/>
                <a:uLnTx/>
                <a:uFillTx/>
                <a:latin typeface="Arial"/>
                <a:ea typeface="+mn-ea"/>
                <a:cs typeface="Arial"/>
              </a:rPr>
              <a:t>i</a:t>
            </a:r>
            <a:r>
              <a:rPr kumimoji="0" sz="1150" b="0" i="0" u="none" strike="noStrike" kern="1200" cap="none" spc="0" normalizeH="0" baseline="0" noProof="0" dirty="0">
                <a:ln>
                  <a:noFill/>
                </a:ln>
                <a:solidFill>
                  <a:prstClr val="black"/>
                </a:solidFill>
                <a:effectLst/>
                <a:uLnTx/>
                <a:uFillTx/>
                <a:latin typeface="Arial"/>
                <a:ea typeface="+mn-ea"/>
                <a:cs typeface="Arial"/>
              </a:rPr>
              <a:t>a</a:t>
            </a:r>
            <a:endParaRPr kumimoji="0" sz="1150" b="0" i="0" u="none" strike="noStrike" kern="1200" cap="none" spc="0" normalizeH="0" baseline="0" noProof="0">
              <a:ln>
                <a:noFill/>
              </a:ln>
              <a:solidFill>
                <a:prstClr val="black"/>
              </a:solidFill>
              <a:effectLst/>
              <a:uLnTx/>
              <a:uFillTx/>
              <a:latin typeface="Arial"/>
              <a:ea typeface="+mn-ea"/>
              <a:cs typeface="Arial"/>
            </a:endParaRPr>
          </a:p>
        </p:txBody>
      </p:sp>
      <p:sp>
        <p:nvSpPr>
          <p:cNvPr id="12" name="object 12"/>
          <p:cNvSpPr txBox="1"/>
          <p:nvPr/>
        </p:nvSpPr>
        <p:spPr>
          <a:xfrm>
            <a:off x="4789115" y="5733590"/>
            <a:ext cx="381000" cy="177165"/>
          </a:xfrm>
          <a:prstGeom prst="rect">
            <a:avLst/>
          </a:prstGeom>
        </p:spPr>
        <p:txBody>
          <a:bodyPr vert="horz"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sz="1150" b="0" i="0" u="none" strike="noStrike" kern="1200" cap="none" spc="20" normalizeH="0" baseline="0" noProof="0" dirty="0">
                <a:ln>
                  <a:noFill/>
                </a:ln>
                <a:solidFill>
                  <a:prstClr val="black"/>
                </a:solidFill>
                <a:effectLst/>
                <a:uLnTx/>
                <a:uFillTx/>
                <a:latin typeface="Arial"/>
                <a:ea typeface="+mn-ea"/>
                <a:cs typeface="Arial"/>
              </a:rPr>
              <a:t>B</a:t>
            </a:r>
            <a:r>
              <a:rPr kumimoji="0" sz="1150" b="0" i="0" u="none" strike="noStrike" kern="1200" cap="none" spc="-25" normalizeH="0" baseline="0" noProof="0" dirty="0">
                <a:ln>
                  <a:noFill/>
                </a:ln>
                <a:solidFill>
                  <a:prstClr val="black"/>
                </a:solidFill>
                <a:effectLst/>
                <a:uLnTx/>
                <a:uFillTx/>
                <a:latin typeface="Arial"/>
                <a:ea typeface="+mn-ea"/>
                <a:cs typeface="Arial"/>
              </a:rPr>
              <a:t>r</a:t>
            </a:r>
            <a:r>
              <a:rPr kumimoji="0" sz="1150" b="0" i="0" u="none" strike="noStrike" kern="1200" cap="none" spc="-20" normalizeH="0" baseline="0" noProof="0" dirty="0">
                <a:ln>
                  <a:noFill/>
                </a:ln>
                <a:solidFill>
                  <a:prstClr val="black"/>
                </a:solidFill>
                <a:effectLst/>
                <a:uLnTx/>
                <a:uFillTx/>
                <a:latin typeface="Arial"/>
                <a:ea typeface="+mn-ea"/>
                <a:cs typeface="Arial"/>
              </a:rPr>
              <a:t>a</a:t>
            </a:r>
            <a:r>
              <a:rPr kumimoji="0" sz="1150" b="0" i="0" u="none" strike="noStrike" kern="1200" cap="none" spc="45" normalizeH="0" baseline="0" noProof="0" dirty="0">
                <a:ln>
                  <a:noFill/>
                </a:ln>
                <a:solidFill>
                  <a:prstClr val="black"/>
                </a:solidFill>
                <a:effectLst/>
                <a:uLnTx/>
                <a:uFillTx/>
                <a:latin typeface="Arial"/>
                <a:ea typeface="+mn-ea"/>
                <a:cs typeface="Arial"/>
              </a:rPr>
              <a:t>s</a:t>
            </a:r>
            <a:r>
              <a:rPr kumimoji="0" sz="1150" b="0" i="0" u="none" strike="noStrike" kern="1200" cap="none" spc="-20" normalizeH="0" baseline="0" noProof="0" dirty="0">
                <a:ln>
                  <a:noFill/>
                </a:ln>
                <a:solidFill>
                  <a:prstClr val="black"/>
                </a:solidFill>
                <a:effectLst/>
                <a:uLnTx/>
                <a:uFillTx/>
                <a:latin typeface="Arial"/>
                <a:ea typeface="+mn-ea"/>
                <a:cs typeface="Arial"/>
              </a:rPr>
              <a:t>i</a:t>
            </a:r>
            <a:r>
              <a:rPr kumimoji="0" sz="1150" b="0" i="0" u="none" strike="noStrike" kern="1200" cap="none" spc="0" normalizeH="0" baseline="0" noProof="0" dirty="0">
                <a:ln>
                  <a:noFill/>
                </a:ln>
                <a:solidFill>
                  <a:prstClr val="black"/>
                </a:solidFill>
                <a:effectLst/>
                <a:uLnTx/>
                <a:uFillTx/>
                <a:latin typeface="Arial"/>
                <a:ea typeface="+mn-ea"/>
                <a:cs typeface="Arial"/>
              </a:rPr>
              <a:t>l</a:t>
            </a:r>
            <a:endParaRPr kumimoji="0" sz="1150" b="0" i="0" u="none" strike="noStrike" kern="1200" cap="none" spc="0" normalizeH="0" baseline="0" noProof="0">
              <a:ln>
                <a:noFill/>
              </a:ln>
              <a:solidFill>
                <a:prstClr val="black"/>
              </a:solidFill>
              <a:effectLst/>
              <a:uLnTx/>
              <a:uFillTx/>
              <a:latin typeface="Arial"/>
              <a:ea typeface="+mn-ea"/>
              <a:cs typeface="Arial"/>
            </a:endParaRPr>
          </a:p>
        </p:txBody>
      </p:sp>
      <p:sp>
        <p:nvSpPr>
          <p:cNvPr id="13" name="object 13"/>
          <p:cNvSpPr txBox="1"/>
          <p:nvPr/>
        </p:nvSpPr>
        <p:spPr>
          <a:xfrm>
            <a:off x="5575645" y="5733590"/>
            <a:ext cx="386715" cy="177165"/>
          </a:xfrm>
          <a:prstGeom prst="rect">
            <a:avLst/>
          </a:prstGeom>
        </p:spPr>
        <p:txBody>
          <a:bodyPr vert="horz"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sz="1150" b="0" i="0" u="none" strike="noStrike" kern="1200" cap="none" spc="-20" normalizeH="0" baseline="0" noProof="0" dirty="0">
                <a:ln>
                  <a:noFill/>
                </a:ln>
                <a:solidFill>
                  <a:prstClr val="black"/>
                </a:solidFill>
                <a:effectLst/>
                <a:uLnTx/>
                <a:uFillTx/>
                <a:latin typeface="Arial"/>
                <a:ea typeface="+mn-ea"/>
                <a:cs typeface="Arial"/>
              </a:rPr>
              <a:t>China</a:t>
            </a:r>
            <a:endParaRPr kumimoji="0" sz="1150" b="0" i="0" u="none" strike="noStrike" kern="1200" cap="none" spc="0" normalizeH="0" baseline="0" noProof="0">
              <a:ln>
                <a:noFill/>
              </a:ln>
              <a:solidFill>
                <a:prstClr val="black"/>
              </a:solidFill>
              <a:effectLst/>
              <a:uLnTx/>
              <a:uFillTx/>
              <a:latin typeface="Arial"/>
              <a:ea typeface="+mn-ea"/>
              <a:cs typeface="Arial"/>
            </a:endParaRPr>
          </a:p>
        </p:txBody>
      </p:sp>
      <p:sp>
        <p:nvSpPr>
          <p:cNvPr id="14" name="object 14"/>
          <p:cNvSpPr txBox="1"/>
          <p:nvPr/>
        </p:nvSpPr>
        <p:spPr>
          <a:xfrm>
            <a:off x="6313310" y="5733590"/>
            <a:ext cx="462915" cy="177165"/>
          </a:xfrm>
          <a:prstGeom prst="rect">
            <a:avLst/>
          </a:prstGeom>
        </p:spPr>
        <p:txBody>
          <a:bodyPr vert="horz"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sz="1150" b="0" i="0" u="none" strike="noStrike" kern="1200" cap="none" spc="-20" normalizeH="0" baseline="0" noProof="0" dirty="0">
                <a:ln>
                  <a:noFill/>
                </a:ln>
                <a:solidFill>
                  <a:prstClr val="black"/>
                </a:solidFill>
                <a:effectLst/>
                <a:uLnTx/>
                <a:uFillTx/>
                <a:latin typeface="Arial"/>
                <a:ea typeface="+mn-ea"/>
                <a:cs typeface="Arial"/>
              </a:rPr>
              <a:t>Ru</a:t>
            </a:r>
            <a:r>
              <a:rPr kumimoji="0" sz="1150" b="0" i="0" u="none" strike="noStrike" kern="1200" cap="none" spc="20" normalizeH="0" baseline="0" noProof="0" dirty="0">
                <a:ln>
                  <a:noFill/>
                </a:ln>
                <a:solidFill>
                  <a:prstClr val="black"/>
                </a:solidFill>
                <a:effectLst/>
                <a:uLnTx/>
                <a:uFillTx/>
                <a:latin typeface="Arial"/>
                <a:ea typeface="+mn-ea"/>
                <a:cs typeface="Arial"/>
              </a:rPr>
              <a:t>s</a:t>
            </a:r>
            <a:r>
              <a:rPr kumimoji="0" sz="1150" b="0" i="0" u="none" strike="noStrike" kern="1200" cap="none" spc="45" normalizeH="0" baseline="0" noProof="0" dirty="0">
                <a:ln>
                  <a:noFill/>
                </a:ln>
                <a:solidFill>
                  <a:prstClr val="black"/>
                </a:solidFill>
                <a:effectLst/>
                <a:uLnTx/>
                <a:uFillTx/>
                <a:latin typeface="Arial"/>
                <a:ea typeface="+mn-ea"/>
                <a:cs typeface="Arial"/>
              </a:rPr>
              <a:t>s</a:t>
            </a:r>
            <a:r>
              <a:rPr kumimoji="0" sz="1150" b="0" i="0" u="none" strike="noStrike" kern="1200" cap="none" spc="-20" normalizeH="0" baseline="0" noProof="0" dirty="0">
                <a:ln>
                  <a:noFill/>
                </a:ln>
                <a:solidFill>
                  <a:prstClr val="black"/>
                </a:solidFill>
                <a:effectLst/>
                <a:uLnTx/>
                <a:uFillTx/>
                <a:latin typeface="Arial"/>
                <a:ea typeface="+mn-ea"/>
                <a:cs typeface="Arial"/>
              </a:rPr>
              <a:t>i</a:t>
            </a:r>
            <a:r>
              <a:rPr kumimoji="0" sz="1150" b="0" i="0" u="none" strike="noStrike" kern="1200" cap="none" spc="0" normalizeH="0" baseline="0" noProof="0" dirty="0">
                <a:ln>
                  <a:noFill/>
                </a:ln>
                <a:solidFill>
                  <a:prstClr val="black"/>
                </a:solidFill>
                <a:effectLst/>
                <a:uLnTx/>
                <a:uFillTx/>
                <a:latin typeface="Arial"/>
                <a:ea typeface="+mn-ea"/>
                <a:cs typeface="Arial"/>
              </a:rPr>
              <a:t>a</a:t>
            </a:r>
            <a:endParaRPr kumimoji="0" sz="1150" b="0" i="0" u="none" strike="noStrike" kern="1200" cap="none" spc="0" normalizeH="0" baseline="0" noProof="0">
              <a:ln>
                <a:noFill/>
              </a:ln>
              <a:solidFill>
                <a:prstClr val="black"/>
              </a:solidFill>
              <a:effectLst/>
              <a:uLnTx/>
              <a:uFillTx/>
              <a:latin typeface="Arial"/>
              <a:ea typeface="+mn-ea"/>
              <a:cs typeface="Arial"/>
            </a:endParaRPr>
          </a:p>
        </p:txBody>
      </p:sp>
      <p:sp>
        <p:nvSpPr>
          <p:cNvPr id="15" name="object 15"/>
          <p:cNvSpPr/>
          <p:nvPr/>
        </p:nvSpPr>
        <p:spPr>
          <a:xfrm>
            <a:off x="55880" y="2026285"/>
            <a:ext cx="8892540" cy="4053840"/>
          </a:xfrm>
          <a:custGeom>
            <a:avLst/>
            <a:gdLst/>
            <a:ahLst/>
            <a:cxnLst/>
            <a:rect l="l" t="t" r="r" b="b"/>
            <a:pathLst>
              <a:path w="8892540" h="4053840">
                <a:moveTo>
                  <a:pt x="0" y="4053840"/>
                </a:moveTo>
                <a:lnTo>
                  <a:pt x="8892540" y="4053840"/>
                </a:lnTo>
                <a:lnTo>
                  <a:pt x="8892540" y="0"/>
                </a:lnTo>
                <a:lnTo>
                  <a:pt x="0" y="0"/>
                </a:lnTo>
                <a:lnTo>
                  <a:pt x="0" y="4053840"/>
                </a:lnTo>
                <a:close/>
              </a:path>
            </a:pathLst>
          </a:custGeom>
          <a:ln w="11176">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6" name="object 16"/>
          <p:cNvSpPr/>
          <p:nvPr/>
        </p:nvSpPr>
        <p:spPr>
          <a:xfrm>
            <a:off x="694053" y="5452746"/>
            <a:ext cx="6496050" cy="201930"/>
          </a:xfrm>
          <a:custGeom>
            <a:avLst/>
            <a:gdLst/>
            <a:ahLst/>
            <a:cxnLst/>
            <a:rect l="l" t="t" r="r" b="b"/>
            <a:pathLst>
              <a:path w="6496050" h="201929">
                <a:moveTo>
                  <a:pt x="6496050" y="0"/>
                </a:moveTo>
                <a:lnTo>
                  <a:pt x="269239" y="0"/>
                </a:lnTo>
                <a:lnTo>
                  <a:pt x="0" y="201930"/>
                </a:lnTo>
                <a:lnTo>
                  <a:pt x="6227445" y="201930"/>
                </a:lnTo>
                <a:lnTo>
                  <a:pt x="6496050" y="0"/>
                </a:lnTo>
                <a:close/>
              </a:path>
            </a:pathLst>
          </a:custGeom>
          <a:solidFill>
            <a:srgbClr val="818181"/>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7" name="object 17"/>
          <p:cNvSpPr/>
          <p:nvPr/>
        </p:nvSpPr>
        <p:spPr>
          <a:xfrm>
            <a:off x="694053" y="2160906"/>
            <a:ext cx="269240" cy="3493770"/>
          </a:xfrm>
          <a:custGeom>
            <a:avLst/>
            <a:gdLst/>
            <a:ahLst/>
            <a:cxnLst/>
            <a:rect l="l" t="t" r="r" b="b"/>
            <a:pathLst>
              <a:path w="269240" h="3493770">
                <a:moveTo>
                  <a:pt x="269240" y="0"/>
                </a:moveTo>
                <a:lnTo>
                  <a:pt x="0" y="201295"/>
                </a:lnTo>
                <a:lnTo>
                  <a:pt x="0" y="3493770"/>
                </a:lnTo>
                <a:lnTo>
                  <a:pt x="269240" y="3291840"/>
                </a:lnTo>
                <a:lnTo>
                  <a:pt x="269240" y="0"/>
                </a:lnTo>
                <a:close/>
              </a:path>
            </a:pathLst>
          </a:custGeom>
          <a:solidFill>
            <a:srgbClr val="C1C1C1"/>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8" name="object 18"/>
          <p:cNvSpPr/>
          <p:nvPr/>
        </p:nvSpPr>
        <p:spPr>
          <a:xfrm>
            <a:off x="963294" y="2160270"/>
            <a:ext cx="6226810" cy="3292475"/>
          </a:xfrm>
          <a:custGeom>
            <a:avLst/>
            <a:gdLst/>
            <a:ahLst/>
            <a:cxnLst/>
            <a:rect l="l" t="t" r="r" b="b"/>
            <a:pathLst>
              <a:path w="6226809" h="3292475">
                <a:moveTo>
                  <a:pt x="0" y="3292475"/>
                </a:moveTo>
                <a:lnTo>
                  <a:pt x="6226809" y="3292475"/>
                </a:lnTo>
                <a:lnTo>
                  <a:pt x="6226809" y="0"/>
                </a:lnTo>
                <a:lnTo>
                  <a:pt x="0" y="0"/>
                </a:lnTo>
                <a:lnTo>
                  <a:pt x="0" y="3292475"/>
                </a:lnTo>
                <a:close/>
              </a:path>
            </a:pathLst>
          </a:custGeom>
          <a:solidFill>
            <a:srgbClr val="C1C1C1"/>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9" name="object 19"/>
          <p:cNvSpPr/>
          <p:nvPr/>
        </p:nvSpPr>
        <p:spPr>
          <a:xfrm>
            <a:off x="699768" y="5469256"/>
            <a:ext cx="257810" cy="191135"/>
          </a:xfrm>
          <a:custGeom>
            <a:avLst/>
            <a:gdLst/>
            <a:ahLst/>
            <a:cxnLst/>
            <a:rect l="l" t="t" r="r" b="b"/>
            <a:pathLst>
              <a:path w="257809" h="191135">
                <a:moveTo>
                  <a:pt x="0" y="191134"/>
                </a:moveTo>
                <a:lnTo>
                  <a:pt x="257810" y="0"/>
                </a:lnTo>
              </a:path>
            </a:pathLst>
          </a:custGeom>
          <a:ln w="11176">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20" name="object 20"/>
          <p:cNvSpPr/>
          <p:nvPr/>
        </p:nvSpPr>
        <p:spPr>
          <a:xfrm>
            <a:off x="6781798" y="5458459"/>
            <a:ext cx="402590" cy="0"/>
          </a:xfrm>
          <a:custGeom>
            <a:avLst/>
            <a:gdLst/>
            <a:ahLst/>
            <a:cxnLst/>
            <a:rect l="l" t="t" r="r" b="b"/>
            <a:pathLst>
              <a:path w="402590">
                <a:moveTo>
                  <a:pt x="0" y="0"/>
                </a:moveTo>
                <a:lnTo>
                  <a:pt x="402590" y="0"/>
                </a:lnTo>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21" name="object 21"/>
          <p:cNvSpPr/>
          <p:nvPr/>
        </p:nvSpPr>
        <p:spPr>
          <a:xfrm>
            <a:off x="5997573" y="5458459"/>
            <a:ext cx="470534" cy="0"/>
          </a:xfrm>
          <a:custGeom>
            <a:avLst/>
            <a:gdLst/>
            <a:ahLst/>
            <a:cxnLst/>
            <a:rect l="l" t="t" r="r" b="b"/>
            <a:pathLst>
              <a:path w="470535">
                <a:moveTo>
                  <a:pt x="0" y="0"/>
                </a:moveTo>
                <a:lnTo>
                  <a:pt x="470534" y="0"/>
                </a:lnTo>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22" name="object 22"/>
          <p:cNvSpPr/>
          <p:nvPr/>
        </p:nvSpPr>
        <p:spPr>
          <a:xfrm>
            <a:off x="5224143" y="5458459"/>
            <a:ext cx="459740" cy="0"/>
          </a:xfrm>
          <a:custGeom>
            <a:avLst/>
            <a:gdLst/>
            <a:ahLst/>
            <a:cxnLst/>
            <a:rect l="l" t="t" r="r" b="b"/>
            <a:pathLst>
              <a:path w="459739">
                <a:moveTo>
                  <a:pt x="0" y="0"/>
                </a:moveTo>
                <a:lnTo>
                  <a:pt x="459740" y="0"/>
                </a:lnTo>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23" name="object 23"/>
          <p:cNvSpPr/>
          <p:nvPr/>
        </p:nvSpPr>
        <p:spPr>
          <a:xfrm>
            <a:off x="4440553" y="5458459"/>
            <a:ext cx="470534" cy="0"/>
          </a:xfrm>
          <a:custGeom>
            <a:avLst/>
            <a:gdLst/>
            <a:ahLst/>
            <a:cxnLst/>
            <a:rect l="l" t="t" r="r" b="b"/>
            <a:pathLst>
              <a:path w="470535">
                <a:moveTo>
                  <a:pt x="0" y="0"/>
                </a:moveTo>
                <a:lnTo>
                  <a:pt x="470534" y="0"/>
                </a:lnTo>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24" name="object 24"/>
          <p:cNvSpPr/>
          <p:nvPr/>
        </p:nvSpPr>
        <p:spPr>
          <a:xfrm>
            <a:off x="3656329" y="5458459"/>
            <a:ext cx="471170" cy="0"/>
          </a:xfrm>
          <a:custGeom>
            <a:avLst/>
            <a:gdLst/>
            <a:ahLst/>
            <a:cxnLst/>
            <a:rect l="l" t="t" r="r" b="b"/>
            <a:pathLst>
              <a:path w="471170">
                <a:moveTo>
                  <a:pt x="0" y="0"/>
                </a:moveTo>
                <a:lnTo>
                  <a:pt x="471170" y="0"/>
                </a:lnTo>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25" name="object 25"/>
          <p:cNvSpPr/>
          <p:nvPr/>
        </p:nvSpPr>
        <p:spPr>
          <a:xfrm>
            <a:off x="2884170" y="5458459"/>
            <a:ext cx="469900" cy="0"/>
          </a:xfrm>
          <a:custGeom>
            <a:avLst/>
            <a:gdLst/>
            <a:ahLst/>
            <a:cxnLst/>
            <a:rect l="l" t="t" r="r" b="b"/>
            <a:pathLst>
              <a:path w="469900">
                <a:moveTo>
                  <a:pt x="0" y="0"/>
                </a:moveTo>
                <a:lnTo>
                  <a:pt x="469900" y="0"/>
                </a:lnTo>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26" name="object 26"/>
          <p:cNvSpPr/>
          <p:nvPr/>
        </p:nvSpPr>
        <p:spPr>
          <a:xfrm>
            <a:off x="2099945" y="5458459"/>
            <a:ext cx="470534" cy="0"/>
          </a:xfrm>
          <a:custGeom>
            <a:avLst/>
            <a:gdLst/>
            <a:ahLst/>
            <a:cxnLst/>
            <a:rect l="l" t="t" r="r" b="b"/>
            <a:pathLst>
              <a:path w="470535">
                <a:moveTo>
                  <a:pt x="0" y="0"/>
                </a:moveTo>
                <a:lnTo>
                  <a:pt x="470534" y="0"/>
                </a:lnTo>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27" name="object 27"/>
          <p:cNvSpPr/>
          <p:nvPr/>
        </p:nvSpPr>
        <p:spPr>
          <a:xfrm>
            <a:off x="1327150" y="5458459"/>
            <a:ext cx="459105" cy="0"/>
          </a:xfrm>
          <a:custGeom>
            <a:avLst/>
            <a:gdLst/>
            <a:ahLst/>
            <a:cxnLst/>
            <a:rect l="l" t="t" r="r" b="b"/>
            <a:pathLst>
              <a:path w="459105">
                <a:moveTo>
                  <a:pt x="0" y="0"/>
                </a:moveTo>
                <a:lnTo>
                  <a:pt x="459105" y="0"/>
                </a:lnTo>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28" name="object 28"/>
          <p:cNvSpPr/>
          <p:nvPr/>
        </p:nvSpPr>
        <p:spPr>
          <a:xfrm>
            <a:off x="968375" y="5458459"/>
            <a:ext cx="45085" cy="0"/>
          </a:xfrm>
          <a:custGeom>
            <a:avLst/>
            <a:gdLst/>
            <a:ahLst/>
            <a:cxnLst/>
            <a:rect l="l" t="t" r="r" b="b"/>
            <a:pathLst>
              <a:path w="45084">
                <a:moveTo>
                  <a:pt x="0" y="0"/>
                </a:moveTo>
                <a:lnTo>
                  <a:pt x="45085" y="0"/>
                </a:lnTo>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29" name="object 29"/>
          <p:cNvSpPr/>
          <p:nvPr/>
        </p:nvSpPr>
        <p:spPr>
          <a:xfrm>
            <a:off x="699769" y="4920616"/>
            <a:ext cx="257810" cy="191135"/>
          </a:xfrm>
          <a:custGeom>
            <a:avLst/>
            <a:gdLst/>
            <a:ahLst/>
            <a:cxnLst/>
            <a:rect l="l" t="t" r="r" b="b"/>
            <a:pathLst>
              <a:path w="257809" h="191135">
                <a:moveTo>
                  <a:pt x="0" y="191134"/>
                </a:moveTo>
                <a:lnTo>
                  <a:pt x="257810" y="0"/>
                </a:lnTo>
              </a:path>
            </a:pathLst>
          </a:custGeom>
          <a:ln w="11176">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30" name="object 30"/>
          <p:cNvSpPr/>
          <p:nvPr/>
        </p:nvSpPr>
        <p:spPr>
          <a:xfrm>
            <a:off x="6781800" y="4909821"/>
            <a:ext cx="402590" cy="0"/>
          </a:xfrm>
          <a:custGeom>
            <a:avLst/>
            <a:gdLst/>
            <a:ahLst/>
            <a:cxnLst/>
            <a:rect l="l" t="t" r="r" b="b"/>
            <a:pathLst>
              <a:path w="402590">
                <a:moveTo>
                  <a:pt x="0" y="0"/>
                </a:moveTo>
                <a:lnTo>
                  <a:pt x="402590" y="0"/>
                </a:lnTo>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31" name="object 31"/>
          <p:cNvSpPr/>
          <p:nvPr/>
        </p:nvSpPr>
        <p:spPr>
          <a:xfrm>
            <a:off x="5997575" y="4909821"/>
            <a:ext cx="470534" cy="0"/>
          </a:xfrm>
          <a:custGeom>
            <a:avLst/>
            <a:gdLst/>
            <a:ahLst/>
            <a:cxnLst/>
            <a:rect l="l" t="t" r="r" b="b"/>
            <a:pathLst>
              <a:path w="470535">
                <a:moveTo>
                  <a:pt x="0" y="0"/>
                </a:moveTo>
                <a:lnTo>
                  <a:pt x="470534" y="0"/>
                </a:lnTo>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32" name="object 32"/>
          <p:cNvSpPr/>
          <p:nvPr/>
        </p:nvSpPr>
        <p:spPr>
          <a:xfrm>
            <a:off x="5224145" y="4909821"/>
            <a:ext cx="459740" cy="0"/>
          </a:xfrm>
          <a:custGeom>
            <a:avLst/>
            <a:gdLst/>
            <a:ahLst/>
            <a:cxnLst/>
            <a:rect l="l" t="t" r="r" b="b"/>
            <a:pathLst>
              <a:path w="459739">
                <a:moveTo>
                  <a:pt x="0" y="0"/>
                </a:moveTo>
                <a:lnTo>
                  <a:pt x="459740" y="0"/>
                </a:lnTo>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33" name="object 33"/>
          <p:cNvSpPr/>
          <p:nvPr/>
        </p:nvSpPr>
        <p:spPr>
          <a:xfrm>
            <a:off x="3656329" y="4909821"/>
            <a:ext cx="1254760" cy="0"/>
          </a:xfrm>
          <a:custGeom>
            <a:avLst/>
            <a:gdLst/>
            <a:ahLst/>
            <a:cxnLst/>
            <a:rect l="l" t="t" r="r" b="b"/>
            <a:pathLst>
              <a:path w="1254760">
                <a:moveTo>
                  <a:pt x="0" y="0"/>
                </a:moveTo>
                <a:lnTo>
                  <a:pt x="1254760" y="0"/>
                </a:lnTo>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34" name="object 34"/>
          <p:cNvSpPr/>
          <p:nvPr/>
        </p:nvSpPr>
        <p:spPr>
          <a:xfrm>
            <a:off x="2884170" y="4909821"/>
            <a:ext cx="469900" cy="0"/>
          </a:xfrm>
          <a:custGeom>
            <a:avLst/>
            <a:gdLst/>
            <a:ahLst/>
            <a:cxnLst/>
            <a:rect l="l" t="t" r="r" b="b"/>
            <a:pathLst>
              <a:path w="469900">
                <a:moveTo>
                  <a:pt x="0" y="0"/>
                </a:moveTo>
                <a:lnTo>
                  <a:pt x="469900" y="0"/>
                </a:lnTo>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35" name="object 35"/>
          <p:cNvSpPr/>
          <p:nvPr/>
        </p:nvSpPr>
        <p:spPr>
          <a:xfrm>
            <a:off x="2099945" y="4909821"/>
            <a:ext cx="470534" cy="0"/>
          </a:xfrm>
          <a:custGeom>
            <a:avLst/>
            <a:gdLst/>
            <a:ahLst/>
            <a:cxnLst/>
            <a:rect l="l" t="t" r="r" b="b"/>
            <a:pathLst>
              <a:path w="470535">
                <a:moveTo>
                  <a:pt x="0" y="0"/>
                </a:moveTo>
                <a:lnTo>
                  <a:pt x="470534" y="0"/>
                </a:lnTo>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36" name="object 36"/>
          <p:cNvSpPr/>
          <p:nvPr/>
        </p:nvSpPr>
        <p:spPr>
          <a:xfrm>
            <a:off x="1327150" y="4909821"/>
            <a:ext cx="459105" cy="0"/>
          </a:xfrm>
          <a:custGeom>
            <a:avLst/>
            <a:gdLst/>
            <a:ahLst/>
            <a:cxnLst/>
            <a:rect l="l" t="t" r="r" b="b"/>
            <a:pathLst>
              <a:path w="459105">
                <a:moveTo>
                  <a:pt x="0" y="0"/>
                </a:moveTo>
                <a:lnTo>
                  <a:pt x="459105" y="0"/>
                </a:lnTo>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37" name="object 37"/>
          <p:cNvSpPr/>
          <p:nvPr/>
        </p:nvSpPr>
        <p:spPr>
          <a:xfrm>
            <a:off x="968375" y="4909821"/>
            <a:ext cx="45085" cy="0"/>
          </a:xfrm>
          <a:custGeom>
            <a:avLst/>
            <a:gdLst/>
            <a:ahLst/>
            <a:cxnLst/>
            <a:rect l="l" t="t" r="r" b="b"/>
            <a:pathLst>
              <a:path w="45084">
                <a:moveTo>
                  <a:pt x="0" y="0"/>
                </a:moveTo>
                <a:lnTo>
                  <a:pt x="45085" y="0"/>
                </a:lnTo>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38" name="object 38"/>
          <p:cNvSpPr/>
          <p:nvPr/>
        </p:nvSpPr>
        <p:spPr>
          <a:xfrm>
            <a:off x="699769" y="4371976"/>
            <a:ext cx="257810" cy="190500"/>
          </a:xfrm>
          <a:custGeom>
            <a:avLst/>
            <a:gdLst/>
            <a:ahLst/>
            <a:cxnLst/>
            <a:rect l="l" t="t" r="r" b="b"/>
            <a:pathLst>
              <a:path w="257809" h="190500">
                <a:moveTo>
                  <a:pt x="0" y="190500"/>
                </a:moveTo>
                <a:lnTo>
                  <a:pt x="257810" y="0"/>
                </a:lnTo>
              </a:path>
            </a:pathLst>
          </a:custGeom>
          <a:ln w="11176">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39" name="object 39"/>
          <p:cNvSpPr/>
          <p:nvPr/>
        </p:nvSpPr>
        <p:spPr>
          <a:xfrm>
            <a:off x="6781801" y="4361179"/>
            <a:ext cx="402590" cy="0"/>
          </a:xfrm>
          <a:custGeom>
            <a:avLst/>
            <a:gdLst/>
            <a:ahLst/>
            <a:cxnLst/>
            <a:rect l="l" t="t" r="r" b="b"/>
            <a:pathLst>
              <a:path w="402590">
                <a:moveTo>
                  <a:pt x="0" y="0"/>
                </a:moveTo>
                <a:lnTo>
                  <a:pt x="402590" y="0"/>
                </a:lnTo>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40" name="object 40"/>
          <p:cNvSpPr/>
          <p:nvPr/>
        </p:nvSpPr>
        <p:spPr>
          <a:xfrm>
            <a:off x="5997575" y="4361179"/>
            <a:ext cx="470534" cy="0"/>
          </a:xfrm>
          <a:custGeom>
            <a:avLst/>
            <a:gdLst/>
            <a:ahLst/>
            <a:cxnLst/>
            <a:rect l="l" t="t" r="r" b="b"/>
            <a:pathLst>
              <a:path w="470535">
                <a:moveTo>
                  <a:pt x="0" y="0"/>
                </a:moveTo>
                <a:lnTo>
                  <a:pt x="470534" y="0"/>
                </a:lnTo>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41" name="object 41"/>
          <p:cNvSpPr/>
          <p:nvPr/>
        </p:nvSpPr>
        <p:spPr>
          <a:xfrm>
            <a:off x="5224146" y="4361179"/>
            <a:ext cx="459740" cy="0"/>
          </a:xfrm>
          <a:custGeom>
            <a:avLst/>
            <a:gdLst/>
            <a:ahLst/>
            <a:cxnLst/>
            <a:rect l="l" t="t" r="r" b="b"/>
            <a:pathLst>
              <a:path w="459739">
                <a:moveTo>
                  <a:pt x="0" y="0"/>
                </a:moveTo>
                <a:lnTo>
                  <a:pt x="459740" y="0"/>
                </a:lnTo>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42" name="object 42"/>
          <p:cNvSpPr/>
          <p:nvPr/>
        </p:nvSpPr>
        <p:spPr>
          <a:xfrm>
            <a:off x="3656331" y="4361179"/>
            <a:ext cx="1254760" cy="0"/>
          </a:xfrm>
          <a:custGeom>
            <a:avLst/>
            <a:gdLst/>
            <a:ahLst/>
            <a:cxnLst/>
            <a:rect l="l" t="t" r="r" b="b"/>
            <a:pathLst>
              <a:path w="1254760">
                <a:moveTo>
                  <a:pt x="0" y="0"/>
                </a:moveTo>
                <a:lnTo>
                  <a:pt x="1254760" y="0"/>
                </a:lnTo>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43" name="object 43"/>
          <p:cNvSpPr/>
          <p:nvPr/>
        </p:nvSpPr>
        <p:spPr>
          <a:xfrm>
            <a:off x="2884171" y="4361179"/>
            <a:ext cx="469900" cy="0"/>
          </a:xfrm>
          <a:custGeom>
            <a:avLst/>
            <a:gdLst/>
            <a:ahLst/>
            <a:cxnLst/>
            <a:rect l="l" t="t" r="r" b="b"/>
            <a:pathLst>
              <a:path w="469900">
                <a:moveTo>
                  <a:pt x="0" y="0"/>
                </a:moveTo>
                <a:lnTo>
                  <a:pt x="469900" y="0"/>
                </a:lnTo>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44" name="object 44"/>
          <p:cNvSpPr/>
          <p:nvPr/>
        </p:nvSpPr>
        <p:spPr>
          <a:xfrm>
            <a:off x="2099946" y="4361179"/>
            <a:ext cx="470534" cy="0"/>
          </a:xfrm>
          <a:custGeom>
            <a:avLst/>
            <a:gdLst/>
            <a:ahLst/>
            <a:cxnLst/>
            <a:rect l="l" t="t" r="r" b="b"/>
            <a:pathLst>
              <a:path w="470535">
                <a:moveTo>
                  <a:pt x="0" y="0"/>
                </a:moveTo>
                <a:lnTo>
                  <a:pt x="470534" y="0"/>
                </a:lnTo>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45" name="object 45"/>
          <p:cNvSpPr/>
          <p:nvPr/>
        </p:nvSpPr>
        <p:spPr>
          <a:xfrm>
            <a:off x="1327151" y="4361179"/>
            <a:ext cx="459105" cy="0"/>
          </a:xfrm>
          <a:custGeom>
            <a:avLst/>
            <a:gdLst/>
            <a:ahLst/>
            <a:cxnLst/>
            <a:rect l="l" t="t" r="r" b="b"/>
            <a:pathLst>
              <a:path w="459105">
                <a:moveTo>
                  <a:pt x="0" y="0"/>
                </a:moveTo>
                <a:lnTo>
                  <a:pt x="459105" y="0"/>
                </a:lnTo>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46" name="object 46"/>
          <p:cNvSpPr/>
          <p:nvPr/>
        </p:nvSpPr>
        <p:spPr>
          <a:xfrm>
            <a:off x="968376" y="4361179"/>
            <a:ext cx="45085" cy="0"/>
          </a:xfrm>
          <a:custGeom>
            <a:avLst/>
            <a:gdLst/>
            <a:ahLst/>
            <a:cxnLst/>
            <a:rect l="l" t="t" r="r" b="b"/>
            <a:pathLst>
              <a:path w="45084">
                <a:moveTo>
                  <a:pt x="0" y="0"/>
                </a:moveTo>
                <a:lnTo>
                  <a:pt x="45085" y="0"/>
                </a:lnTo>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47" name="object 47"/>
          <p:cNvSpPr/>
          <p:nvPr/>
        </p:nvSpPr>
        <p:spPr>
          <a:xfrm>
            <a:off x="699771" y="3823336"/>
            <a:ext cx="257810" cy="190500"/>
          </a:xfrm>
          <a:custGeom>
            <a:avLst/>
            <a:gdLst/>
            <a:ahLst/>
            <a:cxnLst/>
            <a:rect l="l" t="t" r="r" b="b"/>
            <a:pathLst>
              <a:path w="257809" h="190500">
                <a:moveTo>
                  <a:pt x="0" y="190500"/>
                </a:moveTo>
                <a:lnTo>
                  <a:pt x="257810" y="0"/>
                </a:lnTo>
              </a:path>
            </a:pathLst>
          </a:custGeom>
          <a:ln w="11176">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48" name="object 48"/>
          <p:cNvSpPr/>
          <p:nvPr/>
        </p:nvSpPr>
        <p:spPr>
          <a:xfrm>
            <a:off x="6781801" y="3812540"/>
            <a:ext cx="402590" cy="0"/>
          </a:xfrm>
          <a:custGeom>
            <a:avLst/>
            <a:gdLst/>
            <a:ahLst/>
            <a:cxnLst/>
            <a:rect l="l" t="t" r="r" b="b"/>
            <a:pathLst>
              <a:path w="402590">
                <a:moveTo>
                  <a:pt x="0" y="0"/>
                </a:moveTo>
                <a:lnTo>
                  <a:pt x="402590" y="0"/>
                </a:lnTo>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49" name="object 49"/>
          <p:cNvSpPr/>
          <p:nvPr/>
        </p:nvSpPr>
        <p:spPr>
          <a:xfrm>
            <a:off x="5997576" y="3812540"/>
            <a:ext cx="470534" cy="0"/>
          </a:xfrm>
          <a:custGeom>
            <a:avLst/>
            <a:gdLst/>
            <a:ahLst/>
            <a:cxnLst/>
            <a:rect l="l" t="t" r="r" b="b"/>
            <a:pathLst>
              <a:path w="470535">
                <a:moveTo>
                  <a:pt x="0" y="0"/>
                </a:moveTo>
                <a:lnTo>
                  <a:pt x="470534" y="0"/>
                </a:lnTo>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50" name="object 50"/>
          <p:cNvSpPr/>
          <p:nvPr/>
        </p:nvSpPr>
        <p:spPr>
          <a:xfrm>
            <a:off x="5224146" y="3812540"/>
            <a:ext cx="459740" cy="0"/>
          </a:xfrm>
          <a:custGeom>
            <a:avLst/>
            <a:gdLst/>
            <a:ahLst/>
            <a:cxnLst/>
            <a:rect l="l" t="t" r="r" b="b"/>
            <a:pathLst>
              <a:path w="459739">
                <a:moveTo>
                  <a:pt x="0" y="0"/>
                </a:moveTo>
                <a:lnTo>
                  <a:pt x="459740" y="0"/>
                </a:lnTo>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51" name="object 51"/>
          <p:cNvSpPr/>
          <p:nvPr/>
        </p:nvSpPr>
        <p:spPr>
          <a:xfrm>
            <a:off x="3656331" y="3812540"/>
            <a:ext cx="1254760" cy="0"/>
          </a:xfrm>
          <a:custGeom>
            <a:avLst/>
            <a:gdLst/>
            <a:ahLst/>
            <a:cxnLst/>
            <a:rect l="l" t="t" r="r" b="b"/>
            <a:pathLst>
              <a:path w="1254760">
                <a:moveTo>
                  <a:pt x="0" y="0"/>
                </a:moveTo>
                <a:lnTo>
                  <a:pt x="1254760" y="0"/>
                </a:lnTo>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52" name="object 52"/>
          <p:cNvSpPr/>
          <p:nvPr/>
        </p:nvSpPr>
        <p:spPr>
          <a:xfrm>
            <a:off x="2884171" y="3812540"/>
            <a:ext cx="469900" cy="0"/>
          </a:xfrm>
          <a:custGeom>
            <a:avLst/>
            <a:gdLst/>
            <a:ahLst/>
            <a:cxnLst/>
            <a:rect l="l" t="t" r="r" b="b"/>
            <a:pathLst>
              <a:path w="469900">
                <a:moveTo>
                  <a:pt x="0" y="0"/>
                </a:moveTo>
                <a:lnTo>
                  <a:pt x="469900" y="0"/>
                </a:lnTo>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53" name="object 53"/>
          <p:cNvSpPr/>
          <p:nvPr/>
        </p:nvSpPr>
        <p:spPr>
          <a:xfrm>
            <a:off x="2099946" y="3812540"/>
            <a:ext cx="470534" cy="0"/>
          </a:xfrm>
          <a:custGeom>
            <a:avLst/>
            <a:gdLst/>
            <a:ahLst/>
            <a:cxnLst/>
            <a:rect l="l" t="t" r="r" b="b"/>
            <a:pathLst>
              <a:path w="470535">
                <a:moveTo>
                  <a:pt x="0" y="0"/>
                </a:moveTo>
                <a:lnTo>
                  <a:pt x="470534" y="0"/>
                </a:lnTo>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54" name="object 54"/>
          <p:cNvSpPr/>
          <p:nvPr/>
        </p:nvSpPr>
        <p:spPr>
          <a:xfrm>
            <a:off x="1327152" y="3812540"/>
            <a:ext cx="459105" cy="0"/>
          </a:xfrm>
          <a:custGeom>
            <a:avLst/>
            <a:gdLst/>
            <a:ahLst/>
            <a:cxnLst/>
            <a:rect l="l" t="t" r="r" b="b"/>
            <a:pathLst>
              <a:path w="459105">
                <a:moveTo>
                  <a:pt x="0" y="0"/>
                </a:moveTo>
                <a:lnTo>
                  <a:pt x="459105" y="0"/>
                </a:lnTo>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55" name="object 55"/>
          <p:cNvSpPr/>
          <p:nvPr/>
        </p:nvSpPr>
        <p:spPr>
          <a:xfrm>
            <a:off x="968377" y="3812540"/>
            <a:ext cx="45085" cy="0"/>
          </a:xfrm>
          <a:custGeom>
            <a:avLst/>
            <a:gdLst/>
            <a:ahLst/>
            <a:cxnLst/>
            <a:rect l="l" t="t" r="r" b="b"/>
            <a:pathLst>
              <a:path w="45084">
                <a:moveTo>
                  <a:pt x="0" y="0"/>
                </a:moveTo>
                <a:lnTo>
                  <a:pt x="45085" y="0"/>
                </a:lnTo>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56" name="object 56"/>
          <p:cNvSpPr/>
          <p:nvPr/>
        </p:nvSpPr>
        <p:spPr>
          <a:xfrm>
            <a:off x="699771" y="3274696"/>
            <a:ext cx="257810" cy="190500"/>
          </a:xfrm>
          <a:custGeom>
            <a:avLst/>
            <a:gdLst/>
            <a:ahLst/>
            <a:cxnLst/>
            <a:rect l="l" t="t" r="r" b="b"/>
            <a:pathLst>
              <a:path w="257809" h="190500">
                <a:moveTo>
                  <a:pt x="0" y="190500"/>
                </a:moveTo>
                <a:lnTo>
                  <a:pt x="257810" y="0"/>
                </a:lnTo>
              </a:path>
            </a:pathLst>
          </a:custGeom>
          <a:ln w="11176">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57" name="object 57"/>
          <p:cNvSpPr/>
          <p:nvPr/>
        </p:nvSpPr>
        <p:spPr>
          <a:xfrm>
            <a:off x="6781802" y="3263266"/>
            <a:ext cx="402590" cy="0"/>
          </a:xfrm>
          <a:custGeom>
            <a:avLst/>
            <a:gdLst/>
            <a:ahLst/>
            <a:cxnLst/>
            <a:rect l="l" t="t" r="r" b="b"/>
            <a:pathLst>
              <a:path w="402590">
                <a:moveTo>
                  <a:pt x="0" y="0"/>
                </a:moveTo>
                <a:lnTo>
                  <a:pt x="402590" y="0"/>
                </a:lnTo>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58" name="object 58"/>
          <p:cNvSpPr/>
          <p:nvPr/>
        </p:nvSpPr>
        <p:spPr>
          <a:xfrm>
            <a:off x="5997577" y="3263266"/>
            <a:ext cx="470534" cy="0"/>
          </a:xfrm>
          <a:custGeom>
            <a:avLst/>
            <a:gdLst/>
            <a:ahLst/>
            <a:cxnLst/>
            <a:rect l="l" t="t" r="r" b="b"/>
            <a:pathLst>
              <a:path w="470535">
                <a:moveTo>
                  <a:pt x="0" y="0"/>
                </a:moveTo>
                <a:lnTo>
                  <a:pt x="470534" y="0"/>
                </a:lnTo>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59" name="object 59"/>
          <p:cNvSpPr/>
          <p:nvPr/>
        </p:nvSpPr>
        <p:spPr>
          <a:xfrm>
            <a:off x="2099947" y="3263266"/>
            <a:ext cx="3583940" cy="0"/>
          </a:xfrm>
          <a:custGeom>
            <a:avLst/>
            <a:gdLst/>
            <a:ahLst/>
            <a:cxnLst/>
            <a:rect l="l" t="t" r="r" b="b"/>
            <a:pathLst>
              <a:path w="3583940">
                <a:moveTo>
                  <a:pt x="0" y="0"/>
                </a:moveTo>
                <a:lnTo>
                  <a:pt x="3583940" y="0"/>
                </a:lnTo>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60" name="object 60"/>
          <p:cNvSpPr/>
          <p:nvPr/>
        </p:nvSpPr>
        <p:spPr>
          <a:xfrm>
            <a:off x="1327152" y="3263266"/>
            <a:ext cx="459105" cy="0"/>
          </a:xfrm>
          <a:custGeom>
            <a:avLst/>
            <a:gdLst/>
            <a:ahLst/>
            <a:cxnLst/>
            <a:rect l="l" t="t" r="r" b="b"/>
            <a:pathLst>
              <a:path w="459105">
                <a:moveTo>
                  <a:pt x="0" y="0"/>
                </a:moveTo>
                <a:lnTo>
                  <a:pt x="459105" y="0"/>
                </a:lnTo>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61" name="object 61"/>
          <p:cNvSpPr/>
          <p:nvPr/>
        </p:nvSpPr>
        <p:spPr>
          <a:xfrm>
            <a:off x="968377" y="3263266"/>
            <a:ext cx="45085" cy="0"/>
          </a:xfrm>
          <a:custGeom>
            <a:avLst/>
            <a:gdLst/>
            <a:ahLst/>
            <a:cxnLst/>
            <a:rect l="l" t="t" r="r" b="b"/>
            <a:pathLst>
              <a:path w="45084">
                <a:moveTo>
                  <a:pt x="0" y="0"/>
                </a:moveTo>
                <a:lnTo>
                  <a:pt x="45085" y="0"/>
                </a:lnTo>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62" name="object 62"/>
          <p:cNvSpPr/>
          <p:nvPr/>
        </p:nvSpPr>
        <p:spPr>
          <a:xfrm>
            <a:off x="699772" y="2726056"/>
            <a:ext cx="257810" cy="190500"/>
          </a:xfrm>
          <a:custGeom>
            <a:avLst/>
            <a:gdLst/>
            <a:ahLst/>
            <a:cxnLst/>
            <a:rect l="l" t="t" r="r" b="b"/>
            <a:pathLst>
              <a:path w="257809" h="190500">
                <a:moveTo>
                  <a:pt x="0" y="190500"/>
                </a:moveTo>
                <a:lnTo>
                  <a:pt x="257810" y="0"/>
                </a:lnTo>
              </a:path>
            </a:pathLst>
          </a:custGeom>
          <a:ln w="11176">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63" name="object 63"/>
          <p:cNvSpPr/>
          <p:nvPr/>
        </p:nvSpPr>
        <p:spPr>
          <a:xfrm>
            <a:off x="5997577" y="2714626"/>
            <a:ext cx="1186815" cy="0"/>
          </a:xfrm>
          <a:custGeom>
            <a:avLst/>
            <a:gdLst/>
            <a:ahLst/>
            <a:cxnLst/>
            <a:rect l="l" t="t" r="r" b="b"/>
            <a:pathLst>
              <a:path w="1186815">
                <a:moveTo>
                  <a:pt x="0" y="0"/>
                </a:moveTo>
                <a:lnTo>
                  <a:pt x="1186815" y="0"/>
                </a:lnTo>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64" name="object 64"/>
          <p:cNvSpPr/>
          <p:nvPr/>
        </p:nvSpPr>
        <p:spPr>
          <a:xfrm>
            <a:off x="968377" y="2714626"/>
            <a:ext cx="4715510" cy="0"/>
          </a:xfrm>
          <a:custGeom>
            <a:avLst/>
            <a:gdLst/>
            <a:ahLst/>
            <a:cxnLst/>
            <a:rect l="l" t="t" r="r" b="b"/>
            <a:pathLst>
              <a:path w="4715510">
                <a:moveTo>
                  <a:pt x="0" y="0"/>
                </a:moveTo>
                <a:lnTo>
                  <a:pt x="4715510" y="0"/>
                </a:lnTo>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65" name="object 65"/>
          <p:cNvSpPr/>
          <p:nvPr/>
        </p:nvSpPr>
        <p:spPr>
          <a:xfrm>
            <a:off x="699772" y="2177416"/>
            <a:ext cx="257810" cy="190500"/>
          </a:xfrm>
          <a:custGeom>
            <a:avLst/>
            <a:gdLst/>
            <a:ahLst/>
            <a:cxnLst/>
            <a:rect l="l" t="t" r="r" b="b"/>
            <a:pathLst>
              <a:path w="257809" h="190500">
                <a:moveTo>
                  <a:pt x="0" y="190500"/>
                </a:moveTo>
                <a:lnTo>
                  <a:pt x="257810" y="0"/>
                </a:lnTo>
              </a:path>
            </a:pathLst>
          </a:custGeom>
          <a:ln w="11176">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66" name="object 66"/>
          <p:cNvSpPr/>
          <p:nvPr/>
        </p:nvSpPr>
        <p:spPr>
          <a:xfrm>
            <a:off x="968377" y="2165986"/>
            <a:ext cx="6216015" cy="0"/>
          </a:xfrm>
          <a:custGeom>
            <a:avLst/>
            <a:gdLst/>
            <a:ahLst/>
            <a:cxnLst/>
            <a:rect l="l" t="t" r="r" b="b"/>
            <a:pathLst>
              <a:path w="6216015">
                <a:moveTo>
                  <a:pt x="0" y="0"/>
                </a:moveTo>
                <a:lnTo>
                  <a:pt x="6216015" y="0"/>
                </a:lnTo>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67" name="object 67"/>
          <p:cNvSpPr/>
          <p:nvPr/>
        </p:nvSpPr>
        <p:spPr>
          <a:xfrm>
            <a:off x="699772" y="5458461"/>
            <a:ext cx="6496050" cy="201930"/>
          </a:xfrm>
          <a:custGeom>
            <a:avLst/>
            <a:gdLst/>
            <a:ahLst/>
            <a:cxnLst/>
            <a:rect l="l" t="t" r="r" b="b"/>
            <a:pathLst>
              <a:path w="6496050" h="201929">
                <a:moveTo>
                  <a:pt x="6496050" y="0"/>
                </a:moveTo>
                <a:lnTo>
                  <a:pt x="6227445" y="201930"/>
                </a:lnTo>
                <a:lnTo>
                  <a:pt x="0" y="201930"/>
                </a:lnTo>
                <a:lnTo>
                  <a:pt x="268604" y="0"/>
                </a:lnTo>
                <a:lnTo>
                  <a:pt x="6496050" y="0"/>
                </a:lnTo>
                <a:close/>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68" name="object 68"/>
          <p:cNvSpPr/>
          <p:nvPr/>
        </p:nvSpPr>
        <p:spPr>
          <a:xfrm>
            <a:off x="699772" y="2165986"/>
            <a:ext cx="268605" cy="3494404"/>
          </a:xfrm>
          <a:custGeom>
            <a:avLst/>
            <a:gdLst/>
            <a:ahLst/>
            <a:cxnLst/>
            <a:rect l="l" t="t" r="r" b="b"/>
            <a:pathLst>
              <a:path w="268605" h="3494404">
                <a:moveTo>
                  <a:pt x="0" y="3494404"/>
                </a:moveTo>
                <a:lnTo>
                  <a:pt x="0" y="201929"/>
                </a:lnTo>
                <a:lnTo>
                  <a:pt x="268605" y="0"/>
                </a:lnTo>
                <a:lnTo>
                  <a:pt x="268605" y="3292475"/>
                </a:lnTo>
                <a:lnTo>
                  <a:pt x="0" y="3494404"/>
                </a:lnTo>
              </a:path>
            </a:pathLst>
          </a:custGeom>
          <a:ln w="11188">
            <a:solidFill>
              <a:srgbClr val="818181"/>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69" name="object 69"/>
          <p:cNvSpPr/>
          <p:nvPr/>
        </p:nvSpPr>
        <p:spPr>
          <a:xfrm>
            <a:off x="968375" y="2165985"/>
            <a:ext cx="6227445" cy="3292475"/>
          </a:xfrm>
          <a:custGeom>
            <a:avLst/>
            <a:gdLst/>
            <a:ahLst/>
            <a:cxnLst/>
            <a:rect l="l" t="t" r="r" b="b"/>
            <a:pathLst>
              <a:path w="6227445" h="3292475">
                <a:moveTo>
                  <a:pt x="0" y="3292475"/>
                </a:moveTo>
                <a:lnTo>
                  <a:pt x="6227445" y="3292475"/>
                </a:lnTo>
                <a:lnTo>
                  <a:pt x="6227445" y="0"/>
                </a:lnTo>
                <a:lnTo>
                  <a:pt x="0" y="0"/>
                </a:lnTo>
                <a:lnTo>
                  <a:pt x="0" y="3292475"/>
                </a:lnTo>
                <a:close/>
              </a:path>
            </a:pathLst>
          </a:custGeom>
          <a:ln w="11175">
            <a:solidFill>
              <a:srgbClr val="818181"/>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70" name="object 70"/>
          <p:cNvSpPr/>
          <p:nvPr/>
        </p:nvSpPr>
        <p:spPr>
          <a:xfrm>
            <a:off x="1327152" y="2647951"/>
            <a:ext cx="100965" cy="2955925"/>
          </a:xfrm>
          <a:custGeom>
            <a:avLst/>
            <a:gdLst/>
            <a:ahLst/>
            <a:cxnLst/>
            <a:rect l="l" t="t" r="r" b="b"/>
            <a:pathLst>
              <a:path w="100965" h="2955925">
                <a:moveTo>
                  <a:pt x="100965" y="0"/>
                </a:moveTo>
                <a:lnTo>
                  <a:pt x="0" y="78105"/>
                </a:lnTo>
                <a:lnTo>
                  <a:pt x="0" y="2955925"/>
                </a:lnTo>
                <a:lnTo>
                  <a:pt x="100965" y="2877820"/>
                </a:lnTo>
                <a:lnTo>
                  <a:pt x="100965" y="0"/>
                </a:lnTo>
                <a:close/>
              </a:path>
            </a:pathLst>
          </a:custGeom>
          <a:solidFill>
            <a:srgbClr val="4D4D80"/>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71" name="object 71"/>
          <p:cNvSpPr/>
          <p:nvPr/>
        </p:nvSpPr>
        <p:spPr>
          <a:xfrm>
            <a:off x="1327152" y="2647951"/>
            <a:ext cx="100965" cy="2955925"/>
          </a:xfrm>
          <a:custGeom>
            <a:avLst/>
            <a:gdLst/>
            <a:ahLst/>
            <a:cxnLst/>
            <a:rect l="l" t="t" r="r" b="b"/>
            <a:pathLst>
              <a:path w="100965" h="2955925">
                <a:moveTo>
                  <a:pt x="0" y="2955925"/>
                </a:moveTo>
                <a:lnTo>
                  <a:pt x="0" y="78105"/>
                </a:lnTo>
                <a:lnTo>
                  <a:pt x="100965" y="0"/>
                </a:lnTo>
                <a:lnTo>
                  <a:pt x="100965" y="2877820"/>
                </a:lnTo>
                <a:lnTo>
                  <a:pt x="0" y="2955925"/>
                </a:lnTo>
                <a:close/>
              </a:path>
            </a:pathLst>
          </a:custGeom>
          <a:ln w="11188">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72" name="object 72"/>
          <p:cNvSpPr/>
          <p:nvPr/>
        </p:nvSpPr>
        <p:spPr>
          <a:xfrm>
            <a:off x="1013460" y="2726054"/>
            <a:ext cx="313690" cy="2877820"/>
          </a:xfrm>
          <a:custGeom>
            <a:avLst/>
            <a:gdLst/>
            <a:ahLst/>
            <a:cxnLst/>
            <a:rect l="l" t="t" r="r" b="b"/>
            <a:pathLst>
              <a:path w="313690" h="2877820">
                <a:moveTo>
                  <a:pt x="0" y="2877820"/>
                </a:moveTo>
                <a:lnTo>
                  <a:pt x="313690" y="2877820"/>
                </a:lnTo>
                <a:lnTo>
                  <a:pt x="313690" y="0"/>
                </a:lnTo>
                <a:lnTo>
                  <a:pt x="0" y="0"/>
                </a:lnTo>
                <a:lnTo>
                  <a:pt x="0" y="2877820"/>
                </a:lnTo>
                <a:close/>
              </a:path>
            </a:pathLst>
          </a:custGeom>
          <a:solidFill>
            <a:srgbClr val="9999F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73" name="object 73"/>
          <p:cNvSpPr/>
          <p:nvPr/>
        </p:nvSpPr>
        <p:spPr>
          <a:xfrm>
            <a:off x="1013460" y="2726054"/>
            <a:ext cx="313690" cy="2877820"/>
          </a:xfrm>
          <a:custGeom>
            <a:avLst/>
            <a:gdLst/>
            <a:ahLst/>
            <a:cxnLst/>
            <a:rect l="l" t="t" r="r" b="b"/>
            <a:pathLst>
              <a:path w="313690" h="2877820">
                <a:moveTo>
                  <a:pt x="0" y="2877820"/>
                </a:moveTo>
                <a:lnTo>
                  <a:pt x="313690" y="2877820"/>
                </a:lnTo>
                <a:lnTo>
                  <a:pt x="313690" y="0"/>
                </a:lnTo>
                <a:lnTo>
                  <a:pt x="0" y="0"/>
                </a:lnTo>
                <a:lnTo>
                  <a:pt x="0" y="2877820"/>
                </a:lnTo>
                <a:close/>
              </a:path>
            </a:pathLst>
          </a:custGeom>
          <a:ln w="11188">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74" name="object 74"/>
          <p:cNvSpPr/>
          <p:nvPr/>
        </p:nvSpPr>
        <p:spPr>
          <a:xfrm>
            <a:off x="1013462" y="2647951"/>
            <a:ext cx="414655" cy="78105"/>
          </a:xfrm>
          <a:custGeom>
            <a:avLst/>
            <a:gdLst/>
            <a:ahLst/>
            <a:cxnLst/>
            <a:rect l="l" t="t" r="r" b="b"/>
            <a:pathLst>
              <a:path w="414655" h="78105">
                <a:moveTo>
                  <a:pt x="414655" y="0"/>
                </a:moveTo>
                <a:lnTo>
                  <a:pt x="100965" y="0"/>
                </a:lnTo>
                <a:lnTo>
                  <a:pt x="0" y="78105"/>
                </a:lnTo>
                <a:lnTo>
                  <a:pt x="313690" y="78105"/>
                </a:lnTo>
                <a:lnTo>
                  <a:pt x="414655" y="0"/>
                </a:lnTo>
                <a:close/>
              </a:path>
            </a:pathLst>
          </a:custGeom>
          <a:solidFill>
            <a:srgbClr val="7373BE"/>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75" name="object 75"/>
          <p:cNvSpPr/>
          <p:nvPr/>
        </p:nvSpPr>
        <p:spPr>
          <a:xfrm>
            <a:off x="1013462" y="2647951"/>
            <a:ext cx="414655" cy="78105"/>
          </a:xfrm>
          <a:custGeom>
            <a:avLst/>
            <a:gdLst/>
            <a:ahLst/>
            <a:cxnLst/>
            <a:rect l="l" t="t" r="r" b="b"/>
            <a:pathLst>
              <a:path w="414655" h="78105">
                <a:moveTo>
                  <a:pt x="313690" y="78104"/>
                </a:moveTo>
                <a:lnTo>
                  <a:pt x="414655" y="0"/>
                </a:lnTo>
                <a:lnTo>
                  <a:pt x="100965" y="0"/>
                </a:lnTo>
                <a:lnTo>
                  <a:pt x="0" y="78104"/>
                </a:lnTo>
                <a:lnTo>
                  <a:pt x="313690" y="78104"/>
                </a:lnTo>
                <a:close/>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76" name="object 76"/>
          <p:cNvSpPr/>
          <p:nvPr/>
        </p:nvSpPr>
        <p:spPr>
          <a:xfrm>
            <a:off x="1327152" y="2289176"/>
            <a:ext cx="100965" cy="436880"/>
          </a:xfrm>
          <a:custGeom>
            <a:avLst/>
            <a:gdLst/>
            <a:ahLst/>
            <a:cxnLst/>
            <a:rect l="l" t="t" r="r" b="b"/>
            <a:pathLst>
              <a:path w="100965" h="436880">
                <a:moveTo>
                  <a:pt x="100965" y="0"/>
                </a:moveTo>
                <a:lnTo>
                  <a:pt x="0" y="78740"/>
                </a:lnTo>
                <a:lnTo>
                  <a:pt x="0" y="436880"/>
                </a:lnTo>
                <a:lnTo>
                  <a:pt x="100965" y="358775"/>
                </a:lnTo>
                <a:lnTo>
                  <a:pt x="100965" y="0"/>
                </a:lnTo>
                <a:close/>
              </a:path>
            </a:pathLst>
          </a:custGeom>
          <a:solidFill>
            <a:srgbClr val="4D1A3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77" name="object 77"/>
          <p:cNvSpPr/>
          <p:nvPr/>
        </p:nvSpPr>
        <p:spPr>
          <a:xfrm>
            <a:off x="1327152" y="2289176"/>
            <a:ext cx="100965" cy="436880"/>
          </a:xfrm>
          <a:custGeom>
            <a:avLst/>
            <a:gdLst/>
            <a:ahLst/>
            <a:cxnLst/>
            <a:rect l="l" t="t" r="r" b="b"/>
            <a:pathLst>
              <a:path w="100965" h="436880">
                <a:moveTo>
                  <a:pt x="0" y="436879"/>
                </a:moveTo>
                <a:lnTo>
                  <a:pt x="0" y="78739"/>
                </a:lnTo>
                <a:lnTo>
                  <a:pt x="100965" y="0"/>
                </a:lnTo>
                <a:lnTo>
                  <a:pt x="100965" y="358774"/>
                </a:lnTo>
                <a:lnTo>
                  <a:pt x="0" y="436879"/>
                </a:lnTo>
                <a:close/>
              </a:path>
            </a:pathLst>
          </a:custGeom>
          <a:ln w="11188">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78" name="object 78"/>
          <p:cNvSpPr/>
          <p:nvPr/>
        </p:nvSpPr>
        <p:spPr>
          <a:xfrm>
            <a:off x="1013460" y="2367914"/>
            <a:ext cx="313690" cy="358140"/>
          </a:xfrm>
          <a:custGeom>
            <a:avLst/>
            <a:gdLst/>
            <a:ahLst/>
            <a:cxnLst/>
            <a:rect l="l" t="t" r="r" b="b"/>
            <a:pathLst>
              <a:path w="313690" h="358139">
                <a:moveTo>
                  <a:pt x="0" y="358139"/>
                </a:moveTo>
                <a:lnTo>
                  <a:pt x="313690" y="358139"/>
                </a:lnTo>
                <a:lnTo>
                  <a:pt x="313690" y="0"/>
                </a:lnTo>
                <a:lnTo>
                  <a:pt x="0" y="0"/>
                </a:lnTo>
                <a:lnTo>
                  <a:pt x="0" y="358139"/>
                </a:lnTo>
                <a:close/>
              </a:path>
            </a:pathLst>
          </a:custGeom>
          <a:solidFill>
            <a:srgbClr val="993366"/>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79" name="object 79"/>
          <p:cNvSpPr/>
          <p:nvPr/>
        </p:nvSpPr>
        <p:spPr>
          <a:xfrm>
            <a:off x="1013460" y="2367914"/>
            <a:ext cx="313690" cy="358140"/>
          </a:xfrm>
          <a:custGeom>
            <a:avLst/>
            <a:gdLst/>
            <a:ahLst/>
            <a:cxnLst/>
            <a:rect l="l" t="t" r="r" b="b"/>
            <a:pathLst>
              <a:path w="313690" h="358139">
                <a:moveTo>
                  <a:pt x="0" y="358139"/>
                </a:moveTo>
                <a:lnTo>
                  <a:pt x="313690" y="358139"/>
                </a:lnTo>
                <a:lnTo>
                  <a:pt x="313690" y="0"/>
                </a:lnTo>
                <a:lnTo>
                  <a:pt x="0" y="0"/>
                </a:lnTo>
                <a:lnTo>
                  <a:pt x="0" y="358139"/>
                </a:lnTo>
                <a:close/>
              </a:path>
            </a:pathLst>
          </a:custGeom>
          <a:ln w="11176">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80" name="object 80"/>
          <p:cNvSpPr/>
          <p:nvPr/>
        </p:nvSpPr>
        <p:spPr>
          <a:xfrm>
            <a:off x="1013462" y="2289176"/>
            <a:ext cx="414655" cy="78740"/>
          </a:xfrm>
          <a:custGeom>
            <a:avLst/>
            <a:gdLst/>
            <a:ahLst/>
            <a:cxnLst/>
            <a:rect l="l" t="t" r="r" b="b"/>
            <a:pathLst>
              <a:path w="414655" h="78739">
                <a:moveTo>
                  <a:pt x="414655" y="0"/>
                </a:moveTo>
                <a:lnTo>
                  <a:pt x="100965" y="0"/>
                </a:lnTo>
                <a:lnTo>
                  <a:pt x="0" y="78740"/>
                </a:lnTo>
                <a:lnTo>
                  <a:pt x="313690" y="78740"/>
                </a:lnTo>
                <a:lnTo>
                  <a:pt x="414655" y="0"/>
                </a:lnTo>
                <a:close/>
              </a:path>
            </a:pathLst>
          </a:custGeom>
          <a:solidFill>
            <a:srgbClr val="73254D"/>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81" name="object 81"/>
          <p:cNvSpPr/>
          <p:nvPr/>
        </p:nvSpPr>
        <p:spPr>
          <a:xfrm>
            <a:off x="1013462" y="2289176"/>
            <a:ext cx="414655" cy="78740"/>
          </a:xfrm>
          <a:custGeom>
            <a:avLst/>
            <a:gdLst/>
            <a:ahLst/>
            <a:cxnLst/>
            <a:rect l="l" t="t" r="r" b="b"/>
            <a:pathLst>
              <a:path w="414655" h="78739">
                <a:moveTo>
                  <a:pt x="313690" y="78739"/>
                </a:moveTo>
                <a:lnTo>
                  <a:pt x="414655" y="0"/>
                </a:lnTo>
                <a:lnTo>
                  <a:pt x="100965" y="0"/>
                </a:lnTo>
                <a:lnTo>
                  <a:pt x="0" y="78739"/>
                </a:lnTo>
                <a:lnTo>
                  <a:pt x="313690" y="78739"/>
                </a:lnTo>
                <a:close/>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82" name="object 82"/>
          <p:cNvSpPr/>
          <p:nvPr/>
        </p:nvSpPr>
        <p:spPr>
          <a:xfrm>
            <a:off x="2099947" y="3084831"/>
            <a:ext cx="111760" cy="2519045"/>
          </a:xfrm>
          <a:custGeom>
            <a:avLst/>
            <a:gdLst/>
            <a:ahLst/>
            <a:cxnLst/>
            <a:rect l="l" t="t" r="r" b="b"/>
            <a:pathLst>
              <a:path w="111760" h="2519045">
                <a:moveTo>
                  <a:pt x="111760" y="0"/>
                </a:moveTo>
                <a:lnTo>
                  <a:pt x="0" y="78105"/>
                </a:lnTo>
                <a:lnTo>
                  <a:pt x="0" y="2519045"/>
                </a:lnTo>
                <a:lnTo>
                  <a:pt x="111760" y="2440940"/>
                </a:lnTo>
                <a:lnTo>
                  <a:pt x="111760" y="0"/>
                </a:lnTo>
                <a:close/>
              </a:path>
            </a:pathLst>
          </a:custGeom>
          <a:solidFill>
            <a:srgbClr val="4D4D80"/>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83" name="object 83"/>
          <p:cNvSpPr/>
          <p:nvPr/>
        </p:nvSpPr>
        <p:spPr>
          <a:xfrm>
            <a:off x="2099947" y="3084831"/>
            <a:ext cx="111760" cy="2519045"/>
          </a:xfrm>
          <a:custGeom>
            <a:avLst/>
            <a:gdLst/>
            <a:ahLst/>
            <a:cxnLst/>
            <a:rect l="l" t="t" r="r" b="b"/>
            <a:pathLst>
              <a:path w="111760" h="2519045">
                <a:moveTo>
                  <a:pt x="0" y="2519045"/>
                </a:moveTo>
                <a:lnTo>
                  <a:pt x="0" y="78105"/>
                </a:lnTo>
                <a:lnTo>
                  <a:pt x="111760" y="0"/>
                </a:lnTo>
                <a:lnTo>
                  <a:pt x="111760" y="2440940"/>
                </a:lnTo>
                <a:lnTo>
                  <a:pt x="0" y="2519045"/>
                </a:lnTo>
                <a:close/>
              </a:path>
            </a:pathLst>
          </a:custGeom>
          <a:ln w="11188">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84" name="object 84"/>
          <p:cNvSpPr/>
          <p:nvPr/>
        </p:nvSpPr>
        <p:spPr>
          <a:xfrm>
            <a:off x="1786254" y="3162935"/>
            <a:ext cx="313690" cy="2440940"/>
          </a:xfrm>
          <a:custGeom>
            <a:avLst/>
            <a:gdLst/>
            <a:ahLst/>
            <a:cxnLst/>
            <a:rect l="l" t="t" r="r" b="b"/>
            <a:pathLst>
              <a:path w="313689" h="2440940">
                <a:moveTo>
                  <a:pt x="0" y="2440940"/>
                </a:moveTo>
                <a:lnTo>
                  <a:pt x="313689" y="2440940"/>
                </a:lnTo>
                <a:lnTo>
                  <a:pt x="313689" y="0"/>
                </a:lnTo>
                <a:lnTo>
                  <a:pt x="0" y="0"/>
                </a:lnTo>
                <a:lnTo>
                  <a:pt x="0" y="2440940"/>
                </a:lnTo>
                <a:close/>
              </a:path>
            </a:pathLst>
          </a:custGeom>
          <a:solidFill>
            <a:srgbClr val="9999F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85" name="object 85"/>
          <p:cNvSpPr/>
          <p:nvPr/>
        </p:nvSpPr>
        <p:spPr>
          <a:xfrm>
            <a:off x="1786254" y="3162935"/>
            <a:ext cx="313690" cy="2440940"/>
          </a:xfrm>
          <a:custGeom>
            <a:avLst/>
            <a:gdLst/>
            <a:ahLst/>
            <a:cxnLst/>
            <a:rect l="l" t="t" r="r" b="b"/>
            <a:pathLst>
              <a:path w="313689" h="2440940">
                <a:moveTo>
                  <a:pt x="0" y="2440940"/>
                </a:moveTo>
                <a:lnTo>
                  <a:pt x="313689" y="2440940"/>
                </a:lnTo>
                <a:lnTo>
                  <a:pt x="313689" y="0"/>
                </a:lnTo>
                <a:lnTo>
                  <a:pt x="0" y="0"/>
                </a:lnTo>
                <a:lnTo>
                  <a:pt x="0" y="2440940"/>
                </a:lnTo>
                <a:close/>
              </a:path>
            </a:pathLst>
          </a:custGeom>
          <a:ln w="11188">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86" name="object 86"/>
          <p:cNvSpPr/>
          <p:nvPr/>
        </p:nvSpPr>
        <p:spPr>
          <a:xfrm>
            <a:off x="1786257" y="3084831"/>
            <a:ext cx="425450" cy="78105"/>
          </a:xfrm>
          <a:custGeom>
            <a:avLst/>
            <a:gdLst/>
            <a:ahLst/>
            <a:cxnLst/>
            <a:rect l="l" t="t" r="r" b="b"/>
            <a:pathLst>
              <a:path w="425450" h="78105">
                <a:moveTo>
                  <a:pt x="425450" y="0"/>
                </a:moveTo>
                <a:lnTo>
                  <a:pt x="111760" y="0"/>
                </a:lnTo>
                <a:lnTo>
                  <a:pt x="0" y="78105"/>
                </a:lnTo>
                <a:lnTo>
                  <a:pt x="313690" y="78105"/>
                </a:lnTo>
                <a:lnTo>
                  <a:pt x="425450" y="0"/>
                </a:lnTo>
                <a:close/>
              </a:path>
            </a:pathLst>
          </a:custGeom>
          <a:solidFill>
            <a:srgbClr val="7373BE"/>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87" name="object 87"/>
          <p:cNvSpPr/>
          <p:nvPr/>
        </p:nvSpPr>
        <p:spPr>
          <a:xfrm>
            <a:off x="1786257" y="3084831"/>
            <a:ext cx="425450" cy="78105"/>
          </a:xfrm>
          <a:custGeom>
            <a:avLst/>
            <a:gdLst/>
            <a:ahLst/>
            <a:cxnLst/>
            <a:rect l="l" t="t" r="r" b="b"/>
            <a:pathLst>
              <a:path w="425450" h="78105">
                <a:moveTo>
                  <a:pt x="313689" y="78104"/>
                </a:moveTo>
                <a:lnTo>
                  <a:pt x="425449" y="0"/>
                </a:lnTo>
                <a:lnTo>
                  <a:pt x="111759" y="0"/>
                </a:lnTo>
                <a:lnTo>
                  <a:pt x="0" y="78104"/>
                </a:lnTo>
                <a:lnTo>
                  <a:pt x="313689" y="78104"/>
                </a:lnTo>
                <a:close/>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88" name="object 88"/>
          <p:cNvSpPr/>
          <p:nvPr/>
        </p:nvSpPr>
        <p:spPr>
          <a:xfrm>
            <a:off x="2099947" y="3051176"/>
            <a:ext cx="111760" cy="111760"/>
          </a:xfrm>
          <a:custGeom>
            <a:avLst/>
            <a:gdLst/>
            <a:ahLst/>
            <a:cxnLst/>
            <a:rect l="l" t="t" r="r" b="b"/>
            <a:pathLst>
              <a:path w="111760" h="111760">
                <a:moveTo>
                  <a:pt x="111760" y="0"/>
                </a:moveTo>
                <a:lnTo>
                  <a:pt x="0" y="78105"/>
                </a:lnTo>
                <a:lnTo>
                  <a:pt x="0" y="111760"/>
                </a:lnTo>
                <a:lnTo>
                  <a:pt x="111760" y="33655"/>
                </a:lnTo>
                <a:lnTo>
                  <a:pt x="111760" y="0"/>
                </a:lnTo>
                <a:close/>
              </a:path>
            </a:pathLst>
          </a:custGeom>
          <a:solidFill>
            <a:srgbClr val="4D1A3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89" name="object 89"/>
          <p:cNvSpPr/>
          <p:nvPr/>
        </p:nvSpPr>
        <p:spPr>
          <a:xfrm>
            <a:off x="2099946" y="3051175"/>
            <a:ext cx="111760" cy="111760"/>
          </a:xfrm>
          <a:custGeom>
            <a:avLst/>
            <a:gdLst/>
            <a:ahLst/>
            <a:cxnLst/>
            <a:rect l="l" t="t" r="r" b="b"/>
            <a:pathLst>
              <a:path w="111760" h="111760">
                <a:moveTo>
                  <a:pt x="0" y="111760"/>
                </a:moveTo>
                <a:lnTo>
                  <a:pt x="0" y="78105"/>
                </a:lnTo>
                <a:lnTo>
                  <a:pt x="111760" y="0"/>
                </a:lnTo>
                <a:lnTo>
                  <a:pt x="111760" y="33655"/>
                </a:lnTo>
                <a:lnTo>
                  <a:pt x="0" y="111760"/>
                </a:lnTo>
                <a:close/>
              </a:path>
            </a:pathLst>
          </a:custGeom>
          <a:ln w="11176">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90" name="object 90"/>
          <p:cNvSpPr/>
          <p:nvPr/>
        </p:nvSpPr>
        <p:spPr>
          <a:xfrm>
            <a:off x="1786256" y="3145791"/>
            <a:ext cx="313690" cy="0"/>
          </a:xfrm>
          <a:custGeom>
            <a:avLst/>
            <a:gdLst/>
            <a:ahLst/>
            <a:cxnLst/>
            <a:rect l="l" t="t" r="r" b="b"/>
            <a:pathLst>
              <a:path w="313689">
                <a:moveTo>
                  <a:pt x="0" y="0"/>
                </a:moveTo>
                <a:lnTo>
                  <a:pt x="313690" y="0"/>
                </a:lnTo>
              </a:path>
            </a:pathLst>
          </a:custGeom>
          <a:ln w="35140">
            <a:solidFill>
              <a:srgbClr val="993366"/>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91" name="object 91"/>
          <p:cNvSpPr/>
          <p:nvPr/>
        </p:nvSpPr>
        <p:spPr>
          <a:xfrm>
            <a:off x="1786254" y="3129279"/>
            <a:ext cx="313690" cy="33655"/>
          </a:xfrm>
          <a:custGeom>
            <a:avLst/>
            <a:gdLst/>
            <a:ahLst/>
            <a:cxnLst/>
            <a:rect l="l" t="t" r="r" b="b"/>
            <a:pathLst>
              <a:path w="313689" h="33655">
                <a:moveTo>
                  <a:pt x="0" y="33654"/>
                </a:moveTo>
                <a:lnTo>
                  <a:pt x="313689" y="33654"/>
                </a:lnTo>
                <a:lnTo>
                  <a:pt x="313689" y="0"/>
                </a:lnTo>
                <a:lnTo>
                  <a:pt x="0" y="0"/>
                </a:lnTo>
                <a:lnTo>
                  <a:pt x="0" y="33654"/>
                </a:lnTo>
                <a:close/>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92" name="object 92"/>
          <p:cNvSpPr/>
          <p:nvPr/>
        </p:nvSpPr>
        <p:spPr>
          <a:xfrm>
            <a:off x="1786256" y="3051176"/>
            <a:ext cx="425450" cy="78105"/>
          </a:xfrm>
          <a:custGeom>
            <a:avLst/>
            <a:gdLst/>
            <a:ahLst/>
            <a:cxnLst/>
            <a:rect l="l" t="t" r="r" b="b"/>
            <a:pathLst>
              <a:path w="425450" h="78105">
                <a:moveTo>
                  <a:pt x="425450" y="0"/>
                </a:moveTo>
                <a:lnTo>
                  <a:pt x="111760" y="0"/>
                </a:lnTo>
                <a:lnTo>
                  <a:pt x="0" y="78105"/>
                </a:lnTo>
                <a:lnTo>
                  <a:pt x="313690" y="78105"/>
                </a:lnTo>
                <a:lnTo>
                  <a:pt x="425450" y="0"/>
                </a:lnTo>
                <a:close/>
              </a:path>
            </a:pathLst>
          </a:custGeom>
          <a:solidFill>
            <a:srgbClr val="73254D"/>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93" name="object 93"/>
          <p:cNvSpPr/>
          <p:nvPr/>
        </p:nvSpPr>
        <p:spPr>
          <a:xfrm>
            <a:off x="1786256" y="3051176"/>
            <a:ext cx="425450" cy="78105"/>
          </a:xfrm>
          <a:custGeom>
            <a:avLst/>
            <a:gdLst/>
            <a:ahLst/>
            <a:cxnLst/>
            <a:rect l="l" t="t" r="r" b="b"/>
            <a:pathLst>
              <a:path w="425450" h="78105">
                <a:moveTo>
                  <a:pt x="313689" y="78104"/>
                </a:moveTo>
                <a:lnTo>
                  <a:pt x="425449" y="0"/>
                </a:lnTo>
                <a:lnTo>
                  <a:pt x="111759" y="0"/>
                </a:lnTo>
                <a:lnTo>
                  <a:pt x="0" y="78104"/>
                </a:lnTo>
                <a:lnTo>
                  <a:pt x="313689" y="78104"/>
                </a:lnTo>
                <a:close/>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94" name="object 94"/>
          <p:cNvSpPr/>
          <p:nvPr/>
        </p:nvSpPr>
        <p:spPr>
          <a:xfrm>
            <a:off x="2884171" y="3532506"/>
            <a:ext cx="100330" cy="2071370"/>
          </a:xfrm>
          <a:custGeom>
            <a:avLst/>
            <a:gdLst/>
            <a:ahLst/>
            <a:cxnLst/>
            <a:rect l="l" t="t" r="r" b="b"/>
            <a:pathLst>
              <a:path w="100330" h="2071370">
                <a:moveTo>
                  <a:pt x="100330" y="0"/>
                </a:moveTo>
                <a:lnTo>
                  <a:pt x="0" y="78740"/>
                </a:lnTo>
                <a:lnTo>
                  <a:pt x="0" y="2071370"/>
                </a:lnTo>
                <a:lnTo>
                  <a:pt x="100330" y="1993264"/>
                </a:lnTo>
                <a:lnTo>
                  <a:pt x="100330" y="0"/>
                </a:lnTo>
                <a:close/>
              </a:path>
            </a:pathLst>
          </a:custGeom>
          <a:solidFill>
            <a:srgbClr val="4D4D80"/>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95" name="object 95"/>
          <p:cNvSpPr/>
          <p:nvPr/>
        </p:nvSpPr>
        <p:spPr>
          <a:xfrm>
            <a:off x="2884171" y="3532506"/>
            <a:ext cx="100330" cy="2071370"/>
          </a:xfrm>
          <a:custGeom>
            <a:avLst/>
            <a:gdLst/>
            <a:ahLst/>
            <a:cxnLst/>
            <a:rect l="l" t="t" r="r" b="b"/>
            <a:pathLst>
              <a:path w="100330" h="2071370">
                <a:moveTo>
                  <a:pt x="0" y="2071370"/>
                </a:moveTo>
                <a:lnTo>
                  <a:pt x="0" y="78739"/>
                </a:lnTo>
                <a:lnTo>
                  <a:pt x="100330" y="0"/>
                </a:lnTo>
                <a:lnTo>
                  <a:pt x="100330" y="1993264"/>
                </a:lnTo>
                <a:lnTo>
                  <a:pt x="0" y="2071370"/>
                </a:lnTo>
                <a:close/>
              </a:path>
            </a:pathLst>
          </a:custGeom>
          <a:ln w="11188">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96" name="object 96"/>
          <p:cNvSpPr/>
          <p:nvPr/>
        </p:nvSpPr>
        <p:spPr>
          <a:xfrm>
            <a:off x="2570479" y="3610609"/>
            <a:ext cx="313690" cy="1993264"/>
          </a:xfrm>
          <a:custGeom>
            <a:avLst/>
            <a:gdLst/>
            <a:ahLst/>
            <a:cxnLst/>
            <a:rect l="l" t="t" r="r" b="b"/>
            <a:pathLst>
              <a:path w="313689" h="1993264">
                <a:moveTo>
                  <a:pt x="0" y="1993264"/>
                </a:moveTo>
                <a:lnTo>
                  <a:pt x="313689" y="1993264"/>
                </a:lnTo>
                <a:lnTo>
                  <a:pt x="313689" y="0"/>
                </a:lnTo>
                <a:lnTo>
                  <a:pt x="0" y="0"/>
                </a:lnTo>
                <a:lnTo>
                  <a:pt x="0" y="1993264"/>
                </a:lnTo>
                <a:close/>
              </a:path>
            </a:pathLst>
          </a:custGeom>
          <a:solidFill>
            <a:srgbClr val="9999F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97" name="object 97"/>
          <p:cNvSpPr/>
          <p:nvPr/>
        </p:nvSpPr>
        <p:spPr>
          <a:xfrm>
            <a:off x="2570479" y="3610609"/>
            <a:ext cx="313690" cy="1993264"/>
          </a:xfrm>
          <a:custGeom>
            <a:avLst/>
            <a:gdLst/>
            <a:ahLst/>
            <a:cxnLst/>
            <a:rect l="l" t="t" r="r" b="b"/>
            <a:pathLst>
              <a:path w="313689" h="1993264">
                <a:moveTo>
                  <a:pt x="0" y="1993264"/>
                </a:moveTo>
                <a:lnTo>
                  <a:pt x="313689" y="1993264"/>
                </a:lnTo>
                <a:lnTo>
                  <a:pt x="313689" y="0"/>
                </a:lnTo>
                <a:lnTo>
                  <a:pt x="0" y="0"/>
                </a:lnTo>
                <a:lnTo>
                  <a:pt x="0" y="1993264"/>
                </a:lnTo>
                <a:close/>
              </a:path>
            </a:pathLst>
          </a:custGeom>
          <a:ln w="11188">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98" name="object 98"/>
          <p:cNvSpPr/>
          <p:nvPr/>
        </p:nvSpPr>
        <p:spPr>
          <a:xfrm>
            <a:off x="2570482" y="3532506"/>
            <a:ext cx="414020" cy="78740"/>
          </a:xfrm>
          <a:custGeom>
            <a:avLst/>
            <a:gdLst/>
            <a:ahLst/>
            <a:cxnLst/>
            <a:rect l="l" t="t" r="r" b="b"/>
            <a:pathLst>
              <a:path w="414019" h="78739">
                <a:moveTo>
                  <a:pt x="414019" y="0"/>
                </a:moveTo>
                <a:lnTo>
                  <a:pt x="100964" y="0"/>
                </a:lnTo>
                <a:lnTo>
                  <a:pt x="0" y="78740"/>
                </a:lnTo>
                <a:lnTo>
                  <a:pt x="313689" y="78740"/>
                </a:lnTo>
                <a:lnTo>
                  <a:pt x="414019" y="0"/>
                </a:lnTo>
                <a:close/>
              </a:path>
            </a:pathLst>
          </a:custGeom>
          <a:solidFill>
            <a:srgbClr val="7373BE"/>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99" name="object 99"/>
          <p:cNvSpPr/>
          <p:nvPr/>
        </p:nvSpPr>
        <p:spPr>
          <a:xfrm>
            <a:off x="2570482" y="3532506"/>
            <a:ext cx="414020" cy="78740"/>
          </a:xfrm>
          <a:custGeom>
            <a:avLst/>
            <a:gdLst/>
            <a:ahLst/>
            <a:cxnLst/>
            <a:rect l="l" t="t" r="r" b="b"/>
            <a:pathLst>
              <a:path w="414019" h="78739">
                <a:moveTo>
                  <a:pt x="313689" y="78739"/>
                </a:moveTo>
                <a:lnTo>
                  <a:pt x="414019" y="0"/>
                </a:lnTo>
                <a:lnTo>
                  <a:pt x="100964" y="0"/>
                </a:lnTo>
                <a:lnTo>
                  <a:pt x="0" y="78739"/>
                </a:lnTo>
                <a:lnTo>
                  <a:pt x="313689" y="78739"/>
                </a:lnTo>
                <a:close/>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00" name="object 100"/>
          <p:cNvSpPr/>
          <p:nvPr/>
        </p:nvSpPr>
        <p:spPr>
          <a:xfrm>
            <a:off x="3656967" y="4383406"/>
            <a:ext cx="111760" cy="1220470"/>
          </a:xfrm>
          <a:custGeom>
            <a:avLst/>
            <a:gdLst/>
            <a:ahLst/>
            <a:cxnLst/>
            <a:rect l="l" t="t" r="r" b="b"/>
            <a:pathLst>
              <a:path w="111760" h="1220470">
                <a:moveTo>
                  <a:pt x="111760" y="0"/>
                </a:moveTo>
                <a:lnTo>
                  <a:pt x="0" y="78740"/>
                </a:lnTo>
                <a:lnTo>
                  <a:pt x="0" y="1220470"/>
                </a:lnTo>
                <a:lnTo>
                  <a:pt x="111760" y="1142365"/>
                </a:lnTo>
                <a:lnTo>
                  <a:pt x="111760" y="0"/>
                </a:lnTo>
                <a:close/>
              </a:path>
            </a:pathLst>
          </a:custGeom>
          <a:solidFill>
            <a:srgbClr val="4D4D80"/>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01" name="object 101"/>
          <p:cNvSpPr/>
          <p:nvPr/>
        </p:nvSpPr>
        <p:spPr>
          <a:xfrm>
            <a:off x="3656967" y="4383406"/>
            <a:ext cx="111760" cy="1220470"/>
          </a:xfrm>
          <a:custGeom>
            <a:avLst/>
            <a:gdLst/>
            <a:ahLst/>
            <a:cxnLst/>
            <a:rect l="l" t="t" r="r" b="b"/>
            <a:pathLst>
              <a:path w="111760" h="1220470">
                <a:moveTo>
                  <a:pt x="0" y="1220470"/>
                </a:moveTo>
                <a:lnTo>
                  <a:pt x="0" y="78739"/>
                </a:lnTo>
                <a:lnTo>
                  <a:pt x="111760" y="0"/>
                </a:lnTo>
                <a:lnTo>
                  <a:pt x="111760" y="1142364"/>
                </a:lnTo>
                <a:lnTo>
                  <a:pt x="0" y="1220470"/>
                </a:lnTo>
                <a:close/>
              </a:path>
            </a:pathLst>
          </a:custGeom>
          <a:ln w="11188">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02" name="object 102"/>
          <p:cNvSpPr/>
          <p:nvPr/>
        </p:nvSpPr>
        <p:spPr>
          <a:xfrm>
            <a:off x="3354070" y="4462145"/>
            <a:ext cx="302260" cy="1141730"/>
          </a:xfrm>
          <a:custGeom>
            <a:avLst/>
            <a:gdLst/>
            <a:ahLst/>
            <a:cxnLst/>
            <a:rect l="l" t="t" r="r" b="b"/>
            <a:pathLst>
              <a:path w="302260" h="1141729">
                <a:moveTo>
                  <a:pt x="0" y="1141729"/>
                </a:moveTo>
                <a:lnTo>
                  <a:pt x="302260" y="1141729"/>
                </a:lnTo>
                <a:lnTo>
                  <a:pt x="302260" y="0"/>
                </a:lnTo>
                <a:lnTo>
                  <a:pt x="0" y="0"/>
                </a:lnTo>
                <a:lnTo>
                  <a:pt x="0" y="1141729"/>
                </a:lnTo>
                <a:close/>
              </a:path>
            </a:pathLst>
          </a:custGeom>
          <a:solidFill>
            <a:srgbClr val="9999F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03" name="object 103"/>
          <p:cNvSpPr/>
          <p:nvPr/>
        </p:nvSpPr>
        <p:spPr>
          <a:xfrm>
            <a:off x="3354070" y="4462145"/>
            <a:ext cx="302260" cy="1141730"/>
          </a:xfrm>
          <a:custGeom>
            <a:avLst/>
            <a:gdLst/>
            <a:ahLst/>
            <a:cxnLst/>
            <a:rect l="l" t="t" r="r" b="b"/>
            <a:pathLst>
              <a:path w="302260" h="1141729">
                <a:moveTo>
                  <a:pt x="0" y="1141729"/>
                </a:moveTo>
                <a:lnTo>
                  <a:pt x="302260" y="1141729"/>
                </a:lnTo>
                <a:lnTo>
                  <a:pt x="302260" y="0"/>
                </a:lnTo>
                <a:lnTo>
                  <a:pt x="0" y="0"/>
                </a:lnTo>
                <a:lnTo>
                  <a:pt x="0" y="1141729"/>
                </a:lnTo>
                <a:close/>
              </a:path>
            </a:pathLst>
          </a:custGeom>
          <a:ln w="11188">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04" name="object 104"/>
          <p:cNvSpPr/>
          <p:nvPr/>
        </p:nvSpPr>
        <p:spPr>
          <a:xfrm>
            <a:off x="3354072" y="4383406"/>
            <a:ext cx="414655" cy="78740"/>
          </a:xfrm>
          <a:custGeom>
            <a:avLst/>
            <a:gdLst/>
            <a:ahLst/>
            <a:cxnLst/>
            <a:rect l="l" t="t" r="r" b="b"/>
            <a:pathLst>
              <a:path w="414654" h="78739">
                <a:moveTo>
                  <a:pt x="414654" y="0"/>
                </a:moveTo>
                <a:lnTo>
                  <a:pt x="100964" y="0"/>
                </a:lnTo>
                <a:lnTo>
                  <a:pt x="0" y="78740"/>
                </a:lnTo>
                <a:lnTo>
                  <a:pt x="302894" y="78740"/>
                </a:lnTo>
                <a:lnTo>
                  <a:pt x="414654" y="0"/>
                </a:lnTo>
                <a:close/>
              </a:path>
            </a:pathLst>
          </a:custGeom>
          <a:solidFill>
            <a:srgbClr val="7373BE"/>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05" name="object 105"/>
          <p:cNvSpPr/>
          <p:nvPr/>
        </p:nvSpPr>
        <p:spPr>
          <a:xfrm>
            <a:off x="3354072" y="4383406"/>
            <a:ext cx="414655" cy="78740"/>
          </a:xfrm>
          <a:custGeom>
            <a:avLst/>
            <a:gdLst/>
            <a:ahLst/>
            <a:cxnLst/>
            <a:rect l="l" t="t" r="r" b="b"/>
            <a:pathLst>
              <a:path w="414654" h="78739">
                <a:moveTo>
                  <a:pt x="302895" y="78739"/>
                </a:moveTo>
                <a:lnTo>
                  <a:pt x="414655" y="0"/>
                </a:lnTo>
                <a:lnTo>
                  <a:pt x="100965" y="0"/>
                </a:lnTo>
                <a:lnTo>
                  <a:pt x="0" y="78739"/>
                </a:lnTo>
                <a:lnTo>
                  <a:pt x="302895" y="78739"/>
                </a:lnTo>
                <a:close/>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06" name="object 106"/>
          <p:cNvSpPr/>
          <p:nvPr/>
        </p:nvSpPr>
        <p:spPr>
          <a:xfrm>
            <a:off x="3656967" y="3218816"/>
            <a:ext cx="111760" cy="1243330"/>
          </a:xfrm>
          <a:custGeom>
            <a:avLst/>
            <a:gdLst/>
            <a:ahLst/>
            <a:cxnLst/>
            <a:rect l="l" t="t" r="r" b="b"/>
            <a:pathLst>
              <a:path w="111760" h="1243329">
                <a:moveTo>
                  <a:pt x="111760" y="0"/>
                </a:moveTo>
                <a:lnTo>
                  <a:pt x="0" y="89535"/>
                </a:lnTo>
                <a:lnTo>
                  <a:pt x="0" y="1243330"/>
                </a:lnTo>
                <a:lnTo>
                  <a:pt x="111760" y="1164590"/>
                </a:lnTo>
                <a:lnTo>
                  <a:pt x="111760" y="0"/>
                </a:lnTo>
                <a:close/>
              </a:path>
            </a:pathLst>
          </a:custGeom>
          <a:solidFill>
            <a:srgbClr val="4D1A3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07" name="object 107"/>
          <p:cNvSpPr/>
          <p:nvPr/>
        </p:nvSpPr>
        <p:spPr>
          <a:xfrm>
            <a:off x="3656967" y="3218816"/>
            <a:ext cx="111760" cy="1243330"/>
          </a:xfrm>
          <a:custGeom>
            <a:avLst/>
            <a:gdLst/>
            <a:ahLst/>
            <a:cxnLst/>
            <a:rect l="l" t="t" r="r" b="b"/>
            <a:pathLst>
              <a:path w="111760" h="1243329">
                <a:moveTo>
                  <a:pt x="0" y="1243329"/>
                </a:moveTo>
                <a:lnTo>
                  <a:pt x="0" y="89534"/>
                </a:lnTo>
                <a:lnTo>
                  <a:pt x="111760" y="0"/>
                </a:lnTo>
                <a:lnTo>
                  <a:pt x="111760" y="1164589"/>
                </a:lnTo>
                <a:lnTo>
                  <a:pt x="0" y="1243329"/>
                </a:lnTo>
                <a:close/>
              </a:path>
            </a:pathLst>
          </a:custGeom>
          <a:ln w="11188">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08" name="object 108"/>
          <p:cNvSpPr/>
          <p:nvPr/>
        </p:nvSpPr>
        <p:spPr>
          <a:xfrm>
            <a:off x="3354070" y="3308350"/>
            <a:ext cx="302260" cy="1153795"/>
          </a:xfrm>
          <a:custGeom>
            <a:avLst/>
            <a:gdLst/>
            <a:ahLst/>
            <a:cxnLst/>
            <a:rect l="l" t="t" r="r" b="b"/>
            <a:pathLst>
              <a:path w="302260" h="1153795">
                <a:moveTo>
                  <a:pt x="0" y="1153795"/>
                </a:moveTo>
                <a:lnTo>
                  <a:pt x="302260" y="1153795"/>
                </a:lnTo>
                <a:lnTo>
                  <a:pt x="302260" y="0"/>
                </a:lnTo>
                <a:lnTo>
                  <a:pt x="0" y="0"/>
                </a:lnTo>
                <a:lnTo>
                  <a:pt x="0" y="1153795"/>
                </a:lnTo>
                <a:close/>
              </a:path>
            </a:pathLst>
          </a:custGeom>
          <a:solidFill>
            <a:srgbClr val="993366"/>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09" name="object 109"/>
          <p:cNvSpPr/>
          <p:nvPr/>
        </p:nvSpPr>
        <p:spPr>
          <a:xfrm>
            <a:off x="3354070" y="3308350"/>
            <a:ext cx="302260" cy="1153795"/>
          </a:xfrm>
          <a:custGeom>
            <a:avLst/>
            <a:gdLst/>
            <a:ahLst/>
            <a:cxnLst/>
            <a:rect l="l" t="t" r="r" b="b"/>
            <a:pathLst>
              <a:path w="302260" h="1153795">
                <a:moveTo>
                  <a:pt x="0" y="1153795"/>
                </a:moveTo>
                <a:lnTo>
                  <a:pt x="302260" y="1153795"/>
                </a:lnTo>
                <a:lnTo>
                  <a:pt x="302260" y="0"/>
                </a:lnTo>
                <a:lnTo>
                  <a:pt x="0" y="0"/>
                </a:lnTo>
                <a:lnTo>
                  <a:pt x="0" y="1153795"/>
                </a:lnTo>
                <a:close/>
              </a:path>
            </a:pathLst>
          </a:custGeom>
          <a:ln w="11188">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10" name="object 110"/>
          <p:cNvSpPr/>
          <p:nvPr/>
        </p:nvSpPr>
        <p:spPr>
          <a:xfrm>
            <a:off x="3354072" y="3218816"/>
            <a:ext cx="414655" cy="89535"/>
          </a:xfrm>
          <a:custGeom>
            <a:avLst/>
            <a:gdLst/>
            <a:ahLst/>
            <a:cxnLst/>
            <a:rect l="l" t="t" r="r" b="b"/>
            <a:pathLst>
              <a:path w="414654" h="89535">
                <a:moveTo>
                  <a:pt x="414654" y="0"/>
                </a:moveTo>
                <a:lnTo>
                  <a:pt x="100964" y="0"/>
                </a:lnTo>
                <a:lnTo>
                  <a:pt x="0" y="89535"/>
                </a:lnTo>
                <a:lnTo>
                  <a:pt x="302894" y="89535"/>
                </a:lnTo>
                <a:lnTo>
                  <a:pt x="414654" y="0"/>
                </a:lnTo>
                <a:close/>
              </a:path>
            </a:pathLst>
          </a:custGeom>
          <a:solidFill>
            <a:srgbClr val="73254D"/>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11" name="object 111"/>
          <p:cNvSpPr/>
          <p:nvPr/>
        </p:nvSpPr>
        <p:spPr>
          <a:xfrm>
            <a:off x="3354072" y="3218816"/>
            <a:ext cx="414655" cy="89535"/>
          </a:xfrm>
          <a:custGeom>
            <a:avLst/>
            <a:gdLst/>
            <a:ahLst/>
            <a:cxnLst/>
            <a:rect l="l" t="t" r="r" b="b"/>
            <a:pathLst>
              <a:path w="414654" h="89535">
                <a:moveTo>
                  <a:pt x="302895" y="89535"/>
                </a:moveTo>
                <a:lnTo>
                  <a:pt x="414655" y="0"/>
                </a:lnTo>
                <a:lnTo>
                  <a:pt x="100965" y="0"/>
                </a:lnTo>
                <a:lnTo>
                  <a:pt x="0" y="89535"/>
                </a:lnTo>
                <a:lnTo>
                  <a:pt x="302895" y="89535"/>
                </a:lnTo>
                <a:close/>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12" name="object 112"/>
          <p:cNvSpPr/>
          <p:nvPr/>
        </p:nvSpPr>
        <p:spPr>
          <a:xfrm>
            <a:off x="4440557" y="5043806"/>
            <a:ext cx="100965" cy="560070"/>
          </a:xfrm>
          <a:custGeom>
            <a:avLst/>
            <a:gdLst/>
            <a:ahLst/>
            <a:cxnLst/>
            <a:rect l="l" t="t" r="r" b="b"/>
            <a:pathLst>
              <a:path w="100964" h="560070">
                <a:moveTo>
                  <a:pt x="100964" y="0"/>
                </a:moveTo>
                <a:lnTo>
                  <a:pt x="0" y="78740"/>
                </a:lnTo>
                <a:lnTo>
                  <a:pt x="0" y="560070"/>
                </a:lnTo>
                <a:lnTo>
                  <a:pt x="100964" y="481965"/>
                </a:lnTo>
                <a:lnTo>
                  <a:pt x="100964" y="0"/>
                </a:lnTo>
                <a:close/>
              </a:path>
            </a:pathLst>
          </a:custGeom>
          <a:solidFill>
            <a:srgbClr val="4D4D80"/>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13" name="object 113"/>
          <p:cNvSpPr/>
          <p:nvPr/>
        </p:nvSpPr>
        <p:spPr>
          <a:xfrm>
            <a:off x="4440557" y="5043806"/>
            <a:ext cx="100965" cy="560070"/>
          </a:xfrm>
          <a:custGeom>
            <a:avLst/>
            <a:gdLst/>
            <a:ahLst/>
            <a:cxnLst/>
            <a:rect l="l" t="t" r="r" b="b"/>
            <a:pathLst>
              <a:path w="100964" h="560070">
                <a:moveTo>
                  <a:pt x="0" y="560069"/>
                </a:moveTo>
                <a:lnTo>
                  <a:pt x="0" y="78739"/>
                </a:lnTo>
                <a:lnTo>
                  <a:pt x="100965" y="0"/>
                </a:lnTo>
                <a:lnTo>
                  <a:pt x="100965" y="481964"/>
                </a:lnTo>
                <a:lnTo>
                  <a:pt x="0" y="560069"/>
                </a:lnTo>
                <a:close/>
              </a:path>
            </a:pathLst>
          </a:custGeom>
          <a:ln w="11188">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14" name="object 114"/>
          <p:cNvSpPr/>
          <p:nvPr/>
        </p:nvSpPr>
        <p:spPr>
          <a:xfrm>
            <a:off x="4127500" y="5122545"/>
            <a:ext cx="313055" cy="481330"/>
          </a:xfrm>
          <a:custGeom>
            <a:avLst/>
            <a:gdLst/>
            <a:ahLst/>
            <a:cxnLst/>
            <a:rect l="l" t="t" r="r" b="b"/>
            <a:pathLst>
              <a:path w="313054" h="481329">
                <a:moveTo>
                  <a:pt x="0" y="481329"/>
                </a:moveTo>
                <a:lnTo>
                  <a:pt x="313054" y="481329"/>
                </a:lnTo>
                <a:lnTo>
                  <a:pt x="313054" y="0"/>
                </a:lnTo>
                <a:lnTo>
                  <a:pt x="0" y="0"/>
                </a:lnTo>
                <a:lnTo>
                  <a:pt x="0" y="481329"/>
                </a:lnTo>
                <a:close/>
              </a:path>
            </a:pathLst>
          </a:custGeom>
          <a:solidFill>
            <a:srgbClr val="9999F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15" name="object 115"/>
          <p:cNvSpPr/>
          <p:nvPr/>
        </p:nvSpPr>
        <p:spPr>
          <a:xfrm>
            <a:off x="4127500" y="5122545"/>
            <a:ext cx="313055" cy="481330"/>
          </a:xfrm>
          <a:custGeom>
            <a:avLst/>
            <a:gdLst/>
            <a:ahLst/>
            <a:cxnLst/>
            <a:rect l="l" t="t" r="r" b="b"/>
            <a:pathLst>
              <a:path w="313054" h="481329">
                <a:moveTo>
                  <a:pt x="0" y="481329"/>
                </a:moveTo>
                <a:lnTo>
                  <a:pt x="313054" y="481329"/>
                </a:lnTo>
                <a:lnTo>
                  <a:pt x="313054" y="0"/>
                </a:lnTo>
                <a:lnTo>
                  <a:pt x="0" y="0"/>
                </a:lnTo>
                <a:lnTo>
                  <a:pt x="0" y="481329"/>
                </a:lnTo>
                <a:close/>
              </a:path>
            </a:pathLst>
          </a:custGeom>
          <a:ln w="11176">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16" name="object 116"/>
          <p:cNvSpPr/>
          <p:nvPr/>
        </p:nvSpPr>
        <p:spPr>
          <a:xfrm>
            <a:off x="4127503" y="5043806"/>
            <a:ext cx="414020" cy="78740"/>
          </a:xfrm>
          <a:custGeom>
            <a:avLst/>
            <a:gdLst/>
            <a:ahLst/>
            <a:cxnLst/>
            <a:rect l="l" t="t" r="r" b="b"/>
            <a:pathLst>
              <a:path w="414020" h="78739">
                <a:moveTo>
                  <a:pt x="414020" y="0"/>
                </a:moveTo>
                <a:lnTo>
                  <a:pt x="111760" y="0"/>
                </a:lnTo>
                <a:lnTo>
                  <a:pt x="0" y="78740"/>
                </a:lnTo>
                <a:lnTo>
                  <a:pt x="313055" y="78740"/>
                </a:lnTo>
                <a:lnTo>
                  <a:pt x="414020" y="0"/>
                </a:lnTo>
                <a:close/>
              </a:path>
            </a:pathLst>
          </a:custGeom>
          <a:solidFill>
            <a:srgbClr val="7373BE"/>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17" name="object 117"/>
          <p:cNvSpPr/>
          <p:nvPr/>
        </p:nvSpPr>
        <p:spPr>
          <a:xfrm>
            <a:off x="4127502" y="5043806"/>
            <a:ext cx="414020" cy="78740"/>
          </a:xfrm>
          <a:custGeom>
            <a:avLst/>
            <a:gdLst/>
            <a:ahLst/>
            <a:cxnLst/>
            <a:rect l="l" t="t" r="r" b="b"/>
            <a:pathLst>
              <a:path w="414020" h="78739">
                <a:moveTo>
                  <a:pt x="313054" y="78739"/>
                </a:moveTo>
                <a:lnTo>
                  <a:pt x="414019" y="0"/>
                </a:lnTo>
                <a:lnTo>
                  <a:pt x="111759" y="0"/>
                </a:lnTo>
                <a:lnTo>
                  <a:pt x="0" y="78739"/>
                </a:lnTo>
                <a:lnTo>
                  <a:pt x="313054" y="78739"/>
                </a:lnTo>
                <a:close/>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18" name="object 118"/>
          <p:cNvSpPr/>
          <p:nvPr/>
        </p:nvSpPr>
        <p:spPr>
          <a:xfrm>
            <a:off x="5224783" y="4406266"/>
            <a:ext cx="100965" cy="1197610"/>
          </a:xfrm>
          <a:custGeom>
            <a:avLst/>
            <a:gdLst/>
            <a:ahLst/>
            <a:cxnLst/>
            <a:rect l="l" t="t" r="r" b="b"/>
            <a:pathLst>
              <a:path w="100964" h="1197610">
                <a:moveTo>
                  <a:pt x="100964" y="0"/>
                </a:moveTo>
                <a:lnTo>
                  <a:pt x="0" y="78104"/>
                </a:lnTo>
                <a:lnTo>
                  <a:pt x="0" y="1197609"/>
                </a:lnTo>
                <a:lnTo>
                  <a:pt x="100964" y="1119504"/>
                </a:lnTo>
                <a:lnTo>
                  <a:pt x="100964" y="0"/>
                </a:lnTo>
                <a:close/>
              </a:path>
            </a:pathLst>
          </a:custGeom>
          <a:solidFill>
            <a:srgbClr val="4D4D80"/>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19" name="object 119"/>
          <p:cNvSpPr/>
          <p:nvPr/>
        </p:nvSpPr>
        <p:spPr>
          <a:xfrm>
            <a:off x="5224782" y="4406266"/>
            <a:ext cx="100965" cy="1197610"/>
          </a:xfrm>
          <a:custGeom>
            <a:avLst/>
            <a:gdLst/>
            <a:ahLst/>
            <a:cxnLst/>
            <a:rect l="l" t="t" r="r" b="b"/>
            <a:pathLst>
              <a:path w="100964" h="1197610">
                <a:moveTo>
                  <a:pt x="0" y="1197609"/>
                </a:moveTo>
                <a:lnTo>
                  <a:pt x="0" y="78104"/>
                </a:lnTo>
                <a:lnTo>
                  <a:pt x="100965" y="0"/>
                </a:lnTo>
                <a:lnTo>
                  <a:pt x="100965" y="1119504"/>
                </a:lnTo>
                <a:lnTo>
                  <a:pt x="0" y="1197609"/>
                </a:lnTo>
                <a:close/>
              </a:path>
            </a:pathLst>
          </a:custGeom>
          <a:ln w="11188">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20" name="object 120"/>
          <p:cNvSpPr/>
          <p:nvPr/>
        </p:nvSpPr>
        <p:spPr>
          <a:xfrm>
            <a:off x="4911090" y="4484370"/>
            <a:ext cx="313055" cy="1119505"/>
          </a:xfrm>
          <a:custGeom>
            <a:avLst/>
            <a:gdLst/>
            <a:ahLst/>
            <a:cxnLst/>
            <a:rect l="l" t="t" r="r" b="b"/>
            <a:pathLst>
              <a:path w="313054" h="1119504">
                <a:moveTo>
                  <a:pt x="0" y="1119504"/>
                </a:moveTo>
                <a:lnTo>
                  <a:pt x="313054" y="1119504"/>
                </a:lnTo>
                <a:lnTo>
                  <a:pt x="313054" y="0"/>
                </a:lnTo>
                <a:lnTo>
                  <a:pt x="0" y="0"/>
                </a:lnTo>
                <a:lnTo>
                  <a:pt x="0" y="1119504"/>
                </a:lnTo>
                <a:close/>
              </a:path>
            </a:pathLst>
          </a:custGeom>
          <a:solidFill>
            <a:srgbClr val="9999F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21" name="object 121"/>
          <p:cNvSpPr/>
          <p:nvPr/>
        </p:nvSpPr>
        <p:spPr>
          <a:xfrm>
            <a:off x="4911090" y="4484370"/>
            <a:ext cx="313055" cy="1119505"/>
          </a:xfrm>
          <a:custGeom>
            <a:avLst/>
            <a:gdLst/>
            <a:ahLst/>
            <a:cxnLst/>
            <a:rect l="l" t="t" r="r" b="b"/>
            <a:pathLst>
              <a:path w="313054" h="1119504">
                <a:moveTo>
                  <a:pt x="0" y="1119504"/>
                </a:moveTo>
                <a:lnTo>
                  <a:pt x="313054" y="1119504"/>
                </a:lnTo>
                <a:lnTo>
                  <a:pt x="313054" y="0"/>
                </a:lnTo>
                <a:lnTo>
                  <a:pt x="0" y="0"/>
                </a:lnTo>
                <a:lnTo>
                  <a:pt x="0" y="1119504"/>
                </a:lnTo>
                <a:close/>
              </a:path>
            </a:pathLst>
          </a:custGeom>
          <a:ln w="11188">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22" name="object 122"/>
          <p:cNvSpPr/>
          <p:nvPr/>
        </p:nvSpPr>
        <p:spPr>
          <a:xfrm>
            <a:off x="4911092" y="4406266"/>
            <a:ext cx="414655" cy="78105"/>
          </a:xfrm>
          <a:custGeom>
            <a:avLst/>
            <a:gdLst/>
            <a:ahLst/>
            <a:cxnLst/>
            <a:rect l="l" t="t" r="r" b="b"/>
            <a:pathLst>
              <a:path w="414654" h="78104">
                <a:moveTo>
                  <a:pt x="414654" y="0"/>
                </a:moveTo>
                <a:lnTo>
                  <a:pt x="100964" y="0"/>
                </a:lnTo>
                <a:lnTo>
                  <a:pt x="0" y="78104"/>
                </a:lnTo>
                <a:lnTo>
                  <a:pt x="313689" y="78104"/>
                </a:lnTo>
                <a:lnTo>
                  <a:pt x="414654" y="0"/>
                </a:lnTo>
                <a:close/>
              </a:path>
            </a:pathLst>
          </a:custGeom>
          <a:solidFill>
            <a:srgbClr val="7373BE"/>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23" name="object 123"/>
          <p:cNvSpPr/>
          <p:nvPr/>
        </p:nvSpPr>
        <p:spPr>
          <a:xfrm>
            <a:off x="4911092" y="4406266"/>
            <a:ext cx="414655" cy="78105"/>
          </a:xfrm>
          <a:custGeom>
            <a:avLst/>
            <a:gdLst/>
            <a:ahLst/>
            <a:cxnLst/>
            <a:rect l="l" t="t" r="r" b="b"/>
            <a:pathLst>
              <a:path w="414654" h="78104">
                <a:moveTo>
                  <a:pt x="313689" y="78104"/>
                </a:moveTo>
                <a:lnTo>
                  <a:pt x="414654" y="0"/>
                </a:lnTo>
                <a:lnTo>
                  <a:pt x="100964" y="0"/>
                </a:lnTo>
                <a:lnTo>
                  <a:pt x="0" y="78104"/>
                </a:lnTo>
                <a:lnTo>
                  <a:pt x="313689" y="78104"/>
                </a:lnTo>
                <a:close/>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24" name="object 124"/>
          <p:cNvSpPr/>
          <p:nvPr/>
        </p:nvSpPr>
        <p:spPr>
          <a:xfrm>
            <a:off x="5224783" y="3543302"/>
            <a:ext cx="100965" cy="941069"/>
          </a:xfrm>
          <a:custGeom>
            <a:avLst/>
            <a:gdLst/>
            <a:ahLst/>
            <a:cxnLst/>
            <a:rect l="l" t="t" r="r" b="b"/>
            <a:pathLst>
              <a:path w="100964" h="941070">
                <a:moveTo>
                  <a:pt x="100964" y="0"/>
                </a:moveTo>
                <a:lnTo>
                  <a:pt x="0" y="78740"/>
                </a:lnTo>
                <a:lnTo>
                  <a:pt x="0" y="941069"/>
                </a:lnTo>
                <a:lnTo>
                  <a:pt x="100964" y="862965"/>
                </a:lnTo>
                <a:lnTo>
                  <a:pt x="100964" y="0"/>
                </a:lnTo>
                <a:close/>
              </a:path>
            </a:pathLst>
          </a:custGeom>
          <a:solidFill>
            <a:srgbClr val="808066"/>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25" name="object 125"/>
          <p:cNvSpPr/>
          <p:nvPr/>
        </p:nvSpPr>
        <p:spPr>
          <a:xfrm>
            <a:off x="5224782" y="3543302"/>
            <a:ext cx="100965" cy="941069"/>
          </a:xfrm>
          <a:custGeom>
            <a:avLst/>
            <a:gdLst/>
            <a:ahLst/>
            <a:cxnLst/>
            <a:rect l="l" t="t" r="r" b="b"/>
            <a:pathLst>
              <a:path w="100964" h="941070">
                <a:moveTo>
                  <a:pt x="0" y="941069"/>
                </a:moveTo>
                <a:lnTo>
                  <a:pt x="0" y="78739"/>
                </a:lnTo>
                <a:lnTo>
                  <a:pt x="100965" y="0"/>
                </a:lnTo>
                <a:lnTo>
                  <a:pt x="100965" y="862964"/>
                </a:lnTo>
                <a:lnTo>
                  <a:pt x="0" y="941069"/>
                </a:lnTo>
                <a:close/>
              </a:path>
            </a:pathLst>
          </a:custGeom>
          <a:ln w="11188">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26" name="object 126"/>
          <p:cNvSpPr/>
          <p:nvPr/>
        </p:nvSpPr>
        <p:spPr>
          <a:xfrm>
            <a:off x="4911090" y="3622040"/>
            <a:ext cx="313055" cy="862330"/>
          </a:xfrm>
          <a:custGeom>
            <a:avLst/>
            <a:gdLst/>
            <a:ahLst/>
            <a:cxnLst/>
            <a:rect l="l" t="t" r="r" b="b"/>
            <a:pathLst>
              <a:path w="313054" h="862329">
                <a:moveTo>
                  <a:pt x="0" y="862330"/>
                </a:moveTo>
                <a:lnTo>
                  <a:pt x="313054" y="862330"/>
                </a:lnTo>
                <a:lnTo>
                  <a:pt x="313054" y="0"/>
                </a:lnTo>
                <a:lnTo>
                  <a:pt x="0" y="0"/>
                </a:lnTo>
                <a:lnTo>
                  <a:pt x="0" y="862330"/>
                </a:lnTo>
                <a:close/>
              </a:path>
            </a:pathLst>
          </a:custGeom>
          <a:solidFill>
            <a:srgbClr val="FFFFCC"/>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27" name="object 127"/>
          <p:cNvSpPr/>
          <p:nvPr/>
        </p:nvSpPr>
        <p:spPr>
          <a:xfrm>
            <a:off x="4911090" y="3622040"/>
            <a:ext cx="313055" cy="862330"/>
          </a:xfrm>
          <a:custGeom>
            <a:avLst/>
            <a:gdLst/>
            <a:ahLst/>
            <a:cxnLst/>
            <a:rect l="l" t="t" r="r" b="b"/>
            <a:pathLst>
              <a:path w="313054" h="862329">
                <a:moveTo>
                  <a:pt x="0" y="862330"/>
                </a:moveTo>
                <a:lnTo>
                  <a:pt x="313054" y="862330"/>
                </a:lnTo>
                <a:lnTo>
                  <a:pt x="313054" y="0"/>
                </a:lnTo>
                <a:lnTo>
                  <a:pt x="0" y="0"/>
                </a:lnTo>
                <a:lnTo>
                  <a:pt x="0" y="862330"/>
                </a:lnTo>
                <a:close/>
              </a:path>
            </a:pathLst>
          </a:custGeom>
          <a:ln w="11188">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28" name="object 128"/>
          <p:cNvSpPr/>
          <p:nvPr/>
        </p:nvSpPr>
        <p:spPr>
          <a:xfrm>
            <a:off x="4911092" y="3543302"/>
            <a:ext cx="414655" cy="78740"/>
          </a:xfrm>
          <a:custGeom>
            <a:avLst/>
            <a:gdLst/>
            <a:ahLst/>
            <a:cxnLst/>
            <a:rect l="l" t="t" r="r" b="b"/>
            <a:pathLst>
              <a:path w="414654" h="78739">
                <a:moveTo>
                  <a:pt x="414654" y="0"/>
                </a:moveTo>
                <a:lnTo>
                  <a:pt x="100964" y="0"/>
                </a:lnTo>
                <a:lnTo>
                  <a:pt x="0" y="78740"/>
                </a:lnTo>
                <a:lnTo>
                  <a:pt x="313689" y="78740"/>
                </a:lnTo>
                <a:lnTo>
                  <a:pt x="414654" y="0"/>
                </a:lnTo>
                <a:close/>
              </a:path>
            </a:pathLst>
          </a:custGeom>
          <a:solidFill>
            <a:srgbClr val="BEBE99"/>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29" name="object 129"/>
          <p:cNvSpPr/>
          <p:nvPr/>
        </p:nvSpPr>
        <p:spPr>
          <a:xfrm>
            <a:off x="4911092" y="3543301"/>
            <a:ext cx="414655" cy="78740"/>
          </a:xfrm>
          <a:custGeom>
            <a:avLst/>
            <a:gdLst/>
            <a:ahLst/>
            <a:cxnLst/>
            <a:rect l="l" t="t" r="r" b="b"/>
            <a:pathLst>
              <a:path w="414654" h="78739">
                <a:moveTo>
                  <a:pt x="313689" y="78740"/>
                </a:moveTo>
                <a:lnTo>
                  <a:pt x="414654" y="0"/>
                </a:lnTo>
                <a:lnTo>
                  <a:pt x="100964" y="0"/>
                </a:lnTo>
                <a:lnTo>
                  <a:pt x="0" y="78740"/>
                </a:lnTo>
                <a:lnTo>
                  <a:pt x="313689" y="78740"/>
                </a:lnTo>
                <a:close/>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30" name="object 130"/>
          <p:cNvSpPr/>
          <p:nvPr/>
        </p:nvSpPr>
        <p:spPr>
          <a:xfrm>
            <a:off x="5997577" y="4797426"/>
            <a:ext cx="111760" cy="806450"/>
          </a:xfrm>
          <a:custGeom>
            <a:avLst/>
            <a:gdLst/>
            <a:ahLst/>
            <a:cxnLst/>
            <a:rect l="l" t="t" r="r" b="b"/>
            <a:pathLst>
              <a:path w="111760" h="806450">
                <a:moveTo>
                  <a:pt x="111760" y="0"/>
                </a:moveTo>
                <a:lnTo>
                  <a:pt x="0" y="78740"/>
                </a:lnTo>
                <a:lnTo>
                  <a:pt x="0" y="806450"/>
                </a:lnTo>
                <a:lnTo>
                  <a:pt x="111760" y="728345"/>
                </a:lnTo>
                <a:lnTo>
                  <a:pt x="111760" y="0"/>
                </a:lnTo>
                <a:close/>
              </a:path>
            </a:pathLst>
          </a:custGeom>
          <a:solidFill>
            <a:srgbClr val="4D4D80"/>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31" name="object 131"/>
          <p:cNvSpPr/>
          <p:nvPr/>
        </p:nvSpPr>
        <p:spPr>
          <a:xfrm>
            <a:off x="5997577" y="4797426"/>
            <a:ext cx="111760" cy="806450"/>
          </a:xfrm>
          <a:custGeom>
            <a:avLst/>
            <a:gdLst/>
            <a:ahLst/>
            <a:cxnLst/>
            <a:rect l="l" t="t" r="r" b="b"/>
            <a:pathLst>
              <a:path w="111760" h="806450">
                <a:moveTo>
                  <a:pt x="0" y="806450"/>
                </a:moveTo>
                <a:lnTo>
                  <a:pt x="0" y="78740"/>
                </a:lnTo>
                <a:lnTo>
                  <a:pt x="111760" y="0"/>
                </a:lnTo>
                <a:lnTo>
                  <a:pt x="111760" y="728345"/>
                </a:lnTo>
                <a:lnTo>
                  <a:pt x="0" y="806450"/>
                </a:lnTo>
                <a:close/>
              </a:path>
            </a:pathLst>
          </a:custGeom>
          <a:ln w="11188">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32" name="object 132"/>
          <p:cNvSpPr/>
          <p:nvPr/>
        </p:nvSpPr>
        <p:spPr>
          <a:xfrm>
            <a:off x="5683884" y="4876165"/>
            <a:ext cx="313690" cy="727710"/>
          </a:xfrm>
          <a:custGeom>
            <a:avLst/>
            <a:gdLst/>
            <a:ahLst/>
            <a:cxnLst/>
            <a:rect l="l" t="t" r="r" b="b"/>
            <a:pathLst>
              <a:path w="313689" h="727710">
                <a:moveTo>
                  <a:pt x="0" y="727710"/>
                </a:moveTo>
                <a:lnTo>
                  <a:pt x="313689" y="727710"/>
                </a:lnTo>
                <a:lnTo>
                  <a:pt x="313689" y="0"/>
                </a:lnTo>
                <a:lnTo>
                  <a:pt x="0" y="0"/>
                </a:lnTo>
                <a:lnTo>
                  <a:pt x="0" y="727710"/>
                </a:lnTo>
                <a:close/>
              </a:path>
            </a:pathLst>
          </a:custGeom>
          <a:solidFill>
            <a:srgbClr val="9999F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33" name="object 133"/>
          <p:cNvSpPr/>
          <p:nvPr/>
        </p:nvSpPr>
        <p:spPr>
          <a:xfrm>
            <a:off x="5683884" y="4876165"/>
            <a:ext cx="313690" cy="727710"/>
          </a:xfrm>
          <a:custGeom>
            <a:avLst/>
            <a:gdLst/>
            <a:ahLst/>
            <a:cxnLst/>
            <a:rect l="l" t="t" r="r" b="b"/>
            <a:pathLst>
              <a:path w="313689" h="727710">
                <a:moveTo>
                  <a:pt x="0" y="727710"/>
                </a:moveTo>
                <a:lnTo>
                  <a:pt x="313689" y="727710"/>
                </a:lnTo>
                <a:lnTo>
                  <a:pt x="313689" y="0"/>
                </a:lnTo>
                <a:lnTo>
                  <a:pt x="0" y="0"/>
                </a:lnTo>
                <a:lnTo>
                  <a:pt x="0" y="727710"/>
                </a:lnTo>
                <a:close/>
              </a:path>
            </a:pathLst>
          </a:custGeom>
          <a:ln w="11188">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34" name="object 134"/>
          <p:cNvSpPr/>
          <p:nvPr/>
        </p:nvSpPr>
        <p:spPr>
          <a:xfrm>
            <a:off x="5683888" y="4797426"/>
            <a:ext cx="425450" cy="78740"/>
          </a:xfrm>
          <a:custGeom>
            <a:avLst/>
            <a:gdLst/>
            <a:ahLst/>
            <a:cxnLst/>
            <a:rect l="l" t="t" r="r" b="b"/>
            <a:pathLst>
              <a:path w="425450" h="78739">
                <a:moveTo>
                  <a:pt x="425450" y="0"/>
                </a:moveTo>
                <a:lnTo>
                  <a:pt x="111760" y="0"/>
                </a:lnTo>
                <a:lnTo>
                  <a:pt x="0" y="78740"/>
                </a:lnTo>
                <a:lnTo>
                  <a:pt x="313690" y="78740"/>
                </a:lnTo>
                <a:lnTo>
                  <a:pt x="425450" y="0"/>
                </a:lnTo>
                <a:close/>
              </a:path>
            </a:pathLst>
          </a:custGeom>
          <a:solidFill>
            <a:srgbClr val="7373BE"/>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35" name="object 135"/>
          <p:cNvSpPr/>
          <p:nvPr/>
        </p:nvSpPr>
        <p:spPr>
          <a:xfrm>
            <a:off x="5683888" y="4797426"/>
            <a:ext cx="425450" cy="78740"/>
          </a:xfrm>
          <a:custGeom>
            <a:avLst/>
            <a:gdLst/>
            <a:ahLst/>
            <a:cxnLst/>
            <a:rect l="l" t="t" r="r" b="b"/>
            <a:pathLst>
              <a:path w="425450" h="78739">
                <a:moveTo>
                  <a:pt x="313689" y="78740"/>
                </a:moveTo>
                <a:lnTo>
                  <a:pt x="425449" y="0"/>
                </a:lnTo>
                <a:lnTo>
                  <a:pt x="111759" y="0"/>
                </a:lnTo>
                <a:lnTo>
                  <a:pt x="0" y="78740"/>
                </a:lnTo>
                <a:lnTo>
                  <a:pt x="313689" y="78740"/>
                </a:lnTo>
                <a:close/>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36" name="object 136"/>
          <p:cNvSpPr/>
          <p:nvPr/>
        </p:nvSpPr>
        <p:spPr>
          <a:xfrm>
            <a:off x="5997578" y="4013836"/>
            <a:ext cx="111760" cy="862330"/>
          </a:xfrm>
          <a:custGeom>
            <a:avLst/>
            <a:gdLst/>
            <a:ahLst/>
            <a:cxnLst/>
            <a:rect l="l" t="t" r="r" b="b"/>
            <a:pathLst>
              <a:path w="111760" h="862329">
                <a:moveTo>
                  <a:pt x="111760" y="0"/>
                </a:moveTo>
                <a:lnTo>
                  <a:pt x="0" y="78105"/>
                </a:lnTo>
                <a:lnTo>
                  <a:pt x="0" y="862330"/>
                </a:lnTo>
                <a:lnTo>
                  <a:pt x="111760" y="783590"/>
                </a:lnTo>
                <a:lnTo>
                  <a:pt x="111760" y="0"/>
                </a:lnTo>
                <a:close/>
              </a:path>
            </a:pathLst>
          </a:custGeom>
          <a:solidFill>
            <a:srgbClr val="4D1A3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37" name="object 137"/>
          <p:cNvSpPr/>
          <p:nvPr/>
        </p:nvSpPr>
        <p:spPr>
          <a:xfrm>
            <a:off x="5997578" y="4013836"/>
            <a:ext cx="111760" cy="862330"/>
          </a:xfrm>
          <a:custGeom>
            <a:avLst/>
            <a:gdLst/>
            <a:ahLst/>
            <a:cxnLst/>
            <a:rect l="l" t="t" r="r" b="b"/>
            <a:pathLst>
              <a:path w="111760" h="862329">
                <a:moveTo>
                  <a:pt x="0" y="862330"/>
                </a:moveTo>
                <a:lnTo>
                  <a:pt x="0" y="78105"/>
                </a:lnTo>
                <a:lnTo>
                  <a:pt x="111760" y="0"/>
                </a:lnTo>
                <a:lnTo>
                  <a:pt x="111760" y="783590"/>
                </a:lnTo>
                <a:lnTo>
                  <a:pt x="0" y="862330"/>
                </a:lnTo>
                <a:close/>
              </a:path>
            </a:pathLst>
          </a:custGeom>
          <a:ln w="11188">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38" name="object 138"/>
          <p:cNvSpPr/>
          <p:nvPr/>
        </p:nvSpPr>
        <p:spPr>
          <a:xfrm>
            <a:off x="5683884" y="4091940"/>
            <a:ext cx="313690" cy="784225"/>
          </a:xfrm>
          <a:custGeom>
            <a:avLst/>
            <a:gdLst/>
            <a:ahLst/>
            <a:cxnLst/>
            <a:rect l="l" t="t" r="r" b="b"/>
            <a:pathLst>
              <a:path w="313689" h="784225">
                <a:moveTo>
                  <a:pt x="0" y="784225"/>
                </a:moveTo>
                <a:lnTo>
                  <a:pt x="313689" y="784225"/>
                </a:lnTo>
                <a:lnTo>
                  <a:pt x="313689" y="0"/>
                </a:lnTo>
                <a:lnTo>
                  <a:pt x="0" y="0"/>
                </a:lnTo>
                <a:lnTo>
                  <a:pt x="0" y="784225"/>
                </a:lnTo>
                <a:close/>
              </a:path>
            </a:pathLst>
          </a:custGeom>
          <a:solidFill>
            <a:srgbClr val="993366"/>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39" name="object 139"/>
          <p:cNvSpPr/>
          <p:nvPr/>
        </p:nvSpPr>
        <p:spPr>
          <a:xfrm>
            <a:off x="5683884" y="4091940"/>
            <a:ext cx="313690" cy="784225"/>
          </a:xfrm>
          <a:custGeom>
            <a:avLst/>
            <a:gdLst/>
            <a:ahLst/>
            <a:cxnLst/>
            <a:rect l="l" t="t" r="r" b="b"/>
            <a:pathLst>
              <a:path w="313689" h="784225">
                <a:moveTo>
                  <a:pt x="0" y="784225"/>
                </a:moveTo>
                <a:lnTo>
                  <a:pt x="313689" y="784225"/>
                </a:lnTo>
                <a:lnTo>
                  <a:pt x="313689" y="0"/>
                </a:lnTo>
                <a:lnTo>
                  <a:pt x="0" y="0"/>
                </a:lnTo>
                <a:lnTo>
                  <a:pt x="0" y="784225"/>
                </a:lnTo>
                <a:close/>
              </a:path>
            </a:pathLst>
          </a:custGeom>
          <a:ln w="11188">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40" name="object 140"/>
          <p:cNvSpPr/>
          <p:nvPr/>
        </p:nvSpPr>
        <p:spPr>
          <a:xfrm>
            <a:off x="5683890" y="4013836"/>
            <a:ext cx="425450" cy="78105"/>
          </a:xfrm>
          <a:custGeom>
            <a:avLst/>
            <a:gdLst/>
            <a:ahLst/>
            <a:cxnLst/>
            <a:rect l="l" t="t" r="r" b="b"/>
            <a:pathLst>
              <a:path w="425450" h="78104">
                <a:moveTo>
                  <a:pt x="425450" y="0"/>
                </a:moveTo>
                <a:lnTo>
                  <a:pt x="111760" y="0"/>
                </a:lnTo>
                <a:lnTo>
                  <a:pt x="0" y="78105"/>
                </a:lnTo>
                <a:lnTo>
                  <a:pt x="313690" y="78105"/>
                </a:lnTo>
                <a:lnTo>
                  <a:pt x="425450" y="0"/>
                </a:lnTo>
                <a:close/>
              </a:path>
            </a:pathLst>
          </a:custGeom>
          <a:solidFill>
            <a:srgbClr val="73254D"/>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41" name="object 141"/>
          <p:cNvSpPr/>
          <p:nvPr/>
        </p:nvSpPr>
        <p:spPr>
          <a:xfrm>
            <a:off x="5683890" y="4013836"/>
            <a:ext cx="425450" cy="78105"/>
          </a:xfrm>
          <a:custGeom>
            <a:avLst/>
            <a:gdLst/>
            <a:ahLst/>
            <a:cxnLst/>
            <a:rect l="l" t="t" r="r" b="b"/>
            <a:pathLst>
              <a:path w="425450" h="78104">
                <a:moveTo>
                  <a:pt x="313689" y="78105"/>
                </a:moveTo>
                <a:lnTo>
                  <a:pt x="425449" y="0"/>
                </a:lnTo>
                <a:lnTo>
                  <a:pt x="111759" y="0"/>
                </a:lnTo>
                <a:lnTo>
                  <a:pt x="0" y="78105"/>
                </a:lnTo>
                <a:lnTo>
                  <a:pt x="313689" y="78105"/>
                </a:lnTo>
                <a:close/>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42" name="object 142"/>
          <p:cNvSpPr/>
          <p:nvPr/>
        </p:nvSpPr>
        <p:spPr>
          <a:xfrm>
            <a:off x="5997578" y="2580641"/>
            <a:ext cx="111760" cy="1511300"/>
          </a:xfrm>
          <a:custGeom>
            <a:avLst/>
            <a:gdLst/>
            <a:ahLst/>
            <a:cxnLst/>
            <a:rect l="l" t="t" r="r" b="b"/>
            <a:pathLst>
              <a:path w="111760" h="1511300">
                <a:moveTo>
                  <a:pt x="111760" y="0"/>
                </a:moveTo>
                <a:lnTo>
                  <a:pt x="0" y="89535"/>
                </a:lnTo>
                <a:lnTo>
                  <a:pt x="0" y="1511300"/>
                </a:lnTo>
                <a:lnTo>
                  <a:pt x="111760" y="1433195"/>
                </a:lnTo>
                <a:lnTo>
                  <a:pt x="111760" y="0"/>
                </a:lnTo>
                <a:close/>
              </a:path>
            </a:pathLst>
          </a:custGeom>
          <a:solidFill>
            <a:srgbClr val="808066"/>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43" name="object 143"/>
          <p:cNvSpPr/>
          <p:nvPr/>
        </p:nvSpPr>
        <p:spPr>
          <a:xfrm>
            <a:off x="5997580" y="2580641"/>
            <a:ext cx="111760" cy="1511300"/>
          </a:xfrm>
          <a:custGeom>
            <a:avLst/>
            <a:gdLst/>
            <a:ahLst/>
            <a:cxnLst/>
            <a:rect l="l" t="t" r="r" b="b"/>
            <a:pathLst>
              <a:path w="111760" h="1511300">
                <a:moveTo>
                  <a:pt x="0" y="1511299"/>
                </a:moveTo>
                <a:lnTo>
                  <a:pt x="0" y="89534"/>
                </a:lnTo>
                <a:lnTo>
                  <a:pt x="111760" y="0"/>
                </a:lnTo>
                <a:lnTo>
                  <a:pt x="111760" y="1433194"/>
                </a:lnTo>
                <a:lnTo>
                  <a:pt x="0" y="1511299"/>
                </a:lnTo>
                <a:close/>
              </a:path>
            </a:pathLst>
          </a:custGeom>
          <a:ln w="11188">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44" name="object 144"/>
          <p:cNvSpPr/>
          <p:nvPr/>
        </p:nvSpPr>
        <p:spPr>
          <a:xfrm>
            <a:off x="5683884" y="2670175"/>
            <a:ext cx="313690" cy="1421765"/>
          </a:xfrm>
          <a:custGeom>
            <a:avLst/>
            <a:gdLst/>
            <a:ahLst/>
            <a:cxnLst/>
            <a:rect l="l" t="t" r="r" b="b"/>
            <a:pathLst>
              <a:path w="313689" h="1421764">
                <a:moveTo>
                  <a:pt x="0" y="1421764"/>
                </a:moveTo>
                <a:lnTo>
                  <a:pt x="313689" y="1421764"/>
                </a:lnTo>
                <a:lnTo>
                  <a:pt x="313689" y="0"/>
                </a:lnTo>
                <a:lnTo>
                  <a:pt x="0" y="0"/>
                </a:lnTo>
                <a:lnTo>
                  <a:pt x="0" y="1421764"/>
                </a:lnTo>
                <a:close/>
              </a:path>
            </a:pathLst>
          </a:custGeom>
          <a:solidFill>
            <a:srgbClr val="FFFFCC"/>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45" name="object 145"/>
          <p:cNvSpPr/>
          <p:nvPr/>
        </p:nvSpPr>
        <p:spPr>
          <a:xfrm>
            <a:off x="5683884" y="2670175"/>
            <a:ext cx="313690" cy="1421765"/>
          </a:xfrm>
          <a:custGeom>
            <a:avLst/>
            <a:gdLst/>
            <a:ahLst/>
            <a:cxnLst/>
            <a:rect l="l" t="t" r="r" b="b"/>
            <a:pathLst>
              <a:path w="313689" h="1421764">
                <a:moveTo>
                  <a:pt x="0" y="1421764"/>
                </a:moveTo>
                <a:lnTo>
                  <a:pt x="313689" y="1421764"/>
                </a:lnTo>
                <a:lnTo>
                  <a:pt x="313689" y="0"/>
                </a:lnTo>
                <a:lnTo>
                  <a:pt x="0" y="0"/>
                </a:lnTo>
                <a:lnTo>
                  <a:pt x="0" y="1421764"/>
                </a:lnTo>
                <a:close/>
              </a:path>
            </a:pathLst>
          </a:custGeom>
          <a:ln w="11188">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46" name="object 146"/>
          <p:cNvSpPr/>
          <p:nvPr/>
        </p:nvSpPr>
        <p:spPr>
          <a:xfrm>
            <a:off x="5683890" y="2580641"/>
            <a:ext cx="425450" cy="89535"/>
          </a:xfrm>
          <a:custGeom>
            <a:avLst/>
            <a:gdLst/>
            <a:ahLst/>
            <a:cxnLst/>
            <a:rect l="l" t="t" r="r" b="b"/>
            <a:pathLst>
              <a:path w="425450" h="89535">
                <a:moveTo>
                  <a:pt x="425450" y="0"/>
                </a:moveTo>
                <a:lnTo>
                  <a:pt x="111760" y="0"/>
                </a:lnTo>
                <a:lnTo>
                  <a:pt x="0" y="89535"/>
                </a:lnTo>
                <a:lnTo>
                  <a:pt x="313690" y="89535"/>
                </a:lnTo>
                <a:lnTo>
                  <a:pt x="425450" y="0"/>
                </a:lnTo>
                <a:close/>
              </a:path>
            </a:pathLst>
          </a:custGeom>
          <a:solidFill>
            <a:srgbClr val="BEBE99"/>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47" name="object 147"/>
          <p:cNvSpPr/>
          <p:nvPr/>
        </p:nvSpPr>
        <p:spPr>
          <a:xfrm>
            <a:off x="5683890" y="2580641"/>
            <a:ext cx="425450" cy="89535"/>
          </a:xfrm>
          <a:custGeom>
            <a:avLst/>
            <a:gdLst/>
            <a:ahLst/>
            <a:cxnLst/>
            <a:rect l="l" t="t" r="r" b="b"/>
            <a:pathLst>
              <a:path w="425450" h="89535">
                <a:moveTo>
                  <a:pt x="313689" y="89535"/>
                </a:moveTo>
                <a:lnTo>
                  <a:pt x="425449" y="0"/>
                </a:lnTo>
                <a:lnTo>
                  <a:pt x="111759" y="0"/>
                </a:lnTo>
                <a:lnTo>
                  <a:pt x="0" y="89535"/>
                </a:lnTo>
                <a:lnTo>
                  <a:pt x="313689" y="89535"/>
                </a:lnTo>
                <a:close/>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48" name="object 148"/>
          <p:cNvSpPr/>
          <p:nvPr/>
        </p:nvSpPr>
        <p:spPr>
          <a:xfrm>
            <a:off x="6781806" y="2894331"/>
            <a:ext cx="100330" cy="2709545"/>
          </a:xfrm>
          <a:custGeom>
            <a:avLst/>
            <a:gdLst/>
            <a:ahLst/>
            <a:cxnLst/>
            <a:rect l="l" t="t" r="r" b="b"/>
            <a:pathLst>
              <a:path w="100329" h="2709545">
                <a:moveTo>
                  <a:pt x="100329" y="0"/>
                </a:moveTo>
                <a:lnTo>
                  <a:pt x="0" y="78105"/>
                </a:lnTo>
                <a:lnTo>
                  <a:pt x="0" y="2709545"/>
                </a:lnTo>
                <a:lnTo>
                  <a:pt x="100329" y="2631440"/>
                </a:lnTo>
                <a:lnTo>
                  <a:pt x="100329" y="0"/>
                </a:lnTo>
                <a:close/>
              </a:path>
            </a:pathLst>
          </a:custGeom>
          <a:solidFill>
            <a:srgbClr val="668080"/>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49" name="object 149"/>
          <p:cNvSpPr/>
          <p:nvPr/>
        </p:nvSpPr>
        <p:spPr>
          <a:xfrm>
            <a:off x="6781805" y="2894332"/>
            <a:ext cx="100330" cy="2709545"/>
          </a:xfrm>
          <a:custGeom>
            <a:avLst/>
            <a:gdLst/>
            <a:ahLst/>
            <a:cxnLst/>
            <a:rect l="l" t="t" r="r" b="b"/>
            <a:pathLst>
              <a:path w="100329" h="2709545">
                <a:moveTo>
                  <a:pt x="0" y="2709544"/>
                </a:moveTo>
                <a:lnTo>
                  <a:pt x="0" y="78104"/>
                </a:lnTo>
                <a:lnTo>
                  <a:pt x="100330" y="0"/>
                </a:lnTo>
                <a:lnTo>
                  <a:pt x="100330" y="2631439"/>
                </a:lnTo>
                <a:lnTo>
                  <a:pt x="0" y="2709544"/>
                </a:lnTo>
                <a:close/>
              </a:path>
            </a:pathLst>
          </a:custGeom>
          <a:ln w="11188">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50" name="object 150"/>
          <p:cNvSpPr/>
          <p:nvPr/>
        </p:nvSpPr>
        <p:spPr>
          <a:xfrm>
            <a:off x="6468109" y="2972435"/>
            <a:ext cx="313690" cy="2631440"/>
          </a:xfrm>
          <a:custGeom>
            <a:avLst/>
            <a:gdLst/>
            <a:ahLst/>
            <a:cxnLst/>
            <a:rect l="l" t="t" r="r" b="b"/>
            <a:pathLst>
              <a:path w="313690" h="2631440">
                <a:moveTo>
                  <a:pt x="0" y="2631440"/>
                </a:moveTo>
                <a:lnTo>
                  <a:pt x="313689" y="2631440"/>
                </a:lnTo>
                <a:lnTo>
                  <a:pt x="313689" y="0"/>
                </a:lnTo>
                <a:lnTo>
                  <a:pt x="0" y="0"/>
                </a:lnTo>
                <a:lnTo>
                  <a:pt x="0" y="2631440"/>
                </a:lnTo>
                <a:close/>
              </a:path>
            </a:pathLst>
          </a:custGeom>
          <a:solidFill>
            <a:srgbClr val="CCFFF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51" name="object 151"/>
          <p:cNvSpPr/>
          <p:nvPr/>
        </p:nvSpPr>
        <p:spPr>
          <a:xfrm>
            <a:off x="6468109" y="2972435"/>
            <a:ext cx="313690" cy="2631440"/>
          </a:xfrm>
          <a:custGeom>
            <a:avLst/>
            <a:gdLst/>
            <a:ahLst/>
            <a:cxnLst/>
            <a:rect l="l" t="t" r="r" b="b"/>
            <a:pathLst>
              <a:path w="313690" h="2631440">
                <a:moveTo>
                  <a:pt x="0" y="2631440"/>
                </a:moveTo>
                <a:lnTo>
                  <a:pt x="313689" y="2631440"/>
                </a:lnTo>
                <a:lnTo>
                  <a:pt x="313689" y="0"/>
                </a:lnTo>
                <a:lnTo>
                  <a:pt x="0" y="0"/>
                </a:lnTo>
                <a:lnTo>
                  <a:pt x="0" y="2631440"/>
                </a:lnTo>
                <a:close/>
              </a:path>
            </a:pathLst>
          </a:custGeom>
          <a:ln w="11188">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52" name="object 152"/>
          <p:cNvSpPr/>
          <p:nvPr/>
        </p:nvSpPr>
        <p:spPr>
          <a:xfrm>
            <a:off x="6468115" y="2894331"/>
            <a:ext cx="414020" cy="78105"/>
          </a:xfrm>
          <a:custGeom>
            <a:avLst/>
            <a:gdLst/>
            <a:ahLst/>
            <a:cxnLst/>
            <a:rect l="l" t="t" r="r" b="b"/>
            <a:pathLst>
              <a:path w="414020" h="78105">
                <a:moveTo>
                  <a:pt x="414020" y="0"/>
                </a:moveTo>
                <a:lnTo>
                  <a:pt x="100330" y="0"/>
                </a:lnTo>
                <a:lnTo>
                  <a:pt x="0" y="78105"/>
                </a:lnTo>
                <a:lnTo>
                  <a:pt x="313690" y="78105"/>
                </a:lnTo>
                <a:lnTo>
                  <a:pt x="414020" y="0"/>
                </a:lnTo>
                <a:close/>
              </a:path>
            </a:pathLst>
          </a:custGeom>
          <a:solidFill>
            <a:srgbClr val="99BEBE"/>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53" name="object 153"/>
          <p:cNvSpPr/>
          <p:nvPr/>
        </p:nvSpPr>
        <p:spPr>
          <a:xfrm>
            <a:off x="6468115" y="2894331"/>
            <a:ext cx="414020" cy="78105"/>
          </a:xfrm>
          <a:custGeom>
            <a:avLst/>
            <a:gdLst/>
            <a:ahLst/>
            <a:cxnLst/>
            <a:rect l="l" t="t" r="r" b="b"/>
            <a:pathLst>
              <a:path w="414020" h="78105">
                <a:moveTo>
                  <a:pt x="313689" y="78104"/>
                </a:moveTo>
                <a:lnTo>
                  <a:pt x="414019" y="0"/>
                </a:lnTo>
                <a:lnTo>
                  <a:pt x="100329" y="0"/>
                </a:lnTo>
                <a:lnTo>
                  <a:pt x="0" y="78104"/>
                </a:lnTo>
                <a:lnTo>
                  <a:pt x="313689" y="78104"/>
                </a:lnTo>
                <a:close/>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54" name="object 154"/>
          <p:cNvSpPr/>
          <p:nvPr/>
        </p:nvSpPr>
        <p:spPr>
          <a:xfrm>
            <a:off x="699775" y="2379346"/>
            <a:ext cx="0" cy="3314065"/>
          </a:xfrm>
          <a:custGeom>
            <a:avLst/>
            <a:gdLst/>
            <a:ahLst/>
            <a:cxnLst/>
            <a:rect l="l" t="t" r="r" b="b"/>
            <a:pathLst>
              <a:path h="3314065">
                <a:moveTo>
                  <a:pt x="0" y="0"/>
                </a:moveTo>
                <a:lnTo>
                  <a:pt x="0" y="3314065"/>
                </a:lnTo>
              </a:path>
            </a:pathLst>
          </a:custGeom>
          <a:ln w="11188">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55" name="object 155"/>
          <p:cNvSpPr/>
          <p:nvPr/>
        </p:nvSpPr>
        <p:spPr>
          <a:xfrm>
            <a:off x="666120" y="5660391"/>
            <a:ext cx="6249670" cy="0"/>
          </a:xfrm>
          <a:custGeom>
            <a:avLst/>
            <a:gdLst/>
            <a:ahLst/>
            <a:cxnLst/>
            <a:rect l="l" t="t" r="r" b="b"/>
            <a:pathLst>
              <a:path w="6249670">
                <a:moveTo>
                  <a:pt x="0" y="0"/>
                </a:moveTo>
                <a:lnTo>
                  <a:pt x="6249670" y="0"/>
                </a:lnTo>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56" name="object 156"/>
          <p:cNvSpPr/>
          <p:nvPr/>
        </p:nvSpPr>
        <p:spPr>
          <a:xfrm>
            <a:off x="666120" y="5111751"/>
            <a:ext cx="33655" cy="0"/>
          </a:xfrm>
          <a:custGeom>
            <a:avLst/>
            <a:gdLst/>
            <a:ahLst/>
            <a:cxnLst/>
            <a:rect l="l" t="t" r="r" b="b"/>
            <a:pathLst>
              <a:path w="33654">
                <a:moveTo>
                  <a:pt x="33654" y="0"/>
                </a:moveTo>
                <a:lnTo>
                  <a:pt x="0" y="0"/>
                </a:lnTo>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57" name="object 157"/>
          <p:cNvSpPr/>
          <p:nvPr/>
        </p:nvSpPr>
        <p:spPr>
          <a:xfrm>
            <a:off x="666120" y="4562476"/>
            <a:ext cx="33655" cy="0"/>
          </a:xfrm>
          <a:custGeom>
            <a:avLst/>
            <a:gdLst/>
            <a:ahLst/>
            <a:cxnLst/>
            <a:rect l="l" t="t" r="r" b="b"/>
            <a:pathLst>
              <a:path w="33654">
                <a:moveTo>
                  <a:pt x="33654" y="0"/>
                </a:moveTo>
                <a:lnTo>
                  <a:pt x="0" y="0"/>
                </a:lnTo>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58" name="object 158"/>
          <p:cNvSpPr/>
          <p:nvPr/>
        </p:nvSpPr>
        <p:spPr>
          <a:xfrm>
            <a:off x="666120" y="4013836"/>
            <a:ext cx="33655" cy="0"/>
          </a:xfrm>
          <a:custGeom>
            <a:avLst/>
            <a:gdLst/>
            <a:ahLst/>
            <a:cxnLst/>
            <a:rect l="l" t="t" r="r" b="b"/>
            <a:pathLst>
              <a:path w="33654">
                <a:moveTo>
                  <a:pt x="33654" y="0"/>
                </a:moveTo>
                <a:lnTo>
                  <a:pt x="0" y="0"/>
                </a:lnTo>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59" name="object 159"/>
          <p:cNvSpPr/>
          <p:nvPr/>
        </p:nvSpPr>
        <p:spPr>
          <a:xfrm>
            <a:off x="666120" y="3465196"/>
            <a:ext cx="33655" cy="0"/>
          </a:xfrm>
          <a:custGeom>
            <a:avLst/>
            <a:gdLst/>
            <a:ahLst/>
            <a:cxnLst/>
            <a:rect l="l" t="t" r="r" b="b"/>
            <a:pathLst>
              <a:path w="33654">
                <a:moveTo>
                  <a:pt x="33654" y="0"/>
                </a:moveTo>
                <a:lnTo>
                  <a:pt x="0" y="0"/>
                </a:lnTo>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60" name="object 160"/>
          <p:cNvSpPr/>
          <p:nvPr/>
        </p:nvSpPr>
        <p:spPr>
          <a:xfrm>
            <a:off x="666120" y="2916556"/>
            <a:ext cx="33655" cy="0"/>
          </a:xfrm>
          <a:custGeom>
            <a:avLst/>
            <a:gdLst/>
            <a:ahLst/>
            <a:cxnLst/>
            <a:rect l="l" t="t" r="r" b="b"/>
            <a:pathLst>
              <a:path w="33654">
                <a:moveTo>
                  <a:pt x="33654" y="0"/>
                </a:moveTo>
                <a:lnTo>
                  <a:pt x="0" y="0"/>
                </a:lnTo>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61" name="object 161"/>
          <p:cNvSpPr/>
          <p:nvPr/>
        </p:nvSpPr>
        <p:spPr>
          <a:xfrm>
            <a:off x="666120" y="2367916"/>
            <a:ext cx="33655" cy="0"/>
          </a:xfrm>
          <a:custGeom>
            <a:avLst/>
            <a:gdLst/>
            <a:ahLst/>
            <a:cxnLst/>
            <a:rect l="l" t="t" r="r" b="b"/>
            <a:pathLst>
              <a:path w="33654">
                <a:moveTo>
                  <a:pt x="33654" y="0"/>
                </a:moveTo>
                <a:lnTo>
                  <a:pt x="0" y="0"/>
                </a:lnTo>
              </a:path>
            </a:pathLst>
          </a:custGeom>
          <a:ln w="11163">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62" name="object 162"/>
          <p:cNvSpPr/>
          <p:nvPr/>
        </p:nvSpPr>
        <p:spPr>
          <a:xfrm>
            <a:off x="1472570" y="5660391"/>
            <a:ext cx="0" cy="33020"/>
          </a:xfrm>
          <a:custGeom>
            <a:avLst/>
            <a:gdLst/>
            <a:ahLst/>
            <a:cxnLst/>
            <a:rect l="l" t="t" r="r" b="b"/>
            <a:pathLst>
              <a:path h="33020">
                <a:moveTo>
                  <a:pt x="0" y="0"/>
                </a:moveTo>
                <a:lnTo>
                  <a:pt x="0" y="33019"/>
                </a:lnTo>
              </a:path>
            </a:pathLst>
          </a:custGeom>
          <a:ln w="11188">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63" name="object 163"/>
          <p:cNvSpPr/>
          <p:nvPr/>
        </p:nvSpPr>
        <p:spPr>
          <a:xfrm>
            <a:off x="2256794" y="5660391"/>
            <a:ext cx="0" cy="33020"/>
          </a:xfrm>
          <a:custGeom>
            <a:avLst/>
            <a:gdLst/>
            <a:ahLst/>
            <a:cxnLst/>
            <a:rect l="l" t="t" r="r" b="b"/>
            <a:pathLst>
              <a:path h="33020">
                <a:moveTo>
                  <a:pt x="0" y="0"/>
                </a:moveTo>
                <a:lnTo>
                  <a:pt x="0" y="33019"/>
                </a:lnTo>
              </a:path>
            </a:pathLst>
          </a:custGeom>
          <a:ln w="11188">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64" name="object 164"/>
          <p:cNvSpPr/>
          <p:nvPr/>
        </p:nvSpPr>
        <p:spPr>
          <a:xfrm>
            <a:off x="3041019" y="5660391"/>
            <a:ext cx="0" cy="33020"/>
          </a:xfrm>
          <a:custGeom>
            <a:avLst/>
            <a:gdLst/>
            <a:ahLst/>
            <a:cxnLst/>
            <a:rect l="l" t="t" r="r" b="b"/>
            <a:pathLst>
              <a:path h="33020">
                <a:moveTo>
                  <a:pt x="0" y="0"/>
                </a:moveTo>
                <a:lnTo>
                  <a:pt x="0" y="33019"/>
                </a:lnTo>
              </a:path>
            </a:pathLst>
          </a:custGeom>
          <a:ln w="11188">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65" name="object 165"/>
          <p:cNvSpPr/>
          <p:nvPr/>
        </p:nvSpPr>
        <p:spPr>
          <a:xfrm>
            <a:off x="3813815" y="5660391"/>
            <a:ext cx="0" cy="33020"/>
          </a:xfrm>
          <a:custGeom>
            <a:avLst/>
            <a:gdLst/>
            <a:ahLst/>
            <a:cxnLst/>
            <a:rect l="l" t="t" r="r" b="b"/>
            <a:pathLst>
              <a:path h="33020">
                <a:moveTo>
                  <a:pt x="0" y="0"/>
                </a:moveTo>
                <a:lnTo>
                  <a:pt x="0" y="33019"/>
                </a:lnTo>
              </a:path>
            </a:pathLst>
          </a:custGeom>
          <a:ln w="11188">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66" name="object 166"/>
          <p:cNvSpPr/>
          <p:nvPr/>
        </p:nvSpPr>
        <p:spPr>
          <a:xfrm>
            <a:off x="4597405" y="5660391"/>
            <a:ext cx="0" cy="33020"/>
          </a:xfrm>
          <a:custGeom>
            <a:avLst/>
            <a:gdLst/>
            <a:ahLst/>
            <a:cxnLst/>
            <a:rect l="l" t="t" r="r" b="b"/>
            <a:pathLst>
              <a:path h="33020">
                <a:moveTo>
                  <a:pt x="0" y="0"/>
                </a:moveTo>
                <a:lnTo>
                  <a:pt x="0" y="33019"/>
                </a:lnTo>
              </a:path>
            </a:pathLst>
          </a:custGeom>
          <a:ln w="11188">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67" name="object 167"/>
          <p:cNvSpPr/>
          <p:nvPr/>
        </p:nvSpPr>
        <p:spPr>
          <a:xfrm>
            <a:off x="5370200" y="5660391"/>
            <a:ext cx="0" cy="33020"/>
          </a:xfrm>
          <a:custGeom>
            <a:avLst/>
            <a:gdLst/>
            <a:ahLst/>
            <a:cxnLst/>
            <a:rect l="l" t="t" r="r" b="b"/>
            <a:pathLst>
              <a:path h="33020">
                <a:moveTo>
                  <a:pt x="0" y="0"/>
                </a:moveTo>
                <a:lnTo>
                  <a:pt x="0" y="33019"/>
                </a:lnTo>
              </a:path>
            </a:pathLst>
          </a:custGeom>
          <a:ln w="11188">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68" name="object 168"/>
          <p:cNvSpPr/>
          <p:nvPr/>
        </p:nvSpPr>
        <p:spPr>
          <a:xfrm>
            <a:off x="6153790" y="5660391"/>
            <a:ext cx="0" cy="33020"/>
          </a:xfrm>
          <a:custGeom>
            <a:avLst/>
            <a:gdLst/>
            <a:ahLst/>
            <a:cxnLst/>
            <a:rect l="l" t="t" r="r" b="b"/>
            <a:pathLst>
              <a:path h="33020">
                <a:moveTo>
                  <a:pt x="0" y="0"/>
                </a:moveTo>
                <a:lnTo>
                  <a:pt x="0" y="33019"/>
                </a:lnTo>
              </a:path>
            </a:pathLst>
          </a:custGeom>
          <a:ln w="11188">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69" name="object 169"/>
          <p:cNvSpPr/>
          <p:nvPr/>
        </p:nvSpPr>
        <p:spPr>
          <a:xfrm>
            <a:off x="6927219" y="5660391"/>
            <a:ext cx="0" cy="33020"/>
          </a:xfrm>
          <a:custGeom>
            <a:avLst/>
            <a:gdLst/>
            <a:ahLst/>
            <a:cxnLst/>
            <a:rect l="l" t="t" r="r" b="b"/>
            <a:pathLst>
              <a:path h="33020">
                <a:moveTo>
                  <a:pt x="0" y="0"/>
                </a:moveTo>
                <a:lnTo>
                  <a:pt x="0" y="33019"/>
                </a:lnTo>
              </a:path>
            </a:pathLst>
          </a:custGeom>
          <a:ln w="11188">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70" name="object 170"/>
          <p:cNvSpPr/>
          <p:nvPr/>
        </p:nvSpPr>
        <p:spPr>
          <a:xfrm>
            <a:off x="7503794" y="3129279"/>
            <a:ext cx="1238254" cy="2367916"/>
          </a:xfrm>
          <a:custGeom>
            <a:avLst/>
            <a:gdLst/>
            <a:ahLst/>
            <a:cxnLst/>
            <a:rect l="l" t="t" r="r" b="b"/>
            <a:pathLst>
              <a:path w="985520" h="2384425">
                <a:moveTo>
                  <a:pt x="0" y="2384424"/>
                </a:moveTo>
                <a:lnTo>
                  <a:pt x="985520" y="2384424"/>
                </a:lnTo>
                <a:lnTo>
                  <a:pt x="985520" y="0"/>
                </a:lnTo>
                <a:lnTo>
                  <a:pt x="0" y="0"/>
                </a:lnTo>
                <a:lnTo>
                  <a:pt x="0" y="2384424"/>
                </a:lnTo>
                <a:close/>
              </a:path>
            </a:pathLst>
          </a:custGeom>
          <a:solidFill>
            <a:srgbClr val="FFFFF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    </a:t>
            </a:r>
            <a:r>
              <a:rPr kumimoji="0" lang="en-US" sz="1200" b="0" i="0" u="none" strike="noStrike" kern="1200" cap="none" spc="0" normalizeH="0" baseline="0" noProof="0" dirty="0" err="1">
                <a:ln>
                  <a:noFill/>
                </a:ln>
                <a:solidFill>
                  <a:prstClr val="black"/>
                </a:solidFill>
                <a:effectLst/>
                <a:uLnTx/>
                <a:uFillTx/>
                <a:latin typeface="Calibri"/>
                <a:ea typeface="+mn-ea"/>
                <a:cs typeface="+mn-cs"/>
              </a:rPr>
              <a:t>part.rec</a:t>
            </a:r>
            <a:r>
              <a:rPr kumimoji="0" lang="en-US" sz="1200" b="0" i="0" u="none" strike="noStrike" kern="1200" cap="none" spc="0" normalizeH="0" baseline="0" noProof="0" dirty="0">
                <a:ln>
                  <a:noFill/>
                </a:ln>
                <a:solidFill>
                  <a:prstClr val="black"/>
                </a:solidFill>
                <a:effectLst/>
                <a:uLnTx/>
                <a:uFillTx/>
                <a:latin typeface="Calibri"/>
                <a:ea typeface="+mn-ea"/>
                <a:cs typeface="+mn-cs"/>
              </a:rPr>
              <a:t>./mand.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     mandatory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     partially </a:t>
            </a:r>
            <a:r>
              <a:rPr kumimoji="0" lang="en-US" sz="1200" b="0" i="0" u="none" strike="noStrike" kern="1200" cap="none" spc="0" normalizeH="0" baseline="0" noProof="0" dirty="0" err="1">
                <a:ln>
                  <a:noFill/>
                </a:ln>
                <a:solidFill>
                  <a:prstClr val="black"/>
                </a:solidFill>
                <a:effectLst/>
                <a:uLnTx/>
                <a:uFillTx/>
                <a:latin typeface="Calibri"/>
                <a:ea typeface="+mn-ea"/>
                <a:cs typeface="+mn-cs"/>
              </a:rPr>
              <a:t>recogn</a:t>
            </a:r>
            <a:r>
              <a:rPr kumimoji="0" lang="en-US" sz="1200" b="0" i="0" u="none" strike="noStrike" kern="1200" cap="none" spc="0" normalizeH="0" baseline="0" noProof="0" dirty="0">
                <a:ln>
                  <a:noFill/>
                </a:ln>
                <a:solidFill>
                  <a:prstClr val="black"/>
                </a:solidFill>
                <a:effectLst/>
                <a:uLnTx/>
                <a:uFillTx/>
                <a:latin typeface="Calibri"/>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     fully </a:t>
            </a:r>
            <a:r>
              <a:rPr kumimoji="0" lang="en-US" sz="1200" b="0" i="0" u="none" strike="noStrike" kern="1200" cap="none" spc="0" normalizeH="0" baseline="0" noProof="0" dirty="0" err="1">
                <a:ln>
                  <a:noFill/>
                </a:ln>
                <a:solidFill>
                  <a:prstClr val="black"/>
                </a:solidFill>
                <a:effectLst/>
                <a:uLnTx/>
                <a:uFillTx/>
                <a:latin typeface="Calibri"/>
                <a:ea typeface="+mn-ea"/>
                <a:cs typeface="+mn-cs"/>
              </a:rPr>
              <a:t>recogn</a:t>
            </a:r>
            <a:r>
              <a:rPr kumimoji="0" lang="en-US" sz="1200" b="0" i="0" u="none" strike="noStrike" kern="1200" cap="none" spc="0" normalizeH="0" baseline="0" noProof="0" dirty="0">
                <a:ln>
                  <a:noFill/>
                </a:ln>
                <a:solidFill>
                  <a:prstClr val="black"/>
                </a:solidFill>
                <a:effectLst/>
                <a:uLnTx/>
                <a:uFillTx/>
                <a:latin typeface="Calibri"/>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       </a:t>
            </a: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72" name="object 172"/>
          <p:cNvSpPr/>
          <p:nvPr/>
        </p:nvSpPr>
        <p:spPr>
          <a:xfrm>
            <a:off x="7548880" y="3280409"/>
            <a:ext cx="78105" cy="78740"/>
          </a:xfrm>
          <a:custGeom>
            <a:avLst/>
            <a:gdLst/>
            <a:ahLst/>
            <a:cxnLst/>
            <a:rect l="l" t="t" r="r" b="b"/>
            <a:pathLst>
              <a:path w="78104" h="78739">
                <a:moveTo>
                  <a:pt x="0" y="78739"/>
                </a:moveTo>
                <a:lnTo>
                  <a:pt x="78104" y="78739"/>
                </a:lnTo>
                <a:lnTo>
                  <a:pt x="78104" y="0"/>
                </a:lnTo>
                <a:lnTo>
                  <a:pt x="0" y="0"/>
                </a:lnTo>
                <a:lnTo>
                  <a:pt x="0" y="78739"/>
                </a:lnTo>
                <a:close/>
              </a:path>
            </a:pathLst>
          </a:custGeom>
          <a:solidFill>
            <a:srgbClr val="CCFFF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73" name="object 173"/>
          <p:cNvSpPr/>
          <p:nvPr/>
        </p:nvSpPr>
        <p:spPr>
          <a:xfrm>
            <a:off x="7548880" y="3280409"/>
            <a:ext cx="78105" cy="78740"/>
          </a:xfrm>
          <a:custGeom>
            <a:avLst/>
            <a:gdLst/>
            <a:ahLst/>
            <a:cxnLst/>
            <a:rect l="l" t="t" r="r" b="b"/>
            <a:pathLst>
              <a:path w="78104" h="78739">
                <a:moveTo>
                  <a:pt x="0" y="78739"/>
                </a:moveTo>
                <a:lnTo>
                  <a:pt x="78104" y="78739"/>
                </a:lnTo>
                <a:lnTo>
                  <a:pt x="78104" y="0"/>
                </a:lnTo>
                <a:lnTo>
                  <a:pt x="0" y="0"/>
                </a:lnTo>
                <a:lnTo>
                  <a:pt x="0" y="78739"/>
                </a:lnTo>
                <a:close/>
              </a:path>
            </a:pathLst>
          </a:custGeom>
          <a:ln w="11176">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74" name="object 174"/>
          <p:cNvSpPr/>
          <p:nvPr/>
        </p:nvSpPr>
        <p:spPr>
          <a:xfrm>
            <a:off x="7548880" y="3874134"/>
            <a:ext cx="78105" cy="78105"/>
          </a:xfrm>
          <a:custGeom>
            <a:avLst/>
            <a:gdLst/>
            <a:ahLst/>
            <a:cxnLst/>
            <a:rect l="l" t="t" r="r" b="b"/>
            <a:pathLst>
              <a:path w="78104" h="78104">
                <a:moveTo>
                  <a:pt x="0" y="78105"/>
                </a:moveTo>
                <a:lnTo>
                  <a:pt x="78104" y="78105"/>
                </a:lnTo>
                <a:lnTo>
                  <a:pt x="78104" y="0"/>
                </a:lnTo>
                <a:lnTo>
                  <a:pt x="0" y="0"/>
                </a:lnTo>
                <a:lnTo>
                  <a:pt x="0" y="78105"/>
                </a:lnTo>
                <a:close/>
              </a:path>
            </a:pathLst>
          </a:custGeom>
          <a:solidFill>
            <a:srgbClr val="FFFFCC"/>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75" name="object 175"/>
          <p:cNvSpPr/>
          <p:nvPr/>
        </p:nvSpPr>
        <p:spPr>
          <a:xfrm>
            <a:off x="7548880" y="3874134"/>
            <a:ext cx="78105" cy="78105"/>
          </a:xfrm>
          <a:custGeom>
            <a:avLst/>
            <a:gdLst/>
            <a:ahLst/>
            <a:cxnLst/>
            <a:rect l="l" t="t" r="r" b="b"/>
            <a:pathLst>
              <a:path w="78104" h="78104">
                <a:moveTo>
                  <a:pt x="0" y="78105"/>
                </a:moveTo>
                <a:lnTo>
                  <a:pt x="78104" y="78105"/>
                </a:lnTo>
                <a:lnTo>
                  <a:pt x="78104" y="0"/>
                </a:lnTo>
                <a:lnTo>
                  <a:pt x="0" y="0"/>
                </a:lnTo>
                <a:lnTo>
                  <a:pt x="0" y="78105"/>
                </a:lnTo>
                <a:close/>
              </a:path>
            </a:pathLst>
          </a:custGeom>
          <a:ln w="11176">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76" name="object 176"/>
          <p:cNvSpPr/>
          <p:nvPr/>
        </p:nvSpPr>
        <p:spPr>
          <a:xfrm>
            <a:off x="7548880" y="4467225"/>
            <a:ext cx="78105" cy="78740"/>
          </a:xfrm>
          <a:custGeom>
            <a:avLst/>
            <a:gdLst/>
            <a:ahLst/>
            <a:cxnLst/>
            <a:rect l="l" t="t" r="r" b="b"/>
            <a:pathLst>
              <a:path w="78104" h="78739">
                <a:moveTo>
                  <a:pt x="0" y="78739"/>
                </a:moveTo>
                <a:lnTo>
                  <a:pt x="78104" y="78739"/>
                </a:lnTo>
                <a:lnTo>
                  <a:pt x="78104" y="0"/>
                </a:lnTo>
                <a:lnTo>
                  <a:pt x="0" y="0"/>
                </a:lnTo>
                <a:lnTo>
                  <a:pt x="0" y="78739"/>
                </a:lnTo>
                <a:close/>
              </a:path>
            </a:pathLst>
          </a:custGeom>
          <a:solidFill>
            <a:srgbClr val="993366"/>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77" name="object 177"/>
          <p:cNvSpPr/>
          <p:nvPr/>
        </p:nvSpPr>
        <p:spPr>
          <a:xfrm>
            <a:off x="7548880" y="4467225"/>
            <a:ext cx="78105" cy="78740"/>
          </a:xfrm>
          <a:custGeom>
            <a:avLst/>
            <a:gdLst/>
            <a:ahLst/>
            <a:cxnLst/>
            <a:rect l="l" t="t" r="r" b="b"/>
            <a:pathLst>
              <a:path w="78104" h="78739">
                <a:moveTo>
                  <a:pt x="0" y="78739"/>
                </a:moveTo>
                <a:lnTo>
                  <a:pt x="78104" y="78739"/>
                </a:lnTo>
                <a:lnTo>
                  <a:pt x="78104" y="0"/>
                </a:lnTo>
                <a:lnTo>
                  <a:pt x="0" y="0"/>
                </a:lnTo>
                <a:lnTo>
                  <a:pt x="0" y="78739"/>
                </a:lnTo>
                <a:close/>
              </a:path>
            </a:pathLst>
          </a:custGeom>
          <a:ln w="11176">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78" name="object 178"/>
          <p:cNvSpPr/>
          <p:nvPr/>
        </p:nvSpPr>
        <p:spPr>
          <a:xfrm>
            <a:off x="7548880" y="5049520"/>
            <a:ext cx="78105" cy="78740"/>
          </a:xfrm>
          <a:custGeom>
            <a:avLst/>
            <a:gdLst/>
            <a:ahLst/>
            <a:cxnLst/>
            <a:rect l="l" t="t" r="r" b="b"/>
            <a:pathLst>
              <a:path w="78104" h="78739">
                <a:moveTo>
                  <a:pt x="0" y="78739"/>
                </a:moveTo>
                <a:lnTo>
                  <a:pt x="78104" y="78739"/>
                </a:lnTo>
                <a:lnTo>
                  <a:pt x="78104" y="0"/>
                </a:lnTo>
                <a:lnTo>
                  <a:pt x="0" y="0"/>
                </a:lnTo>
                <a:lnTo>
                  <a:pt x="0" y="78739"/>
                </a:lnTo>
                <a:close/>
              </a:path>
            </a:pathLst>
          </a:custGeom>
          <a:solidFill>
            <a:srgbClr val="9999F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79" name="object 179"/>
          <p:cNvSpPr/>
          <p:nvPr/>
        </p:nvSpPr>
        <p:spPr>
          <a:xfrm>
            <a:off x="7548880" y="5049520"/>
            <a:ext cx="78105" cy="78740"/>
          </a:xfrm>
          <a:custGeom>
            <a:avLst/>
            <a:gdLst/>
            <a:ahLst/>
            <a:cxnLst/>
            <a:rect l="l" t="t" r="r" b="b"/>
            <a:pathLst>
              <a:path w="78104" h="78739">
                <a:moveTo>
                  <a:pt x="0" y="78739"/>
                </a:moveTo>
                <a:lnTo>
                  <a:pt x="78104" y="78739"/>
                </a:lnTo>
                <a:lnTo>
                  <a:pt x="78104" y="0"/>
                </a:lnTo>
                <a:lnTo>
                  <a:pt x="0" y="0"/>
                </a:lnTo>
                <a:lnTo>
                  <a:pt x="0" y="78739"/>
                </a:lnTo>
                <a:close/>
              </a:path>
            </a:pathLst>
          </a:custGeom>
          <a:ln w="11176">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80" name="object 180"/>
          <p:cNvSpPr/>
          <p:nvPr/>
        </p:nvSpPr>
        <p:spPr>
          <a:xfrm>
            <a:off x="55880" y="2026285"/>
            <a:ext cx="8892540" cy="4053840"/>
          </a:xfrm>
          <a:custGeom>
            <a:avLst/>
            <a:gdLst/>
            <a:ahLst/>
            <a:cxnLst/>
            <a:rect l="l" t="t" r="r" b="b"/>
            <a:pathLst>
              <a:path w="8892540" h="4053840">
                <a:moveTo>
                  <a:pt x="0" y="4053840"/>
                </a:moveTo>
                <a:lnTo>
                  <a:pt x="8892540" y="4053840"/>
                </a:lnTo>
                <a:lnTo>
                  <a:pt x="8892540" y="0"/>
                </a:lnTo>
                <a:lnTo>
                  <a:pt x="0" y="0"/>
                </a:lnTo>
                <a:lnTo>
                  <a:pt x="0" y="4053840"/>
                </a:lnTo>
                <a:close/>
              </a:path>
            </a:pathLst>
          </a:custGeom>
          <a:ln w="11176">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17350" y="1108038"/>
            <a:ext cx="8509299" cy="5432611"/>
          </a:xfrm>
        </p:spPr>
        <p:txBody>
          <a:bodyPr anchor="t"/>
          <a:lstStyle/>
          <a:p>
            <a:pPr algn="l"/>
            <a:r>
              <a:rPr lang="en-US" altLang="ja-JP" sz="2400" dirty="0">
                <a:solidFill>
                  <a:srgbClr val="7030A0"/>
                </a:solidFill>
                <a:latin typeface="+mn-lt"/>
              </a:rPr>
              <a:t>The results of survey indicated: </a:t>
            </a:r>
            <a:br>
              <a:rPr lang="en-US" altLang="ja-JP" sz="2400" dirty="0">
                <a:solidFill>
                  <a:srgbClr val="7030A0"/>
                </a:solidFill>
                <a:latin typeface="+mn-lt"/>
              </a:rPr>
            </a:br>
            <a:br>
              <a:rPr lang="en-US" altLang="ja-JP" sz="2400" dirty="0">
                <a:solidFill>
                  <a:srgbClr val="7030A0"/>
                </a:solidFill>
                <a:latin typeface="+mn-lt"/>
              </a:rPr>
            </a:br>
            <a:r>
              <a:rPr lang="en-US" altLang="ja-JP" sz="2400" dirty="0">
                <a:solidFill>
                  <a:srgbClr val="7030A0"/>
                </a:solidFill>
                <a:latin typeface="+mn-lt"/>
              </a:rPr>
              <a:t>(1) only small part of international standards are using for regulatory purposes;</a:t>
            </a:r>
            <a:br>
              <a:rPr lang="en-US" altLang="ja-JP" sz="2400" dirty="0">
                <a:solidFill>
                  <a:srgbClr val="7030A0"/>
                </a:solidFill>
                <a:latin typeface="+mn-lt"/>
              </a:rPr>
            </a:br>
            <a:br>
              <a:rPr lang="en-US" altLang="ja-JP" sz="2400" dirty="0">
                <a:solidFill>
                  <a:srgbClr val="7030A0"/>
                </a:solidFill>
                <a:latin typeface="+mn-lt"/>
              </a:rPr>
            </a:br>
            <a:r>
              <a:rPr lang="en-US" altLang="ja-JP" sz="2400" dirty="0">
                <a:solidFill>
                  <a:srgbClr val="7030A0"/>
                </a:solidFill>
                <a:latin typeface="+mn-lt"/>
              </a:rPr>
              <a:t>(2) there in poor uniformity in recognition/using of standards by RA of IMDRF members.</a:t>
            </a:r>
            <a:br>
              <a:rPr lang="en-US" altLang="ja-JP" sz="2400" dirty="0">
                <a:solidFill>
                  <a:srgbClr val="7030A0"/>
                </a:solidFill>
                <a:latin typeface="+mn-lt"/>
              </a:rPr>
            </a:br>
            <a:br>
              <a:rPr lang="en-US" altLang="ja-JP" sz="2800" dirty="0">
                <a:solidFill>
                  <a:srgbClr val="7030A0"/>
                </a:solidFill>
                <a:latin typeface="+mn-lt"/>
              </a:rPr>
            </a:br>
            <a:r>
              <a:rPr lang="en-US" altLang="ja-JP" sz="2400" b="1" dirty="0">
                <a:solidFill>
                  <a:srgbClr val="C00000"/>
                </a:solidFill>
                <a:latin typeface="+mn-lt"/>
              </a:rPr>
              <a:t>Strategic goal: to promote regulatory harmonization through greater use and acceptance of international standards,</a:t>
            </a:r>
            <a:br>
              <a:rPr lang="en-US" altLang="ja-JP" sz="2400" b="1" dirty="0">
                <a:solidFill>
                  <a:srgbClr val="C00000"/>
                </a:solidFill>
                <a:latin typeface="+mn-lt"/>
              </a:rPr>
            </a:br>
            <a:br>
              <a:rPr lang="en-US" altLang="ja-JP" sz="2400" dirty="0">
                <a:solidFill>
                  <a:srgbClr val="C00000"/>
                </a:solidFill>
                <a:latin typeface="+mn-lt"/>
              </a:rPr>
            </a:br>
            <a:r>
              <a:rPr lang="en-US" altLang="ja-JP" sz="2400" b="1" dirty="0">
                <a:solidFill>
                  <a:srgbClr val="C00000"/>
                </a:solidFill>
                <a:latin typeface="+mn-lt"/>
              </a:rPr>
              <a:t>ultimate goal being single IMDRF list of recognized standards. </a:t>
            </a:r>
            <a:br>
              <a:rPr lang="en-US" altLang="ja-JP" sz="2400" dirty="0">
                <a:solidFill>
                  <a:srgbClr val="7030A0"/>
                </a:solidFill>
                <a:latin typeface="+mn-lt"/>
              </a:rPr>
            </a:br>
            <a:br>
              <a:rPr lang="en-US" altLang="ja-JP" sz="2400" dirty="0">
                <a:solidFill>
                  <a:srgbClr val="7030A0"/>
                </a:solidFill>
                <a:latin typeface="+mn-lt"/>
              </a:rPr>
            </a:br>
            <a:r>
              <a:rPr lang="en-US" altLang="ja-JP" sz="2400" dirty="0">
                <a:solidFill>
                  <a:srgbClr val="7030A0"/>
                </a:solidFill>
                <a:latin typeface="+mn-lt"/>
              </a:rPr>
              <a:t>But what can be done to reach the goal(s)? It is a real challenge </a:t>
            </a:r>
            <a:br>
              <a:rPr lang="en-US" altLang="ja-JP" sz="2400" dirty="0">
                <a:solidFill>
                  <a:srgbClr val="7030A0"/>
                </a:solidFill>
                <a:latin typeface="+mn-lt"/>
              </a:rPr>
            </a:br>
            <a:br>
              <a:rPr lang="en-US" altLang="ja-JP" sz="2400" dirty="0">
                <a:solidFill>
                  <a:srgbClr val="7030A0"/>
                </a:solidFill>
                <a:latin typeface="+mn-lt"/>
              </a:rPr>
            </a:br>
            <a:br>
              <a:rPr lang="en-US" altLang="ja-JP" sz="2800" dirty="0">
                <a:solidFill>
                  <a:srgbClr val="7030A0"/>
                </a:solidFill>
                <a:latin typeface="+mn-lt"/>
              </a:rPr>
            </a:br>
            <a:br>
              <a:rPr lang="en-US" altLang="ja-JP" sz="2800" dirty="0">
                <a:solidFill>
                  <a:srgbClr val="7030A0"/>
                </a:solidFill>
                <a:latin typeface="+mn-lt"/>
              </a:rPr>
            </a:br>
            <a:br>
              <a:rPr lang="en-US" altLang="ja-JP" sz="2800" dirty="0">
                <a:solidFill>
                  <a:srgbClr val="7030A0"/>
                </a:solidFill>
                <a:latin typeface="+mn-lt"/>
              </a:rPr>
            </a:br>
            <a:endParaRPr lang="en-US" altLang="ja-JP" sz="2800" dirty="0">
              <a:solidFill>
                <a:srgbClr val="7030A0"/>
              </a:solidFill>
              <a:latin typeface="+mn-lt"/>
            </a:endParaRPr>
          </a:p>
        </p:txBody>
      </p:sp>
    </p:spTree>
    <p:extLst>
      <p:ext uri="{BB962C8B-B14F-4D97-AF65-F5344CB8AC3E}">
        <p14:creationId xmlns:p14="http://schemas.microsoft.com/office/powerpoint/2010/main" val="2334605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2123" y="1108037"/>
            <a:ext cx="8971877" cy="5647766"/>
          </a:xfrm>
        </p:spPr>
        <p:txBody>
          <a:bodyPr anchor="t"/>
          <a:lstStyle/>
          <a:p>
            <a:pPr algn="l"/>
            <a:r>
              <a:rPr lang="en-US" altLang="ja-JP" sz="2800" dirty="0">
                <a:solidFill>
                  <a:srgbClr val="7030A0"/>
                </a:solidFill>
                <a:latin typeface="+mn-lt"/>
              </a:rPr>
              <a:t>		</a:t>
            </a:r>
            <a:r>
              <a:rPr lang="en-US" altLang="ja-JP" sz="2400" dirty="0">
                <a:solidFill>
                  <a:srgbClr val="7030A0"/>
                </a:solidFill>
                <a:latin typeface="+mn-lt"/>
              </a:rPr>
              <a:t>2015: response of industry:</a:t>
            </a:r>
            <a:br>
              <a:rPr lang="en-US" altLang="ja-JP" sz="2400" dirty="0">
                <a:solidFill>
                  <a:srgbClr val="7030A0"/>
                </a:solidFill>
                <a:latin typeface="+mn-lt"/>
              </a:rPr>
            </a:br>
            <a:r>
              <a:rPr lang="en-US" altLang="ja-JP" sz="2000" dirty="0">
                <a:solidFill>
                  <a:srgbClr val="7030A0"/>
                </a:solidFill>
                <a:latin typeface="+mn-lt"/>
              </a:rPr>
              <a:t>GMTA initiated New Work Item Proposal – creating the List of International Standards recognized by IMDRF MC Members, focusing on core horizontal standards:</a:t>
            </a:r>
            <a:br>
              <a:rPr lang="en-US" altLang="ja-JP" sz="2000" dirty="0">
                <a:solidFill>
                  <a:srgbClr val="7030A0"/>
                </a:solidFill>
                <a:latin typeface="+mn-lt"/>
              </a:rPr>
            </a:br>
            <a:r>
              <a:rPr lang="en-US" altLang="ja-JP" sz="2000" dirty="0">
                <a:solidFill>
                  <a:srgbClr val="7030A0"/>
                </a:solidFill>
                <a:latin typeface="+mn-lt"/>
              </a:rPr>
              <a:t>• </a:t>
            </a:r>
            <a:r>
              <a:rPr lang="en-US" altLang="ja-JP" sz="2000" u="sng" dirty="0">
                <a:solidFill>
                  <a:srgbClr val="7030A0"/>
                </a:solidFill>
                <a:latin typeface="+mn-lt"/>
              </a:rPr>
              <a:t>Identifying obstacles for not fully recognizing each standard</a:t>
            </a:r>
            <a:br>
              <a:rPr lang="en-US" altLang="ja-JP" sz="2000" dirty="0">
                <a:solidFill>
                  <a:srgbClr val="7030A0"/>
                </a:solidFill>
                <a:latin typeface="+mn-lt"/>
              </a:rPr>
            </a:br>
            <a:r>
              <a:rPr lang="en-US" altLang="ja-JP" sz="2000" dirty="0">
                <a:solidFill>
                  <a:srgbClr val="7030A0"/>
                </a:solidFill>
                <a:latin typeface="+mn-lt"/>
              </a:rPr>
              <a:t>• </a:t>
            </a:r>
            <a:r>
              <a:rPr lang="en-US" altLang="ja-JP" sz="2000" u="sng" dirty="0" err="1">
                <a:solidFill>
                  <a:srgbClr val="7030A0"/>
                </a:solidFill>
                <a:latin typeface="+mn-lt"/>
              </a:rPr>
              <a:t>Seting</a:t>
            </a:r>
            <a:r>
              <a:rPr lang="en-US" altLang="ja-JP" sz="2000" u="sng" dirty="0">
                <a:solidFill>
                  <a:srgbClr val="7030A0"/>
                </a:solidFill>
                <a:latin typeface="+mn-lt"/>
              </a:rPr>
              <a:t> goals for full recognition of core standards.</a:t>
            </a:r>
            <a:br>
              <a:rPr lang="en-US" altLang="ja-JP" sz="2000" dirty="0">
                <a:solidFill>
                  <a:srgbClr val="7030A0"/>
                </a:solidFill>
                <a:latin typeface="+mn-lt"/>
              </a:rPr>
            </a:br>
            <a:r>
              <a:rPr lang="en-US" altLang="ja-JP" sz="2000" dirty="0">
                <a:solidFill>
                  <a:srgbClr val="7030A0"/>
                </a:solidFill>
                <a:latin typeface="+mn-lt"/>
              </a:rPr>
              <a:t>As a result of this project several IMDRF document concerning core standards have been published:</a:t>
            </a:r>
            <a:br>
              <a:rPr lang="en-US" altLang="ja-JP" sz="2000" dirty="0">
                <a:solidFill>
                  <a:srgbClr val="7030A0"/>
                </a:solidFill>
                <a:latin typeface="+mn-lt"/>
              </a:rPr>
            </a:br>
            <a:r>
              <a:rPr lang="en-US" altLang="ja-JP" sz="1800" dirty="0">
                <a:solidFill>
                  <a:srgbClr val="7030A0"/>
                </a:solidFill>
                <a:latin typeface="+mn-lt"/>
              </a:rPr>
              <a:t>- </a:t>
            </a:r>
            <a:r>
              <a:rPr lang="pt-BR" altLang="ja-JP" sz="1800" dirty="0">
                <a:solidFill>
                  <a:srgbClr val="7030A0"/>
                </a:solidFill>
                <a:latin typeface="+mn-lt"/>
              </a:rPr>
              <a:t>IMDRF/MC/N34 FINAL: 2015 </a:t>
            </a:r>
            <a:r>
              <a:rPr lang="en-US" altLang="ja-JP" sz="1800" dirty="0">
                <a:solidFill>
                  <a:srgbClr val="7030A0"/>
                </a:solidFill>
                <a:latin typeface="+mn-lt"/>
              </a:rPr>
              <a:t>Statement regarding Use of ISO 14971:2007 “Medical devices -- Application of risk management to medical devices”</a:t>
            </a:r>
            <a:br>
              <a:rPr lang="en-US" altLang="ja-JP" sz="1800" dirty="0">
                <a:solidFill>
                  <a:srgbClr val="7030A0"/>
                </a:solidFill>
                <a:latin typeface="+mn-lt"/>
              </a:rPr>
            </a:br>
            <a:r>
              <a:rPr lang="en-US" altLang="ja-JP" sz="1800" dirty="0">
                <a:solidFill>
                  <a:srgbClr val="7030A0"/>
                </a:solidFill>
                <a:latin typeface="+mn-lt"/>
              </a:rPr>
              <a:t>- </a:t>
            </a:r>
            <a:r>
              <a:rPr lang="pt-BR" altLang="ja-JP" sz="1800" dirty="0">
                <a:solidFill>
                  <a:srgbClr val="7030A0"/>
                </a:solidFill>
                <a:latin typeface="+mn-lt"/>
              </a:rPr>
              <a:t>IMDRF/MC/N35 FINAL: 2015 </a:t>
            </a:r>
            <a:r>
              <a:rPr lang="en-US" altLang="ja-JP" sz="1800" dirty="0">
                <a:solidFill>
                  <a:srgbClr val="7030A0"/>
                </a:solidFill>
                <a:latin typeface="+mn-lt"/>
              </a:rPr>
              <a:t>Statement regarding Use of IEC 62304:2006 “Medical device software -- Software life cycle processes”</a:t>
            </a:r>
            <a:br>
              <a:rPr lang="en-US" altLang="ja-JP" sz="1800" dirty="0">
                <a:solidFill>
                  <a:srgbClr val="7030A0"/>
                </a:solidFill>
                <a:latin typeface="+mn-lt"/>
              </a:rPr>
            </a:br>
            <a:r>
              <a:rPr lang="en-US" altLang="ja-JP" sz="1800" dirty="0">
                <a:solidFill>
                  <a:srgbClr val="7030A0"/>
                </a:solidFill>
                <a:latin typeface="+mn-lt"/>
              </a:rPr>
              <a:t>- IMDRF/MC/N36 FINAL:2015 Statement regarding Use of IEC 60601-1 “Medical electrical equipment - Part 1: General requirements for basic safety and essential performance”</a:t>
            </a:r>
            <a:br>
              <a:rPr lang="en-US" altLang="ja-JP" sz="1800" dirty="0">
                <a:solidFill>
                  <a:srgbClr val="7030A0"/>
                </a:solidFill>
                <a:latin typeface="+mn-lt"/>
              </a:rPr>
            </a:br>
            <a:r>
              <a:rPr lang="en-US" altLang="ja-JP" sz="1800" dirty="0">
                <a:solidFill>
                  <a:srgbClr val="7030A0"/>
                </a:solidFill>
                <a:latin typeface="+mn-lt"/>
              </a:rPr>
              <a:t>- </a:t>
            </a:r>
            <a:r>
              <a:rPr lang="pt-BR" altLang="ja-JP" sz="1800" dirty="0">
                <a:solidFill>
                  <a:srgbClr val="7030A0"/>
                </a:solidFill>
                <a:latin typeface="+mn-lt"/>
              </a:rPr>
              <a:t>IMDRF/MC/N37 FINAL:2015 </a:t>
            </a:r>
            <a:r>
              <a:rPr lang="en-US" altLang="ja-JP" sz="1800" dirty="0">
                <a:solidFill>
                  <a:srgbClr val="7030A0"/>
                </a:solidFill>
                <a:latin typeface="+mn-lt"/>
              </a:rPr>
              <a:t>Statement regarding Use of ISO 10993-1:2009 “Biological evaluation of medical devices -- Part 1: Evaluation and testing within a risk management process”</a:t>
            </a:r>
            <a:br>
              <a:rPr lang="en-US" altLang="ja-JP" sz="1800" dirty="0">
                <a:solidFill>
                  <a:srgbClr val="7030A0"/>
                </a:solidFill>
                <a:latin typeface="+mn-lt"/>
              </a:rPr>
            </a:br>
            <a:r>
              <a:rPr lang="en-US" altLang="ja-JP" sz="1800" dirty="0">
                <a:solidFill>
                  <a:srgbClr val="7030A0"/>
                </a:solidFill>
                <a:latin typeface="+mn-lt"/>
              </a:rPr>
              <a:t>- </a:t>
            </a:r>
            <a:r>
              <a:rPr lang="pt-BR" altLang="ja-JP" sz="1800" dirty="0">
                <a:solidFill>
                  <a:srgbClr val="7030A0"/>
                </a:solidFill>
                <a:latin typeface="+mn-lt"/>
              </a:rPr>
              <a:t>IMDRF/MC/N38 FINAL:2015 </a:t>
            </a:r>
            <a:r>
              <a:rPr lang="en-US" altLang="ja-JP" sz="1800" dirty="0">
                <a:solidFill>
                  <a:srgbClr val="7030A0"/>
                </a:solidFill>
                <a:latin typeface="+mn-lt"/>
              </a:rPr>
              <a:t>Statement regarding Use of ISO 11137-1:2006 “Sterilization of health care products -- Radiation -- Part 1: Requirements for development, validation and routine control of a sterilization process for medical devices”</a:t>
            </a:r>
            <a:br>
              <a:rPr lang="en-US" altLang="ja-JP" sz="1800" dirty="0">
                <a:solidFill>
                  <a:srgbClr val="7030A0"/>
                </a:solidFill>
                <a:latin typeface="+mn-lt"/>
              </a:rPr>
            </a:br>
            <a:r>
              <a:rPr lang="en-US" altLang="ja-JP" sz="1800" dirty="0">
                <a:solidFill>
                  <a:srgbClr val="7030A0"/>
                </a:solidFill>
                <a:latin typeface="+mn-lt"/>
              </a:rPr>
              <a:t>- </a:t>
            </a:r>
            <a:r>
              <a:rPr lang="pt-BR" altLang="ja-JP" sz="1800" dirty="0">
                <a:solidFill>
                  <a:srgbClr val="7030A0"/>
                </a:solidFill>
                <a:latin typeface="+mn-lt"/>
              </a:rPr>
              <a:t>IMDRF/MC/N25 FINAL:2015 </a:t>
            </a:r>
            <a:r>
              <a:rPr lang="en-US" altLang="ja-JP" sz="1800" dirty="0">
                <a:solidFill>
                  <a:srgbClr val="7030A0"/>
                </a:solidFill>
                <a:latin typeface="+mn-lt"/>
              </a:rPr>
              <a:t>Statement regarding Use of ISO 14155:2011 “Clinical investigation of medical devices for human subjects – Good clinical practice”</a:t>
            </a:r>
            <a:r>
              <a:rPr lang="pt-BR" altLang="ja-JP" sz="1800" dirty="0">
                <a:solidFill>
                  <a:srgbClr val="7030A0"/>
                </a:solidFill>
                <a:latin typeface="+mn-lt"/>
              </a:rPr>
              <a:t>    </a:t>
            </a:r>
            <a:r>
              <a:rPr lang="en-US" altLang="ja-JP" sz="1800" dirty="0">
                <a:solidFill>
                  <a:srgbClr val="7030A0"/>
                </a:solidFill>
                <a:latin typeface="+mn-lt"/>
              </a:rPr>
              <a:t> </a:t>
            </a:r>
            <a:br>
              <a:rPr lang="en-US" altLang="ja-JP" sz="1800" dirty="0">
                <a:solidFill>
                  <a:srgbClr val="7030A0"/>
                </a:solidFill>
                <a:latin typeface="+mn-lt"/>
              </a:rPr>
            </a:br>
            <a:br>
              <a:rPr lang="en-US" altLang="ja-JP" sz="2000" dirty="0">
                <a:solidFill>
                  <a:srgbClr val="7030A0"/>
                </a:solidFill>
                <a:latin typeface="+mn-lt"/>
              </a:rPr>
            </a:br>
            <a:endParaRPr lang="en-US" altLang="ja-JP" sz="2000" dirty="0">
              <a:solidFill>
                <a:srgbClr val="7030A0"/>
              </a:solidFill>
              <a:latin typeface="+mn-lt"/>
            </a:endParaRPr>
          </a:p>
        </p:txBody>
      </p:sp>
    </p:spTree>
    <p:extLst>
      <p:ext uri="{BB962C8B-B14F-4D97-AF65-F5344CB8AC3E}">
        <p14:creationId xmlns:p14="http://schemas.microsoft.com/office/powerpoint/2010/main" val="404813953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1352</TotalTime>
  <Words>330</Words>
  <Application>Microsoft Office PowerPoint</Application>
  <PresentationFormat>Экран (4:3)</PresentationFormat>
  <Paragraphs>111</Paragraphs>
  <Slides>18</Slides>
  <Notes>16</Notes>
  <HiddenSlides>0</HiddenSlides>
  <MMClips>0</MMClips>
  <ScaleCrop>false</ScaleCrop>
  <HeadingPairs>
    <vt:vector size="6" baseType="variant">
      <vt:variant>
        <vt:lpstr>Использованные шрифты</vt:lpstr>
      </vt:variant>
      <vt:variant>
        <vt:i4>4</vt:i4>
      </vt:variant>
      <vt:variant>
        <vt:lpstr>Тема</vt:lpstr>
      </vt:variant>
      <vt:variant>
        <vt:i4>2</vt:i4>
      </vt:variant>
      <vt:variant>
        <vt:lpstr>Заголовки слайдов</vt:lpstr>
      </vt:variant>
      <vt:variant>
        <vt:i4>18</vt:i4>
      </vt:variant>
    </vt:vector>
  </HeadingPairs>
  <TitlesOfParts>
    <vt:vector size="24" baseType="lpstr">
      <vt:lpstr>Arial</vt:lpstr>
      <vt:lpstr>Calibri</vt:lpstr>
      <vt:lpstr>Calibri Light</vt:lpstr>
      <vt:lpstr>Times New Roman</vt:lpstr>
      <vt:lpstr>Office テーマ</vt:lpstr>
      <vt:lpstr>Office Theme</vt:lpstr>
      <vt:lpstr>Improving the quality of international medical device standards for regulatory use– five years of achievements &amp; findings, remaining challenges</vt:lpstr>
      <vt:lpstr>IMDRF Standards Working Group has been created just after establishing IMDRF in 2012, understanding that principles of selection and use of standards in regulatory processes are of key importance  Rationale:   The GHTF (Global Harmonization Task Force) regulatory model is based on the concept that the regulation defines the essential principles (or requirements) for safety and performance (effectiveness) of medical devices.  And  International Standards should specify (interpret) in detail how regulatory compliance (e.g. with the essential principles) for medical devices (processes or manufacturers) could be achieved.</vt:lpstr>
      <vt:lpstr>The GHTF document “Role of Standards in the Assessment of Medical Devices” GHTF/SG1/N044:2008 states:  - International standards, such as basic standards, group standards and product standards, are a tool for harmonizing regulatory processes to assure the safety, quality and performance of medical devices.  - Regulatory Authorities should establish a mechanism for recognizing international standards to provide manufacturers with a method of demonstrating conformity with the Essential Principles (of safety and performance).   - Every Region should have established and using a list of recognized standards.</vt:lpstr>
      <vt:lpstr>First step in SWG activity: gathering  information – how RA of IMDRF jurisdictions use/recognize standards for regulatory purposes.      Survey on these issues was finished in 2014 by final report: IMDRF/STANDARDS WG/N15FINAL:2014 “List of international standards recognized by IMDRF management committee members”  </vt:lpstr>
      <vt:lpstr>  Survey Procedure  1. Circulation of a list of 1102 valid international standards on Medical Devices (ISO/IEC) to USA, Canada, Australia, Japan, Brasil, China, Russia and the EU-Commission  2. Indication of the level of recognition of these standards (Y- fully recognized, N-not recognized, P-partially recognized or mandatory) by the nominated national experts  3. Compilation and assessment of the provided answers  </vt:lpstr>
      <vt:lpstr>  Survey Findings  • The number of fully recognized standards (out of 1102 standards) varies between 261 and 44  • The number of partially and fully recognized standards(out of 1102 standards) do not exceed 390  • Only 2 standards are recognized by 7 of the 8 IMDRF jurisdiction  • Only 17 standards are recognized by 6 of the 8 IMDRF jurisdiction    </vt:lpstr>
      <vt:lpstr>Number of recognized/mandatory standards in IMDRF  jurisdictions (2014)</vt:lpstr>
      <vt:lpstr>The results of survey indicated:   (1) only small part of international standards are using for regulatory purposes;  (2) there in poor uniformity in recognition/using of standards by RA of IMDRF members.  Strategic goal: to promote regulatory harmonization through greater use and acceptance of international standards,  ultimate goal being single IMDRF list of recognized standards.   But what can be done to reach the goal(s)? It is a real challenge      </vt:lpstr>
      <vt:lpstr>  2015: response of industry: GMTA initiated New Work Item Proposal – creating the List of International Standards recognized by IMDRF MC Members, focusing on core horizontal standards: • Identifying obstacles for not fully recognizing each standard • Seting goals for full recognition of core standards. As a result of this project several IMDRF document concerning core standards have been published: - IMDRF/MC/N34 FINAL: 2015 Statement regarding Use of ISO 14971:2007 “Medical devices -- Application of risk management to medical devices” - IMDRF/MC/N35 FINAL: 2015 Statement regarding Use of IEC 62304:2006 “Medical device software -- Software life cycle processes” - IMDRF/MC/N36 FINAL:2015 Statement regarding Use of IEC 60601-1 “Medical electrical equipment - Part 1: General requirements for basic safety and essential performance” - IMDRF/MC/N37 FINAL:2015 Statement regarding Use of ISO 10993-1:2009 “Biological evaluation of medical devices -- Part 1: Evaluation and testing within a risk management process” - IMDRF/MC/N38 FINAL:2015 Statement regarding Use of ISO 11137-1:2006 “Sterilization of health care products -- Radiation -- Part 1: Requirements for development, validation and routine control of a sterilization process for medical devices” - IMDRF/MC/N25 FINAL:2015 Statement regarding Use of ISO 14155:2011 “Clinical investigation of medical devices for human subjects – Good clinical practice”       </vt:lpstr>
      <vt:lpstr> But as 2018 survey shown this Work Item had no substantial  effect on the common and uniform use of these standards:         </vt:lpstr>
      <vt:lpstr> In 2016, IMDRF MC approved a New Work Item Proposal (initiated both industry and regulators) with two goals:   (1) explore how international standards can be improved;   (2) increase confidence in international standards and their uniform use in medical device regulations        </vt:lpstr>
      <vt:lpstr> Concerns identified by SWG (2017):   1. Member RAs do not have sufficient awareness of Standards Developing Organizations’ activities, which means that RAs do not always have input and influence into standards development. If regulators are not engaged in standards development, international standards will might not be useful for regulatory purposes.  2. Current international standards frequently contain insufficient direction on how to apply them in regulatory processes.  Many standards now call for a risk-based approach to the application of the standard; however, it is difficult to apply such qualitative principles to the necessary conformance measures across different country schemes used for regulatory purposes.         </vt:lpstr>
      <vt:lpstr> Example of uncertainty in acceptance criteria for regulatory purposes    ISO 6710:2017 Single-use containers for human venous blood specimen collection  5 Draw volume When tested in accordance with the methods specified in Annexes A and B (Draw volume test for evacuated containers), the volume of water should be within ±10 % of the draw volume. If ±10 % of draw volume is not met throughout the shelf life, the manufacturer shall ensure that correct results shall be obtained.  In premarket approval or market surveillance RA have to apply acceptance criteria, which are different for different types of products, but standard does not clearly provide these.  Note: Draw Volume requirement for evacuated tubes with Trisodium citrate additives for coagulation testing is critical to ensure correct diagnostic test results,  but practically has no influence on diagnostic performance for evacuated tubes with clot activator      </vt:lpstr>
      <vt:lpstr>    Other issues identified by the SWG members include under-representation of RAs, testing houses, clinicians and academia in SDOs’ technical committees and working groups; participation costs (financial and human); inconsistencies in conformance testing methods across standards, and lengthy standards creation processes       </vt:lpstr>
      <vt:lpstr> Recommendations by SWG (2017):   1. Form a ‘Standardization Network of RA Experts’ to develop and maintain a list of IMDRF Recognized Standards. These experts could also serve as educators and resources to other RAs and ensure that IMDRF is aware of key device standards activities.  2. Obtain formal liaison status for IMDRF to the international SDOs. This would give IMDRF access to all relevant documentation and meetings. As liaison, IMDRF may also nominate experts to participate in working groups, amplifying our ability to contribute to standards development and harmonization.         </vt:lpstr>
      <vt:lpstr> Decision IMDRF MC (2017):   1. As short term plan to focus on the development of the guidance  “Optimizing Standards for Regulatory Use” (issued on November 2018, IMDRF/Standards WG/N51 FINAL:2018).  2. To promote relationships with ISO and IEC (liaison A status)     Decision IMDRF MC (2018):  The MC approved the New Work Item Proposal “Update the List of International Standards Recognized by IMDRF Management Committee Members”    </vt:lpstr>
      <vt:lpstr> Main purposes of our workshop is discussing the considerations of  the final document  IMDRF/Standards WG/N51 FINAL:2018 Optimizing Standards for Regulatory Use,  as well as other issues on current progress and future plans in achieving the strategic goal of regulatory harmonization through greater use and acceptance of international standards        </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村上 まどか</dc:creator>
  <cp:lastModifiedBy>Vladimir Antonov</cp:lastModifiedBy>
  <cp:revision>88</cp:revision>
  <dcterms:created xsi:type="dcterms:W3CDTF">2019-03-14T05:49:37Z</dcterms:created>
  <dcterms:modified xsi:type="dcterms:W3CDTF">2019-03-17T09:10:42Z</dcterms:modified>
</cp:coreProperties>
</file>