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64" r:id="rId5"/>
    <p:sldId id="258" r:id="rId6"/>
    <p:sldId id="293" r:id="rId7"/>
    <p:sldId id="307" r:id="rId8"/>
    <p:sldId id="312" r:id="rId9"/>
    <p:sldId id="313" r:id="rId10"/>
    <p:sldId id="306" r:id="rId11"/>
    <p:sldId id="308" r:id="rId12"/>
    <p:sldId id="295" r:id="rId13"/>
    <p:sldId id="315" r:id="rId14"/>
    <p:sldId id="316" r:id="rId15"/>
    <p:sldId id="318" r:id="rId16"/>
    <p:sldId id="319" r:id="rId17"/>
    <p:sldId id="309" r:id="rId18"/>
    <p:sldId id="292" r:id="rId19"/>
    <p:sldId id="267"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20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F5EACA-9662-4749-91FA-3DD11E38BF38}" v="24" dt="2019-02-19T10:09:22.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83333" autoAdjust="0"/>
  </p:normalViewPr>
  <p:slideViewPr>
    <p:cSldViewPr>
      <p:cViewPr>
        <p:scale>
          <a:sx n="70" d="100"/>
          <a:sy n="70" d="100"/>
        </p:scale>
        <p:origin x="-1264" y="7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9" Type="http://schemas.microsoft.com/office/2016/11/relationships/changesInfo" Target="changesInfos/changesInfo1.xml"/><Relationship Id="rId30"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ka Eberstein" userId="33e6956a-6fa7-4954-b924-5b443875323b" providerId="ADAL" clId="{86F5EACA-9662-4749-91FA-3DD11E38BF38}"/>
    <pc:docChg chg="undo addSld delSld modSld">
      <pc:chgData name="Annika Eberstein" userId="33e6956a-6fa7-4954-b924-5b443875323b" providerId="ADAL" clId="{86F5EACA-9662-4749-91FA-3DD11E38BF38}" dt="2019-02-19T10:20:02.555" v="643" actId="114"/>
      <pc:docMkLst>
        <pc:docMk/>
      </pc:docMkLst>
      <pc:sldChg chg="add">
        <pc:chgData name="Annika Eberstein" userId="33e6956a-6fa7-4954-b924-5b443875323b" providerId="ADAL" clId="{86F5EACA-9662-4749-91FA-3DD11E38BF38}" dt="2019-02-19T09:46:31.813" v="64"/>
        <pc:sldMkLst>
          <pc:docMk/>
          <pc:sldMk cId="12436082" sldId="257"/>
        </pc:sldMkLst>
      </pc:sldChg>
      <pc:sldChg chg="del">
        <pc:chgData name="Annika Eberstein" userId="33e6956a-6fa7-4954-b924-5b443875323b" providerId="ADAL" clId="{86F5EACA-9662-4749-91FA-3DD11E38BF38}" dt="2019-02-19T09:46:29.254" v="63" actId="2696"/>
        <pc:sldMkLst>
          <pc:docMk/>
          <pc:sldMk cId="3069159767" sldId="259"/>
        </pc:sldMkLst>
      </pc:sldChg>
      <pc:sldChg chg="del">
        <pc:chgData name="Annika Eberstein" userId="33e6956a-6fa7-4954-b924-5b443875323b" providerId="ADAL" clId="{86F5EACA-9662-4749-91FA-3DD11E38BF38}" dt="2019-02-19T09:48:49.019" v="65" actId="2696"/>
        <pc:sldMkLst>
          <pc:docMk/>
          <pc:sldMk cId="3998048128" sldId="261"/>
        </pc:sldMkLst>
      </pc:sldChg>
      <pc:sldChg chg="del">
        <pc:chgData name="Annika Eberstein" userId="33e6956a-6fa7-4954-b924-5b443875323b" providerId="ADAL" clId="{86F5EACA-9662-4749-91FA-3DD11E38BF38}" dt="2019-02-19T09:49:08.004" v="67" actId="2696"/>
        <pc:sldMkLst>
          <pc:docMk/>
          <pc:sldMk cId="3811433166" sldId="262"/>
        </pc:sldMkLst>
      </pc:sldChg>
      <pc:sldChg chg="del">
        <pc:chgData name="Annika Eberstein" userId="33e6956a-6fa7-4954-b924-5b443875323b" providerId="ADAL" clId="{86F5EACA-9662-4749-91FA-3DD11E38BF38}" dt="2019-02-19T09:55:10.444" v="73" actId="2696"/>
        <pc:sldMkLst>
          <pc:docMk/>
          <pc:sldMk cId="1899008717" sldId="263"/>
        </pc:sldMkLst>
      </pc:sldChg>
      <pc:sldChg chg="modSp">
        <pc:chgData name="Annika Eberstein" userId="33e6956a-6fa7-4954-b924-5b443875323b" providerId="ADAL" clId="{86F5EACA-9662-4749-91FA-3DD11E38BF38}" dt="2019-02-19T10:13:52.503" v="641" actId="20577"/>
        <pc:sldMkLst>
          <pc:docMk/>
          <pc:sldMk cId="2714126348" sldId="264"/>
        </pc:sldMkLst>
        <pc:spChg chg="mod">
          <ac:chgData name="Annika Eberstein" userId="33e6956a-6fa7-4954-b924-5b443875323b" providerId="ADAL" clId="{86F5EACA-9662-4749-91FA-3DD11E38BF38}" dt="2019-02-19T10:13:52.503" v="641" actId="20577"/>
          <ac:spMkLst>
            <pc:docMk/>
            <pc:sldMk cId="2714126348" sldId="264"/>
            <ac:spMk id="10242" creationId="{00000000-0000-0000-0000-000000000000}"/>
          </ac:spMkLst>
        </pc:spChg>
      </pc:sldChg>
      <pc:sldChg chg="addSp">
        <pc:chgData name="Annika Eberstein" userId="33e6956a-6fa7-4954-b924-5b443875323b" providerId="ADAL" clId="{86F5EACA-9662-4749-91FA-3DD11E38BF38}" dt="2019-02-19T09:55:42.895" v="77"/>
        <pc:sldMkLst>
          <pc:docMk/>
          <pc:sldMk cId="1095814278" sldId="265"/>
        </pc:sldMkLst>
        <pc:spChg chg="add">
          <ac:chgData name="Annika Eberstein" userId="33e6956a-6fa7-4954-b924-5b443875323b" providerId="ADAL" clId="{86F5EACA-9662-4749-91FA-3DD11E38BF38}" dt="2019-02-19T09:55:42.895" v="77"/>
          <ac:spMkLst>
            <pc:docMk/>
            <pc:sldMk cId="1095814278" sldId="265"/>
            <ac:spMk id="4" creationId="{0EBC485D-35D4-419B-9138-5AB450CD72A9}"/>
          </ac:spMkLst>
        </pc:spChg>
      </pc:sldChg>
      <pc:sldChg chg="modSp">
        <pc:chgData name="Annika Eberstein" userId="33e6956a-6fa7-4954-b924-5b443875323b" providerId="ADAL" clId="{86F5EACA-9662-4749-91FA-3DD11E38BF38}" dt="2019-02-19T10:18:47.117" v="642" actId="20577"/>
        <pc:sldMkLst>
          <pc:docMk/>
          <pc:sldMk cId="2834012371" sldId="267"/>
        </pc:sldMkLst>
        <pc:spChg chg="mod">
          <ac:chgData name="Annika Eberstein" userId="33e6956a-6fa7-4954-b924-5b443875323b" providerId="ADAL" clId="{86F5EACA-9662-4749-91FA-3DD11E38BF38}" dt="2019-02-19T10:18:47.117" v="642" actId="20577"/>
          <ac:spMkLst>
            <pc:docMk/>
            <pc:sldMk cId="2834012371" sldId="267"/>
            <ac:spMk id="2" creationId="{00000000-0000-0000-0000-000000000000}"/>
          </ac:spMkLst>
        </pc:spChg>
      </pc:sldChg>
      <pc:sldChg chg="addSp">
        <pc:chgData name="Annika Eberstein" userId="33e6956a-6fa7-4954-b924-5b443875323b" providerId="ADAL" clId="{86F5EACA-9662-4749-91FA-3DD11E38BF38}" dt="2019-02-19T09:55:30.654" v="76"/>
        <pc:sldMkLst>
          <pc:docMk/>
          <pc:sldMk cId="2267146275" sldId="269"/>
        </pc:sldMkLst>
        <pc:spChg chg="add">
          <ac:chgData name="Annika Eberstein" userId="33e6956a-6fa7-4954-b924-5b443875323b" providerId="ADAL" clId="{86F5EACA-9662-4749-91FA-3DD11E38BF38}" dt="2019-02-19T09:55:30.654" v="76"/>
          <ac:spMkLst>
            <pc:docMk/>
            <pc:sldMk cId="2267146275" sldId="269"/>
            <ac:spMk id="6" creationId="{B1222B51-4A21-4C6D-9809-A389C2AEC268}"/>
          </ac:spMkLst>
        </pc:spChg>
      </pc:sldChg>
      <pc:sldChg chg="addSp">
        <pc:chgData name="Annika Eberstein" userId="33e6956a-6fa7-4954-b924-5b443875323b" providerId="ADAL" clId="{86F5EACA-9662-4749-91FA-3DD11E38BF38}" dt="2019-02-19T09:44:39.962" v="62"/>
        <pc:sldMkLst>
          <pc:docMk/>
          <pc:sldMk cId="3150767064" sldId="270"/>
        </pc:sldMkLst>
        <pc:spChg chg="add">
          <ac:chgData name="Annika Eberstein" userId="33e6956a-6fa7-4954-b924-5b443875323b" providerId="ADAL" clId="{86F5EACA-9662-4749-91FA-3DD11E38BF38}" dt="2019-02-19T09:44:39.962" v="62"/>
          <ac:spMkLst>
            <pc:docMk/>
            <pc:sldMk cId="3150767064" sldId="270"/>
            <ac:spMk id="4" creationId="{2908E14A-064B-44B5-B3E5-541B96B17555}"/>
          </ac:spMkLst>
        </pc:spChg>
      </pc:sldChg>
      <pc:sldChg chg="addSp">
        <pc:chgData name="Annika Eberstein" userId="33e6956a-6fa7-4954-b924-5b443875323b" providerId="ADAL" clId="{86F5EACA-9662-4749-91FA-3DD11E38BF38}" dt="2019-02-19T09:55:25.463" v="75"/>
        <pc:sldMkLst>
          <pc:docMk/>
          <pc:sldMk cId="814704439" sldId="271"/>
        </pc:sldMkLst>
        <pc:spChg chg="add">
          <ac:chgData name="Annika Eberstein" userId="33e6956a-6fa7-4954-b924-5b443875323b" providerId="ADAL" clId="{86F5EACA-9662-4749-91FA-3DD11E38BF38}" dt="2019-02-19T09:55:25.463" v="75"/>
          <ac:spMkLst>
            <pc:docMk/>
            <pc:sldMk cId="814704439" sldId="271"/>
            <ac:spMk id="6" creationId="{C282F6C5-35B6-41A4-BAD1-A65C9FEC9635}"/>
          </ac:spMkLst>
        </pc:spChg>
      </pc:sldChg>
      <pc:sldChg chg="modSp">
        <pc:chgData name="Annika Eberstein" userId="33e6956a-6fa7-4954-b924-5b443875323b" providerId="ADAL" clId="{86F5EACA-9662-4749-91FA-3DD11E38BF38}" dt="2019-02-19T10:09:45.821" v="637" actId="113"/>
        <pc:sldMkLst>
          <pc:docMk/>
          <pc:sldMk cId="2673089493" sldId="272"/>
        </pc:sldMkLst>
        <pc:spChg chg="mod">
          <ac:chgData name="Annika Eberstein" userId="33e6956a-6fa7-4954-b924-5b443875323b" providerId="ADAL" clId="{86F5EACA-9662-4749-91FA-3DD11E38BF38}" dt="2019-02-19T10:09:45.821" v="637" actId="113"/>
          <ac:spMkLst>
            <pc:docMk/>
            <pc:sldMk cId="2673089493" sldId="272"/>
            <ac:spMk id="4" creationId="{00000000-0000-0000-0000-000000000000}"/>
          </ac:spMkLst>
        </pc:spChg>
      </pc:sldChg>
      <pc:sldChg chg="add">
        <pc:chgData name="Annika Eberstein" userId="33e6956a-6fa7-4954-b924-5b443875323b" providerId="ADAL" clId="{86F5EACA-9662-4749-91FA-3DD11E38BF38}" dt="2019-02-19T09:48:51.526" v="66"/>
        <pc:sldMkLst>
          <pc:docMk/>
          <pc:sldMk cId="2276139256" sldId="278"/>
        </pc:sldMkLst>
      </pc:sldChg>
      <pc:sldChg chg="modSp add">
        <pc:chgData name="Annika Eberstein" userId="33e6956a-6fa7-4954-b924-5b443875323b" providerId="ADAL" clId="{86F5EACA-9662-4749-91FA-3DD11E38BF38}" dt="2019-02-19T10:20:02.555" v="643" actId="114"/>
        <pc:sldMkLst>
          <pc:docMk/>
          <pc:sldMk cId="2136882246" sldId="279"/>
        </pc:sldMkLst>
        <pc:spChg chg="mod">
          <ac:chgData name="Annika Eberstein" userId="33e6956a-6fa7-4954-b924-5b443875323b" providerId="ADAL" clId="{86F5EACA-9662-4749-91FA-3DD11E38BF38}" dt="2019-02-19T10:20:02.555" v="643" actId="114"/>
          <ac:spMkLst>
            <pc:docMk/>
            <pc:sldMk cId="2136882246" sldId="279"/>
            <ac:spMk id="4" creationId="{00000000-0000-0000-0000-000000000000}"/>
          </ac:spMkLst>
        </pc:spChg>
      </pc:sldChg>
      <pc:sldChg chg="add">
        <pc:chgData name="Annika Eberstein" userId="33e6956a-6fa7-4954-b924-5b443875323b" providerId="ADAL" clId="{86F5EACA-9662-4749-91FA-3DD11E38BF38}" dt="2019-02-19T09:55:12.695" v="74"/>
        <pc:sldMkLst>
          <pc:docMk/>
          <pc:sldMk cId="1061779115"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D9FAF74-B332-43A6-8C03-953EA2BFFE53}" type="datetimeFigureOut">
              <a:rPr lang="en-US" smtClean="0"/>
              <a:t>17/03/19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AC0D9C8A-BDA3-4535-A4B9-AF0DD18AB9BB}" type="slidenum">
              <a:rPr lang="en-US" smtClean="0"/>
              <a:t>‹#›</a:t>
            </a:fld>
            <a:endParaRPr lang="en-US"/>
          </a:p>
        </p:txBody>
      </p:sp>
    </p:spTree>
    <p:extLst>
      <p:ext uri="{BB962C8B-B14F-4D97-AF65-F5344CB8AC3E}">
        <p14:creationId xmlns:p14="http://schemas.microsoft.com/office/powerpoint/2010/main" val="430882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6004300-F13D-4B22-A955-CE3077E3D30D}" type="datetimeFigureOut">
              <a:rPr lang="en-US" smtClean="0"/>
              <a:t>17/03/19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A7031A0-EBE8-4CB9-A470-0A3196019D09}" type="slidenum">
              <a:rPr lang="en-US" smtClean="0"/>
              <a:t>‹#›</a:t>
            </a:fld>
            <a:endParaRPr lang="en-US"/>
          </a:p>
        </p:txBody>
      </p:sp>
    </p:spTree>
    <p:extLst>
      <p:ext uri="{BB962C8B-B14F-4D97-AF65-F5344CB8AC3E}">
        <p14:creationId xmlns:p14="http://schemas.microsoft.com/office/powerpoint/2010/main" val="235328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D68B7B8-7FE1-4648-A934-F502C1504B32}" type="slidenum">
              <a:rPr lang="en-US" smtClean="0"/>
              <a:pPr>
                <a:defRPr/>
              </a:pPr>
              <a:t>1</a:t>
            </a:fld>
            <a:endParaRPr lang="en-US" dirty="0"/>
          </a:p>
        </p:txBody>
      </p:sp>
    </p:spTree>
    <p:extLst>
      <p:ext uri="{BB962C8B-B14F-4D97-AF65-F5344CB8AC3E}">
        <p14:creationId xmlns:p14="http://schemas.microsoft.com/office/powerpoint/2010/main" val="39736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031A0-EBE8-4CB9-A470-0A3196019D09}" type="slidenum">
              <a:rPr lang="en-US" smtClean="0"/>
              <a:t>10</a:t>
            </a:fld>
            <a:endParaRPr lang="en-US"/>
          </a:p>
        </p:txBody>
      </p:sp>
    </p:spTree>
    <p:extLst>
      <p:ext uri="{BB962C8B-B14F-4D97-AF65-F5344CB8AC3E}">
        <p14:creationId xmlns:p14="http://schemas.microsoft.com/office/powerpoint/2010/main" val="428089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031A0-EBE8-4CB9-A470-0A3196019D09}" type="slidenum">
              <a:rPr lang="en-US" smtClean="0"/>
              <a:t>11</a:t>
            </a:fld>
            <a:endParaRPr lang="en-US"/>
          </a:p>
        </p:txBody>
      </p:sp>
    </p:spTree>
    <p:extLst>
      <p:ext uri="{BB962C8B-B14F-4D97-AF65-F5344CB8AC3E}">
        <p14:creationId xmlns:p14="http://schemas.microsoft.com/office/powerpoint/2010/main" val="428089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031A0-EBE8-4CB9-A470-0A3196019D09}" type="slidenum">
              <a:rPr lang="en-US" smtClean="0"/>
              <a:t>12</a:t>
            </a:fld>
            <a:endParaRPr lang="en-US"/>
          </a:p>
        </p:txBody>
      </p:sp>
    </p:spTree>
    <p:extLst>
      <p:ext uri="{BB962C8B-B14F-4D97-AF65-F5344CB8AC3E}">
        <p14:creationId xmlns:p14="http://schemas.microsoft.com/office/powerpoint/2010/main" val="428089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031A0-EBE8-4CB9-A470-0A3196019D09}" type="slidenum">
              <a:rPr lang="en-US" smtClean="0"/>
              <a:t>13</a:t>
            </a:fld>
            <a:endParaRPr lang="en-US"/>
          </a:p>
        </p:txBody>
      </p:sp>
    </p:spTree>
    <p:extLst>
      <p:ext uri="{BB962C8B-B14F-4D97-AF65-F5344CB8AC3E}">
        <p14:creationId xmlns:p14="http://schemas.microsoft.com/office/powerpoint/2010/main" val="4280892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031A0-EBE8-4CB9-A470-0A3196019D09}" type="slidenum">
              <a:rPr lang="en-US" smtClean="0"/>
              <a:t>14</a:t>
            </a:fld>
            <a:endParaRPr lang="en-US"/>
          </a:p>
        </p:txBody>
      </p:sp>
    </p:spTree>
    <p:extLst>
      <p:ext uri="{BB962C8B-B14F-4D97-AF65-F5344CB8AC3E}">
        <p14:creationId xmlns:p14="http://schemas.microsoft.com/office/powerpoint/2010/main" val="4280892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D68B7B8-7FE1-4648-A934-F502C1504B32}" type="slidenum">
              <a:rPr lang="en-US" smtClean="0"/>
              <a:pPr>
                <a:defRPr/>
              </a:pPr>
              <a:t>16</a:t>
            </a:fld>
            <a:endParaRPr lang="en-US" dirty="0"/>
          </a:p>
        </p:txBody>
      </p:sp>
    </p:spTree>
    <p:extLst>
      <p:ext uri="{BB962C8B-B14F-4D97-AF65-F5344CB8AC3E}">
        <p14:creationId xmlns:p14="http://schemas.microsoft.com/office/powerpoint/2010/main" val="270314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031A0-EBE8-4CB9-A470-0A3196019D09}" type="slidenum">
              <a:rPr lang="en-US" smtClean="0"/>
              <a:t>2</a:t>
            </a:fld>
            <a:endParaRPr lang="en-US"/>
          </a:p>
        </p:txBody>
      </p:sp>
    </p:spTree>
    <p:extLst>
      <p:ext uri="{BB962C8B-B14F-4D97-AF65-F5344CB8AC3E}">
        <p14:creationId xmlns:p14="http://schemas.microsoft.com/office/powerpoint/2010/main" val="428089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many standards are being published every month, so it cannot be difficult </a:t>
            </a:r>
            <a:r>
              <a:rPr lang="mr-IN" dirty="0" smtClean="0"/>
              <a:t>…</a:t>
            </a:r>
            <a:endParaRPr lang="en-US" dirty="0"/>
          </a:p>
        </p:txBody>
      </p:sp>
      <p:sp>
        <p:nvSpPr>
          <p:cNvPr id="4" name="Slide Number Placeholder 3"/>
          <p:cNvSpPr>
            <a:spLocks noGrp="1"/>
          </p:cNvSpPr>
          <p:nvPr>
            <p:ph type="sldNum" sz="quarter" idx="10"/>
          </p:nvPr>
        </p:nvSpPr>
        <p:spPr/>
        <p:txBody>
          <a:bodyPr/>
          <a:lstStyle/>
          <a:p>
            <a:fld id="{EA7031A0-EBE8-4CB9-A470-0A3196019D09}" type="slidenum">
              <a:rPr lang="en-US" smtClean="0"/>
              <a:t>3</a:t>
            </a:fld>
            <a:endParaRPr lang="en-US"/>
          </a:p>
        </p:txBody>
      </p:sp>
    </p:spTree>
    <p:extLst>
      <p:ext uri="{BB962C8B-B14F-4D97-AF65-F5344CB8AC3E}">
        <p14:creationId xmlns:p14="http://schemas.microsoft.com/office/powerpoint/2010/main" val="428089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many standards are being published every month, so it cannot be difficult </a:t>
            </a:r>
            <a:r>
              <a:rPr lang="mr-IN" dirty="0" smtClean="0"/>
              <a:t>…</a:t>
            </a:r>
            <a:endParaRPr lang="en-US" dirty="0"/>
          </a:p>
        </p:txBody>
      </p:sp>
      <p:sp>
        <p:nvSpPr>
          <p:cNvPr id="4" name="Slide Number Placeholder 3"/>
          <p:cNvSpPr>
            <a:spLocks noGrp="1"/>
          </p:cNvSpPr>
          <p:nvPr>
            <p:ph type="sldNum" sz="quarter" idx="10"/>
          </p:nvPr>
        </p:nvSpPr>
        <p:spPr/>
        <p:txBody>
          <a:bodyPr/>
          <a:lstStyle/>
          <a:p>
            <a:fld id="{EA7031A0-EBE8-4CB9-A470-0A3196019D09}" type="slidenum">
              <a:rPr lang="en-US" smtClean="0"/>
              <a:t>4</a:t>
            </a:fld>
            <a:endParaRPr lang="en-US"/>
          </a:p>
        </p:txBody>
      </p:sp>
    </p:spTree>
    <p:extLst>
      <p:ext uri="{BB962C8B-B14F-4D97-AF65-F5344CB8AC3E}">
        <p14:creationId xmlns:p14="http://schemas.microsoft.com/office/powerpoint/2010/main" val="428089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many standards are being published every month, so it cannot be difficult </a:t>
            </a:r>
            <a:r>
              <a:rPr lang="mr-IN" dirty="0" smtClean="0"/>
              <a:t>…</a:t>
            </a:r>
            <a:endParaRPr lang="en-US" dirty="0"/>
          </a:p>
        </p:txBody>
      </p:sp>
      <p:sp>
        <p:nvSpPr>
          <p:cNvPr id="4" name="Slide Number Placeholder 3"/>
          <p:cNvSpPr>
            <a:spLocks noGrp="1"/>
          </p:cNvSpPr>
          <p:nvPr>
            <p:ph type="sldNum" sz="quarter" idx="10"/>
          </p:nvPr>
        </p:nvSpPr>
        <p:spPr/>
        <p:txBody>
          <a:bodyPr/>
          <a:lstStyle/>
          <a:p>
            <a:fld id="{EA7031A0-EBE8-4CB9-A470-0A3196019D09}" type="slidenum">
              <a:rPr lang="en-US" smtClean="0"/>
              <a:t>5</a:t>
            </a:fld>
            <a:endParaRPr lang="en-US"/>
          </a:p>
        </p:txBody>
      </p:sp>
    </p:spTree>
    <p:extLst>
      <p:ext uri="{BB962C8B-B14F-4D97-AF65-F5344CB8AC3E}">
        <p14:creationId xmlns:p14="http://schemas.microsoft.com/office/powerpoint/2010/main" val="428089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many standards are being published every month, so it cannot be difficult </a:t>
            </a:r>
            <a:r>
              <a:rPr lang="mr-IN" dirty="0" smtClean="0"/>
              <a:t>…</a:t>
            </a:r>
            <a:endParaRPr lang="en-US" dirty="0"/>
          </a:p>
        </p:txBody>
      </p:sp>
      <p:sp>
        <p:nvSpPr>
          <p:cNvPr id="4" name="Slide Number Placeholder 3"/>
          <p:cNvSpPr>
            <a:spLocks noGrp="1"/>
          </p:cNvSpPr>
          <p:nvPr>
            <p:ph type="sldNum" sz="quarter" idx="10"/>
          </p:nvPr>
        </p:nvSpPr>
        <p:spPr/>
        <p:txBody>
          <a:bodyPr/>
          <a:lstStyle/>
          <a:p>
            <a:fld id="{EA7031A0-EBE8-4CB9-A470-0A3196019D09}" type="slidenum">
              <a:rPr lang="en-US" smtClean="0"/>
              <a:t>6</a:t>
            </a:fld>
            <a:endParaRPr lang="en-US"/>
          </a:p>
        </p:txBody>
      </p:sp>
    </p:spTree>
    <p:extLst>
      <p:ext uri="{BB962C8B-B14F-4D97-AF65-F5344CB8AC3E}">
        <p14:creationId xmlns:p14="http://schemas.microsoft.com/office/powerpoint/2010/main" val="428089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quality of </a:t>
            </a:r>
            <a:r>
              <a:rPr lang="en-US" baseline="0" dirty="0" smtClean="0"/>
              <a:t>of comments and of the </a:t>
            </a:r>
            <a:r>
              <a:rPr lang="en-US" dirty="0" smtClean="0"/>
              <a:t>work done,</a:t>
            </a:r>
            <a:r>
              <a:rPr lang="en-US" baseline="0" dirty="0" smtClean="0"/>
              <a:t> there may be a need for a 2</a:t>
            </a:r>
            <a:r>
              <a:rPr lang="en-US" baseline="30000" dirty="0" smtClean="0"/>
              <a:t>nd</a:t>
            </a:r>
            <a:r>
              <a:rPr lang="en-US" baseline="0" dirty="0" smtClean="0"/>
              <a:t> CD and/or a 2</a:t>
            </a:r>
            <a:r>
              <a:rPr lang="en-US" baseline="30000" dirty="0" smtClean="0"/>
              <a:t>nd</a:t>
            </a:r>
            <a:r>
              <a:rPr lang="en-US" baseline="0" dirty="0" smtClean="0"/>
              <a:t> CDV.</a:t>
            </a:r>
            <a:endParaRPr lang="en-US" dirty="0"/>
          </a:p>
        </p:txBody>
      </p:sp>
      <p:sp>
        <p:nvSpPr>
          <p:cNvPr id="4" name="Slide Number Placeholder 3"/>
          <p:cNvSpPr>
            <a:spLocks noGrp="1"/>
          </p:cNvSpPr>
          <p:nvPr>
            <p:ph type="sldNum" sz="quarter" idx="10"/>
          </p:nvPr>
        </p:nvSpPr>
        <p:spPr/>
        <p:txBody>
          <a:bodyPr/>
          <a:lstStyle/>
          <a:p>
            <a:fld id="{EA7031A0-EBE8-4CB9-A470-0A3196019D09}" type="slidenum">
              <a:rPr lang="en-US" smtClean="0"/>
              <a:t>7</a:t>
            </a:fld>
            <a:endParaRPr lang="en-US"/>
          </a:p>
        </p:txBody>
      </p:sp>
    </p:spTree>
    <p:extLst>
      <p:ext uri="{BB962C8B-B14F-4D97-AF65-F5344CB8AC3E}">
        <p14:creationId xmlns:p14="http://schemas.microsoft.com/office/powerpoint/2010/main" val="428089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DF1F00-94D9-413D-B56A-BC5BE29D067A}" type="slidenum">
              <a:rPr lang="en-US" smtClean="0"/>
              <a:t>8</a:t>
            </a:fld>
            <a:endParaRPr lang="en-US"/>
          </a:p>
        </p:txBody>
      </p:sp>
    </p:spTree>
    <p:extLst>
      <p:ext uri="{BB962C8B-B14F-4D97-AF65-F5344CB8AC3E}">
        <p14:creationId xmlns:p14="http://schemas.microsoft.com/office/powerpoint/2010/main" val="335276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031A0-EBE8-4CB9-A470-0A3196019D09}" type="slidenum">
              <a:rPr lang="en-US" smtClean="0"/>
              <a:t>9</a:t>
            </a:fld>
            <a:endParaRPr lang="en-US"/>
          </a:p>
        </p:txBody>
      </p:sp>
    </p:spTree>
    <p:extLst>
      <p:ext uri="{BB962C8B-B14F-4D97-AF65-F5344CB8AC3E}">
        <p14:creationId xmlns:p14="http://schemas.microsoft.com/office/powerpoint/2010/main" val="428089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762000" y="2468193"/>
            <a:ext cx="7943850" cy="1395413"/>
          </a:xfrm>
        </p:spPr>
        <p:txBody>
          <a:bodyPr/>
          <a:lstStyle>
            <a:lvl1pPr>
              <a:spcBef>
                <a:spcPct val="25000"/>
              </a:spcBef>
              <a:defRPr sz="5000" cap="all" baseline="0">
                <a:solidFill>
                  <a:srgbClr val="006600"/>
                </a:solidFill>
                <a:latin typeface="Calibri" pitchFamily="34" charset="0"/>
              </a:defRPr>
            </a:lvl1pPr>
          </a:lstStyle>
          <a:p>
            <a:pPr lvl="0"/>
            <a:r>
              <a:rPr lang="en-US" noProof="0" dirty="0"/>
              <a:t>Click to edit Master title style</a:t>
            </a:r>
          </a:p>
        </p:txBody>
      </p:sp>
      <p:sp>
        <p:nvSpPr>
          <p:cNvPr id="580616" name="Rectangle 8"/>
          <p:cNvSpPr>
            <a:spLocks noGrp="1" noChangeArrowheads="1"/>
          </p:cNvSpPr>
          <p:nvPr>
            <p:ph type="subTitle" sz="quarter" idx="1"/>
          </p:nvPr>
        </p:nvSpPr>
        <p:spPr>
          <a:xfrm>
            <a:off x="762000" y="3882656"/>
            <a:ext cx="7939087" cy="1752600"/>
          </a:xfrm>
        </p:spPr>
        <p:txBody>
          <a:bodyPr/>
          <a:lstStyle>
            <a:lvl1pPr>
              <a:spcBef>
                <a:spcPct val="0"/>
              </a:spcBef>
              <a:defRPr sz="5000">
                <a:solidFill>
                  <a:schemeClr val="accent2"/>
                </a:solidFill>
                <a:latin typeface="Calibri" pitchFamily="34" charset="0"/>
              </a:defRPr>
            </a:lvl1pPr>
          </a:lstStyle>
          <a:p>
            <a:pPr lvl="0"/>
            <a:r>
              <a:rPr lang="en-US" noProof="0" dirty="0"/>
              <a:t>Click to edit Master subtitle style</a:t>
            </a:r>
          </a:p>
        </p:txBody>
      </p:sp>
      <p:pic>
        <p:nvPicPr>
          <p:cNvPr id="4" name="Picture 9" descr="Ditta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0"/>
            <a:ext cx="75914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95973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p:cNvSpPr/>
          <p:nvPr userDrawn="1"/>
        </p:nvSpPr>
        <p:spPr>
          <a:xfrm>
            <a:off x="6324600" y="6324600"/>
            <a:ext cx="914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dirty="0">
              <a:solidFill>
                <a:srgbClr val="FFFFFF"/>
              </a:solidFill>
            </a:endParaRPr>
          </a:p>
        </p:txBody>
      </p:sp>
      <p:sp>
        <p:nvSpPr>
          <p:cNvPr id="6" name="Title 5"/>
          <p:cNvSpPr>
            <a:spLocks noGrp="1"/>
          </p:cNvSpPr>
          <p:nvPr>
            <p:ph type="title"/>
          </p:nvPr>
        </p:nvSpPr>
        <p:spPr>
          <a:xfrm>
            <a:off x="3505200" y="296863"/>
            <a:ext cx="5448300" cy="998537"/>
          </a:xfrm>
        </p:spPr>
        <p:txBody>
          <a:bodyPr/>
          <a:lstStyle>
            <a:lvl1pPr>
              <a:defRPr sz="3600" b="0" cap="all" baseline="0">
                <a:solidFill>
                  <a:srgbClr val="006600"/>
                </a:solidFill>
                <a:latin typeface="Calibri" pitchFamily="34" charset="0"/>
                <a:ea typeface="Verdana" pitchFamily="34" charset="0"/>
                <a:cs typeface="Verdana" pitchFamily="34" charset="0"/>
              </a:defRPr>
            </a:lvl1pPr>
          </a:lstStyle>
          <a:p>
            <a:r>
              <a:rPr lang="en-US" dirty="0"/>
              <a:t>Click to edit Master title style</a:t>
            </a:r>
          </a:p>
        </p:txBody>
      </p:sp>
      <p:pic>
        <p:nvPicPr>
          <p:cNvPr id="4" name="Picture 9" descr="Ditta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3159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72200"/>
            <a:ext cx="9144000"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e 14"/>
          <p:cNvGrpSpPr/>
          <p:nvPr userDrawn="1"/>
        </p:nvGrpSpPr>
        <p:grpSpPr>
          <a:xfrm>
            <a:off x="152400" y="6333902"/>
            <a:ext cx="8686800" cy="447898"/>
            <a:chOff x="152400" y="6333902"/>
            <a:chExt cx="8686800" cy="447898"/>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r="4686"/>
            <a:stretch>
              <a:fillRect/>
            </a:stretch>
          </p:blipFill>
          <p:spPr>
            <a:xfrm>
              <a:off x="152400" y="6333902"/>
              <a:ext cx="8686800" cy="447898"/>
            </a:xfrm>
            <a:prstGeom prst="rect">
              <a:avLst/>
            </a:prstGeom>
          </p:spPr>
        </p:pic>
        <p:grpSp>
          <p:nvGrpSpPr>
            <p:cNvPr id="13" name="Groupe 12"/>
            <p:cNvGrpSpPr/>
            <p:nvPr userDrawn="1"/>
          </p:nvGrpSpPr>
          <p:grpSpPr>
            <a:xfrm>
              <a:off x="6324600" y="6400800"/>
              <a:ext cx="914400" cy="381000"/>
              <a:chOff x="6400800" y="4953000"/>
              <a:chExt cx="914400" cy="381000"/>
            </a:xfrm>
          </p:grpSpPr>
          <p:sp>
            <p:nvSpPr>
              <p:cNvPr id="12" name="Rectangle 11"/>
              <p:cNvSpPr/>
              <p:nvPr userDrawn="1"/>
            </p:nvSpPr>
            <p:spPr>
              <a:xfrm flipV="1">
                <a:off x="6400800" y="4953000"/>
                <a:ext cx="914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dirty="0">
                  <a:solidFill>
                    <a:srgbClr val="FFFFFF"/>
                  </a:solidFill>
                </a:endParaRPr>
              </a:p>
            </p:txBody>
          </p:sp>
          <p:pic>
            <p:nvPicPr>
              <p:cNvPr id="1026" name="Picture 2" descr="http://www.abimed.org.br/assinatura/nova/logo.png"/>
              <p:cNvPicPr>
                <a:picLocks noChangeAspect="1" noChangeArrowheads="1"/>
              </p:cNvPicPr>
              <p:nvPr userDrawn="1"/>
            </p:nvPicPr>
            <p:blipFill>
              <a:blip r:embed="rId4"/>
              <a:srcRect/>
              <a:stretch>
                <a:fillRect/>
              </a:stretch>
            </p:blipFill>
            <p:spPr bwMode="auto">
              <a:xfrm>
                <a:off x="6400800" y="4953000"/>
                <a:ext cx="914400" cy="340242"/>
              </a:xfrm>
              <a:prstGeom prst="rect">
                <a:avLst/>
              </a:prstGeom>
              <a:noFill/>
              <a:ln w="9525">
                <a:noFill/>
                <a:miter lim="800000"/>
                <a:headEnd/>
                <a:tailEnd/>
              </a:ln>
            </p:spPr>
          </p:pic>
        </p:grpSp>
      </p:grpSp>
      <p:sp>
        <p:nvSpPr>
          <p:cNvPr id="14" name="Content Placeholder 2"/>
          <p:cNvSpPr>
            <a:spLocks noGrp="1"/>
          </p:cNvSpPr>
          <p:nvPr>
            <p:ph idx="1"/>
          </p:nvPr>
        </p:nvSpPr>
        <p:spPr>
          <a:xfrm>
            <a:off x="342900" y="1600200"/>
            <a:ext cx="8459788" cy="4364039"/>
          </a:xfrm>
        </p:spPr>
        <p:txBody>
          <a:bodyPr/>
          <a:lstStyle>
            <a:lvl1pPr>
              <a:spcBef>
                <a:spcPts val="0"/>
              </a:spcBef>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5843404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a:xfrm>
            <a:off x="342900" y="1115736"/>
            <a:ext cx="8459788" cy="4848503"/>
          </a:xfrm>
        </p:spPr>
        <p:txBody>
          <a:bodyPr/>
          <a:lstStyle>
            <a:lvl1pPr>
              <a:spcBef>
                <a:spcPts val="0"/>
              </a:spcBef>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 name="Groupe 3"/>
          <p:cNvGrpSpPr/>
          <p:nvPr userDrawn="1"/>
        </p:nvGrpSpPr>
        <p:grpSpPr>
          <a:xfrm>
            <a:off x="152400" y="6333902"/>
            <a:ext cx="8686800" cy="447898"/>
            <a:chOff x="152400" y="6333902"/>
            <a:chExt cx="8686800" cy="447898"/>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r="4686"/>
            <a:stretch>
              <a:fillRect/>
            </a:stretch>
          </p:blipFill>
          <p:spPr>
            <a:xfrm>
              <a:off x="152400" y="6333902"/>
              <a:ext cx="8686800" cy="447898"/>
            </a:xfrm>
            <a:prstGeom prst="rect">
              <a:avLst/>
            </a:prstGeom>
          </p:spPr>
        </p:pic>
        <p:grpSp>
          <p:nvGrpSpPr>
            <p:cNvPr id="6" name="Groupe 12"/>
            <p:cNvGrpSpPr/>
            <p:nvPr userDrawn="1"/>
          </p:nvGrpSpPr>
          <p:grpSpPr>
            <a:xfrm>
              <a:off x="6324600" y="6400800"/>
              <a:ext cx="914400" cy="381000"/>
              <a:chOff x="6400800" y="4953000"/>
              <a:chExt cx="914400" cy="381000"/>
            </a:xfrm>
          </p:grpSpPr>
          <p:sp>
            <p:nvSpPr>
              <p:cNvPr id="7" name="Rectangle 6"/>
              <p:cNvSpPr/>
              <p:nvPr userDrawn="1"/>
            </p:nvSpPr>
            <p:spPr>
              <a:xfrm flipV="1">
                <a:off x="6400800" y="4953000"/>
                <a:ext cx="914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dirty="0">
                  <a:solidFill>
                    <a:srgbClr val="FFFFFF"/>
                  </a:solidFill>
                </a:endParaRPr>
              </a:p>
            </p:txBody>
          </p:sp>
          <p:pic>
            <p:nvPicPr>
              <p:cNvPr id="8" name="Picture 2" descr="http://www.abimed.org.br/assinatura/nova/logo.png"/>
              <p:cNvPicPr>
                <a:picLocks noChangeAspect="1" noChangeArrowheads="1"/>
              </p:cNvPicPr>
              <p:nvPr userDrawn="1"/>
            </p:nvPicPr>
            <p:blipFill>
              <a:blip r:embed="rId3"/>
              <a:srcRect/>
              <a:stretch>
                <a:fillRect/>
              </a:stretch>
            </p:blipFill>
            <p:spPr bwMode="auto">
              <a:xfrm>
                <a:off x="6400800" y="4953000"/>
                <a:ext cx="914400" cy="340242"/>
              </a:xfrm>
              <a:prstGeom prst="rect">
                <a:avLst/>
              </a:prstGeom>
              <a:noFill/>
              <a:ln w="9525">
                <a:noFill/>
                <a:miter lim="800000"/>
                <a:headEnd/>
                <a:tailEnd/>
              </a:ln>
            </p:spPr>
          </p:pic>
        </p:grpSp>
      </p:grpSp>
    </p:spTree>
    <p:extLst>
      <p:ext uri="{BB962C8B-B14F-4D97-AF65-F5344CB8AC3E}">
        <p14:creationId xmlns:p14="http://schemas.microsoft.com/office/powerpoint/2010/main" val="32912411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1727200"/>
            <a:ext cx="4152900"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727200"/>
            <a:ext cx="4154488"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9" descr="Ditta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3159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0" y="6172200"/>
            <a:ext cx="9144000"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5"/>
          <p:cNvSpPr>
            <a:spLocks noGrp="1"/>
          </p:cNvSpPr>
          <p:nvPr>
            <p:ph type="title"/>
          </p:nvPr>
        </p:nvSpPr>
        <p:spPr>
          <a:xfrm>
            <a:off x="3581400" y="304800"/>
            <a:ext cx="5295900" cy="998537"/>
          </a:xfrm>
        </p:spPr>
        <p:txBody>
          <a:bodyPr/>
          <a:lstStyle>
            <a:lvl1pPr>
              <a:defRPr sz="3600" b="0" cap="all" baseline="0">
                <a:solidFill>
                  <a:srgbClr val="006600"/>
                </a:solidFill>
                <a:latin typeface="Calibri" pitchFamily="34" charset="0"/>
              </a:defRPr>
            </a:lvl1pPr>
          </a:lstStyle>
          <a:p>
            <a:r>
              <a:rPr lang="en-US" dirty="0"/>
              <a:t>Click to edit Master title style</a:t>
            </a:r>
          </a:p>
        </p:txBody>
      </p:sp>
      <p:grpSp>
        <p:nvGrpSpPr>
          <p:cNvPr id="10" name="Groupe 9"/>
          <p:cNvGrpSpPr/>
          <p:nvPr userDrawn="1"/>
        </p:nvGrpSpPr>
        <p:grpSpPr>
          <a:xfrm>
            <a:off x="152400" y="6333902"/>
            <a:ext cx="8686800" cy="447898"/>
            <a:chOff x="152400" y="6333902"/>
            <a:chExt cx="8686800" cy="447898"/>
          </a:xfrm>
        </p:grpSpPr>
        <p:pic>
          <p:nvPicPr>
            <p:cNvPr id="11" name="Picture 8"/>
            <p:cNvPicPr>
              <a:picLocks noChangeAspect="1"/>
            </p:cNvPicPr>
            <p:nvPr userDrawn="1"/>
          </p:nvPicPr>
          <p:blipFill>
            <a:blip r:embed="rId3">
              <a:extLst>
                <a:ext uri="{28A0092B-C50C-407E-A947-70E740481C1C}">
                  <a14:useLocalDpi xmlns:a14="http://schemas.microsoft.com/office/drawing/2010/main" val="0"/>
                </a:ext>
              </a:extLst>
            </a:blip>
            <a:srcRect r="4686"/>
            <a:stretch>
              <a:fillRect/>
            </a:stretch>
          </p:blipFill>
          <p:spPr>
            <a:xfrm>
              <a:off x="152400" y="6333902"/>
              <a:ext cx="8686800" cy="447898"/>
            </a:xfrm>
            <a:prstGeom prst="rect">
              <a:avLst/>
            </a:prstGeom>
          </p:spPr>
        </p:pic>
        <p:grpSp>
          <p:nvGrpSpPr>
            <p:cNvPr id="12" name="Groupe 12"/>
            <p:cNvGrpSpPr/>
            <p:nvPr userDrawn="1"/>
          </p:nvGrpSpPr>
          <p:grpSpPr>
            <a:xfrm>
              <a:off x="6324600" y="6400800"/>
              <a:ext cx="914400" cy="381000"/>
              <a:chOff x="6400800" y="4953000"/>
              <a:chExt cx="914400" cy="381000"/>
            </a:xfrm>
          </p:grpSpPr>
          <p:sp>
            <p:nvSpPr>
              <p:cNvPr id="13" name="Rectangle 12"/>
              <p:cNvSpPr/>
              <p:nvPr userDrawn="1"/>
            </p:nvSpPr>
            <p:spPr>
              <a:xfrm flipV="1">
                <a:off x="6400800" y="4953000"/>
                <a:ext cx="914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dirty="0">
                  <a:solidFill>
                    <a:srgbClr val="FFFFFF"/>
                  </a:solidFill>
                </a:endParaRPr>
              </a:p>
            </p:txBody>
          </p:sp>
          <p:pic>
            <p:nvPicPr>
              <p:cNvPr id="14" name="Picture 2" descr="http://www.abimed.org.br/assinatura/nova/logo.png"/>
              <p:cNvPicPr>
                <a:picLocks noChangeAspect="1" noChangeArrowheads="1"/>
              </p:cNvPicPr>
              <p:nvPr userDrawn="1"/>
            </p:nvPicPr>
            <p:blipFill>
              <a:blip r:embed="rId4"/>
              <a:srcRect/>
              <a:stretch>
                <a:fillRect/>
              </a:stretch>
            </p:blipFill>
            <p:spPr bwMode="auto">
              <a:xfrm>
                <a:off x="6400800" y="4953000"/>
                <a:ext cx="914400" cy="340242"/>
              </a:xfrm>
              <a:prstGeom prst="rect">
                <a:avLst/>
              </a:prstGeom>
              <a:noFill/>
              <a:ln w="9525">
                <a:noFill/>
                <a:miter lim="800000"/>
                <a:headEnd/>
                <a:tailEnd/>
              </a:ln>
            </p:spPr>
          </p:pic>
        </p:grpSp>
      </p:grpSp>
    </p:spTree>
    <p:extLst>
      <p:ext uri="{BB962C8B-B14F-4D97-AF65-F5344CB8AC3E}">
        <p14:creationId xmlns:p14="http://schemas.microsoft.com/office/powerpoint/2010/main" val="208545181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4290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p:cNvSpPr>
            <a:spLocks noGrp="1"/>
          </p:cNvSpPr>
          <p:nvPr>
            <p:ph sz="half" idx="10"/>
          </p:nvPr>
        </p:nvSpPr>
        <p:spPr>
          <a:xfrm>
            <a:off x="320687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half" idx="11"/>
          </p:nvPr>
        </p:nvSpPr>
        <p:spPr>
          <a:xfrm>
            <a:off x="6063201"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6" name="Groupe 5"/>
          <p:cNvGrpSpPr/>
          <p:nvPr userDrawn="1"/>
        </p:nvGrpSpPr>
        <p:grpSpPr>
          <a:xfrm>
            <a:off x="152400" y="6333902"/>
            <a:ext cx="8686800" cy="447898"/>
            <a:chOff x="152400" y="6333902"/>
            <a:chExt cx="8686800" cy="447898"/>
          </a:xfrm>
        </p:grpSpPr>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r="4686"/>
            <a:stretch>
              <a:fillRect/>
            </a:stretch>
          </p:blipFill>
          <p:spPr>
            <a:xfrm>
              <a:off x="152400" y="6333902"/>
              <a:ext cx="8686800" cy="447898"/>
            </a:xfrm>
            <a:prstGeom prst="rect">
              <a:avLst/>
            </a:prstGeom>
          </p:spPr>
        </p:pic>
        <p:grpSp>
          <p:nvGrpSpPr>
            <p:cNvPr id="10" name="Groupe 12"/>
            <p:cNvGrpSpPr/>
            <p:nvPr userDrawn="1"/>
          </p:nvGrpSpPr>
          <p:grpSpPr>
            <a:xfrm>
              <a:off x="6324600" y="6400800"/>
              <a:ext cx="914400" cy="381000"/>
              <a:chOff x="6400800" y="4953000"/>
              <a:chExt cx="914400" cy="381000"/>
            </a:xfrm>
          </p:grpSpPr>
          <p:sp>
            <p:nvSpPr>
              <p:cNvPr id="11" name="Rectangle 10"/>
              <p:cNvSpPr/>
              <p:nvPr userDrawn="1"/>
            </p:nvSpPr>
            <p:spPr>
              <a:xfrm flipV="1">
                <a:off x="6400800" y="4953000"/>
                <a:ext cx="914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dirty="0">
                  <a:solidFill>
                    <a:srgbClr val="FFFFFF"/>
                  </a:solidFill>
                </a:endParaRPr>
              </a:p>
            </p:txBody>
          </p:sp>
          <p:pic>
            <p:nvPicPr>
              <p:cNvPr id="12" name="Picture 2" descr="http://www.abimed.org.br/assinatura/nova/logo.png"/>
              <p:cNvPicPr>
                <a:picLocks noChangeAspect="1" noChangeArrowheads="1"/>
              </p:cNvPicPr>
              <p:nvPr userDrawn="1"/>
            </p:nvPicPr>
            <p:blipFill>
              <a:blip r:embed="rId3"/>
              <a:srcRect/>
              <a:stretch>
                <a:fillRect/>
              </a:stretch>
            </p:blipFill>
            <p:spPr bwMode="auto">
              <a:xfrm>
                <a:off x="6400800" y="4953000"/>
                <a:ext cx="914400" cy="340242"/>
              </a:xfrm>
              <a:prstGeom prst="rect">
                <a:avLst/>
              </a:prstGeom>
              <a:noFill/>
              <a:ln w="9525">
                <a:noFill/>
                <a:miter lim="800000"/>
                <a:headEnd/>
                <a:tailEnd/>
              </a:ln>
            </p:spPr>
          </p:pic>
        </p:grpSp>
      </p:grpSp>
    </p:spTree>
    <p:extLst>
      <p:ext uri="{BB962C8B-B14F-4D97-AF65-F5344CB8AC3E}">
        <p14:creationId xmlns:p14="http://schemas.microsoft.com/office/powerpoint/2010/main" val="54891322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142" y="1736449"/>
            <a:ext cx="4152405" cy="394355"/>
          </a:xfrm>
        </p:spPr>
        <p:txBody>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8142" y="2189527"/>
            <a:ext cx="4152405"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53414" y="1736449"/>
            <a:ext cx="4154036" cy="394355"/>
          </a:xfrm>
        </p:spPr>
        <p:txBody>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3414" y="2189527"/>
            <a:ext cx="4154036"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342900" y="280988"/>
            <a:ext cx="8459788" cy="998537"/>
          </a:xfrm>
        </p:spPr>
        <p:txBody>
          <a:bodyPr/>
          <a:lstStyle/>
          <a:p>
            <a:r>
              <a:rPr lang="en-US"/>
              <a:t>Click to edit Master title style</a:t>
            </a:r>
            <a:endParaRPr lang="en-GB" dirty="0"/>
          </a:p>
        </p:txBody>
      </p:sp>
      <p:grpSp>
        <p:nvGrpSpPr>
          <p:cNvPr id="7" name="Groupe 6"/>
          <p:cNvGrpSpPr/>
          <p:nvPr userDrawn="1"/>
        </p:nvGrpSpPr>
        <p:grpSpPr>
          <a:xfrm>
            <a:off x="152400" y="6333902"/>
            <a:ext cx="8686800" cy="447898"/>
            <a:chOff x="152400" y="6333902"/>
            <a:chExt cx="8686800" cy="447898"/>
          </a:xfrm>
        </p:grpSpPr>
        <p:pic>
          <p:nvPicPr>
            <p:cNvPr id="8" name="Picture 8"/>
            <p:cNvPicPr>
              <a:picLocks noChangeAspect="1"/>
            </p:cNvPicPr>
            <p:nvPr userDrawn="1"/>
          </p:nvPicPr>
          <p:blipFill>
            <a:blip r:embed="rId2">
              <a:extLst>
                <a:ext uri="{28A0092B-C50C-407E-A947-70E740481C1C}">
                  <a14:useLocalDpi xmlns:a14="http://schemas.microsoft.com/office/drawing/2010/main" val="0"/>
                </a:ext>
              </a:extLst>
            </a:blip>
            <a:srcRect r="4686"/>
            <a:stretch>
              <a:fillRect/>
            </a:stretch>
          </p:blipFill>
          <p:spPr>
            <a:xfrm>
              <a:off x="152400" y="6333902"/>
              <a:ext cx="8686800" cy="447898"/>
            </a:xfrm>
            <a:prstGeom prst="rect">
              <a:avLst/>
            </a:prstGeom>
          </p:spPr>
        </p:pic>
        <p:grpSp>
          <p:nvGrpSpPr>
            <p:cNvPr id="10" name="Groupe 12"/>
            <p:cNvGrpSpPr/>
            <p:nvPr userDrawn="1"/>
          </p:nvGrpSpPr>
          <p:grpSpPr>
            <a:xfrm>
              <a:off x="6324600" y="6400800"/>
              <a:ext cx="914400" cy="381000"/>
              <a:chOff x="6400800" y="4953000"/>
              <a:chExt cx="914400" cy="381000"/>
            </a:xfrm>
          </p:grpSpPr>
          <p:sp>
            <p:nvSpPr>
              <p:cNvPr id="11" name="Rectangle 10"/>
              <p:cNvSpPr/>
              <p:nvPr userDrawn="1"/>
            </p:nvSpPr>
            <p:spPr>
              <a:xfrm flipV="1">
                <a:off x="6400800" y="4953000"/>
                <a:ext cx="914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dirty="0">
                  <a:solidFill>
                    <a:srgbClr val="FFFFFF"/>
                  </a:solidFill>
                </a:endParaRPr>
              </a:p>
            </p:txBody>
          </p:sp>
          <p:pic>
            <p:nvPicPr>
              <p:cNvPr id="12" name="Picture 2" descr="http://www.abimed.org.br/assinatura/nova/logo.png"/>
              <p:cNvPicPr>
                <a:picLocks noChangeAspect="1" noChangeArrowheads="1"/>
              </p:cNvPicPr>
              <p:nvPr userDrawn="1"/>
            </p:nvPicPr>
            <p:blipFill>
              <a:blip r:embed="rId3"/>
              <a:srcRect/>
              <a:stretch>
                <a:fillRect/>
              </a:stretch>
            </p:blipFill>
            <p:spPr bwMode="auto">
              <a:xfrm>
                <a:off x="6400800" y="4953000"/>
                <a:ext cx="914400" cy="340242"/>
              </a:xfrm>
              <a:prstGeom prst="rect">
                <a:avLst/>
              </a:prstGeom>
              <a:noFill/>
              <a:ln w="9525">
                <a:noFill/>
                <a:miter lim="800000"/>
                <a:headEnd/>
                <a:tailEnd/>
              </a:ln>
            </p:spPr>
          </p:pic>
        </p:grpSp>
      </p:grpSp>
    </p:spTree>
    <p:extLst>
      <p:ext uri="{BB962C8B-B14F-4D97-AF65-F5344CB8AC3E}">
        <p14:creationId xmlns:p14="http://schemas.microsoft.com/office/powerpoint/2010/main" val="341646898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gif"/><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80988"/>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title style</a:t>
            </a:r>
          </a:p>
        </p:txBody>
      </p:sp>
      <p:sp>
        <p:nvSpPr>
          <p:cNvPr id="1027" name="Rectangle 3"/>
          <p:cNvSpPr>
            <a:spLocks noGrp="1" noChangeArrowheads="1"/>
          </p:cNvSpPr>
          <p:nvPr>
            <p:ph type="body" idx="1"/>
          </p:nvPr>
        </p:nvSpPr>
        <p:spPr bwMode="auto">
          <a:xfrm>
            <a:off x="342900" y="1727200"/>
            <a:ext cx="845978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a:p>
            <a:pPr lvl="4"/>
            <a:r>
              <a:rPr lang="en-US" altLang="fr-FR" dirty="0"/>
              <a:t>Fifth level</a:t>
            </a:r>
          </a:p>
        </p:txBody>
      </p:sp>
      <p:grpSp>
        <p:nvGrpSpPr>
          <p:cNvPr id="4" name="Groupe 3"/>
          <p:cNvGrpSpPr/>
          <p:nvPr userDrawn="1"/>
        </p:nvGrpSpPr>
        <p:grpSpPr>
          <a:xfrm>
            <a:off x="152400" y="6333902"/>
            <a:ext cx="8686800" cy="447898"/>
            <a:chOff x="152400" y="6333902"/>
            <a:chExt cx="8686800" cy="447898"/>
          </a:xfrm>
        </p:grpSpPr>
        <p:pic>
          <p:nvPicPr>
            <p:cNvPr id="5" name="Picture 8"/>
            <p:cNvPicPr>
              <a:picLocks noChangeAspect="1"/>
            </p:cNvPicPr>
            <p:nvPr userDrawn="1"/>
          </p:nvPicPr>
          <p:blipFill>
            <a:blip r:embed="rId8">
              <a:extLst>
                <a:ext uri="{28A0092B-C50C-407E-A947-70E740481C1C}">
                  <a14:useLocalDpi xmlns:a14="http://schemas.microsoft.com/office/drawing/2010/main" val="0"/>
                </a:ext>
              </a:extLst>
            </a:blip>
            <a:srcRect r="4686"/>
            <a:stretch>
              <a:fillRect/>
            </a:stretch>
          </p:blipFill>
          <p:spPr>
            <a:xfrm>
              <a:off x="152400" y="6333902"/>
              <a:ext cx="8686800" cy="447898"/>
            </a:xfrm>
            <a:prstGeom prst="rect">
              <a:avLst/>
            </a:prstGeom>
          </p:spPr>
        </p:pic>
        <p:grpSp>
          <p:nvGrpSpPr>
            <p:cNvPr id="6" name="Groupe 12"/>
            <p:cNvGrpSpPr/>
            <p:nvPr userDrawn="1"/>
          </p:nvGrpSpPr>
          <p:grpSpPr>
            <a:xfrm>
              <a:off x="6324600" y="6400800"/>
              <a:ext cx="914400" cy="381000"/>
              <a:chOff x="6400800" y="4953000"/>
              <a:chExt cx="914400" cy="381000"/>
            </a:xfrm>
          </p:grpSpPr>
          <p:sp>
            <p:nvSpPr>
              <p:cNvPr id="7" name="Rectangle 6"/>
              <p:cNvSpPr/>
              <p:nvPr userDrawn="1"/>
            </p:nvSpPr>
            <p:spPr>
              <a:xfrm flipV="1">
                <a:off x="6400800" y="4953000"/>
                <a:ext cx="914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dirty="0">
                  <a:solidFill>
                    <a:srgbClr val="FFFFFF"/>
                  </a:solidFill>
                </a:endParaRPr>
              </a:p>
            </p:txBody>
          </p:sp>
          <p:pic>
            <p:nvPicPr>
              <p:cNvPr id="8" name="Picture 2" descr="http://www.abimed.org.br/assinatura/nova/logo.png"/>
              <p:cNvPicPr>
                <a:picLocks noChangeAspect="1" noChangeArrowheads="1"/>
              </p:cNvPicPr>
              <p:nvPr userDrawn="1"/>
            </p:nvPicPr>
            <p:blipFill>
              <a:blip r:embed="rId9"/>
              <a:srcRect/>
              <a:stretch>
                <a:fillRect/>
              </a:stretch>
            </p:blipFill>
            <p:spPr bwMode="auto">
              <a:xfrm>
                <a:off x="6400800" y="4953000"/>
                <a:ext cx="914400" cy="340242"/>
              </a:xfrm>
              <a:prstGeom prst="rect">
                <a:avLst/>
              </a:prstGeom>
              <a:noFill/>
              <a:ln w="9525">
                <a:noFill/>
                <a:miter lim="800000"/>
                <a:headEnd/>
                <a:tailEnd/>
              </a:ln>
            </p:spPr>
          </p:pic>
        </p:grpSp>
      </p:grpSp>
    </p:spTree>
    <p:extLst>
      <p:ext uri="{BB962C8B-B14F-4D97-AF65-F5344CB8AC3E}">
        <p14:creationId xmlns:p14="http://schemas.microsoft.com/office/powerpoint/2010/main" val="4021866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xmlns:p14="http://schemas.microsoft.com/office/powerpoint/2010/main"/>
  <p:hf hdr="0" ftr="0" dt="0"/>
  <p:txStyles>
    <p:titleStyle>
      <a:lvl1pPr algn="l" rtl="0" eaLnBrk="0" fontAlgn="base" hangingPunct="0">
        <a:lnSpc>
          <a:spcPct val="90000"/>
        </a:lnSpc>
        <a:spcBef>
          <a:spcPct val="0"/>
        </a:spcBef>
        <a:spcAft>
          <a:spcPct val="0"/>
        </a:spcAft>
        <a:defRPr sz="4000">
          <a:solidFill>
            <a:srgbClr val="1E4191"/>
          </a:solidFill>
          <a:latin typeface="Calibri" pitchFamily="34" charset="0"/>
          <a:ea typeface="+mj-ea"/>
          <a:cs typeface="+mj-cs"/>
        </a:defRPr>
      </a:lvl1pPr>
      <a:lvl2pPr algn="l" rtl="0" eaLnBrk="0" fontAlgn="base" hangingPunct="0">
        <a:lnSpc>
          <a:spcPct val="90000"/>
        </a:lnSpc>
        <a:spcBef>
          <a:spcPct val="0"/>
        </a:spcBef>
        <a:spcAft>
          <a:spcPct val="0"/>
        </a:spcAft>
        <a:defRPr sz="4000">
          <a:solidFill>
            <a:srgbClr val="1E4191"/>
          </a:solidFill>
          <a:latin typeface="GE Inspira Pitch" pitchFamily="34" charset="0"/>
        </a:defRPr>
      </a:lvl2pPr>
      <a:lvl3pPr algn="l" rtl="0" eaLnBrk="0" fontAlgn="base" hangingPunct="0">
        <a:lnSpc>
          <a:spcPct val="90000"/>
        </a:lnSpc>
        <a:spcBef>
          <a:spcPct val="0"/>
        </a:spcBef>
        <a:spcAft>
          <a:spcPct val="0"/>
        </a:spcAft>
        <a:defRPr sz="4000">
          <a:solidFill>
            <a:srgbClr val="1E4191"/>
          </a:solidFill>
          <a:latin typeface="GE Inspira Pitch" pitchFamily="34" charset="0"/>
        </a:defRPr>
      </a:lvl3pPr>
      <a:lvl4pPr algn="l" rtl="0" eaLnBrk="0" fontAlgn="base" hangingPunct="0">
        <a:lnSpc>
          <a:spcPct val="90000"/>
        </a:lnSpc>
        <a:spcBef>
          <a:spcPct val="0"/>
        </a:spcBef>
        <a:spcAft>
          <a:spcPct val="0"/>
        </a:spcAft>
        <a:defRPr sz="4000">
          <a:solidFill>
            <a:srgbClr val="1E4191"/>
          </a:solidFill>
          <a:latin typeface="GE Inspira Pitch" pitchFamily="34" charset="0"/>
        </a:defRPr>
      </a:lvl4pPr>
      <a:lvl5pPr algn="l" rtl="0" eaLnBrk="0" fontAlgn="base" hangingPunct="0">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marL="342900" indent="-342900" algn="l" rtl="0" eaLnBrk="0" fontAlgn="base" hangingPunct="0">
        <a:lnSpc>
          <a:spcPct val="90000"/>
        </a:lnSpc>
        <a:spcBef>
          <a:spcPct val="50000"/>
        </a:spcBef>
        <a:spcAft>
          <a:spcPct val="0"/>
        </a:spcAft>
        <a:buClr>
          <a:srgbClr val="004880"/>
        </a:buClr>
        <a:defRPr sz="3200">
          <a:solidFill>
            <a:srgbClr val="1E4191"/>
          </a:solidFill>
          <a:latin typeface="Calibri" pitchFamily="34" charset="0"/>
          <a:ea typeface="+mn-ea"/>
          <a:cs typeface="+mn-cs"/>
        </a:defRPr>
      </a:lvl1pPr>
      <a:lvl2pPr marL="341313" indent="-339725" algn="l" rtl="0" eaLnBrk="0" fontAlgn="base" hangingPunct="0">
        <a:lnSpc>
          <a:spcPct val="90000"/>
        </a:lnSpc>
        <a:spcBef>
          <a:spcPct val="30000"/>
        </a:spcBef>
        <a:spcAft>
          <a:spcPct val="0"/>
        </a:spcAft>
        <a:buClr>
          <a:srgbClr val="004880"/>
        </a:buClr>
        <a:buFont typeface="GE Inspira Pitch" pitchFamily="34" charset="0"/>
        <a:buChar char="•"/>
        <a:defRPr sz="3200">
          <a:solidFill>
            <a:srgbClr val="1E4191"/>
          </a:solidFill>
          <a:latin typeface="Calibri" pitchFamily="34" charset="0"/>
        </a:defRPr>
      </a:lvl2pPr>
      <a:lvl3pPr marL="744538" indent="-288925" algn="l" rtl="0" eaLnBrk="0" fontAlgn="base" hangingPunct="0">
        <a:lnSpc>
          <a:spcPct val="90000"/>
        </a:lnSpc>
        <a:spcBef>
          <a:spcPct val="20000"/>
        </a:spcBef>
        <a:spcAft>
          <a:spcPct val="0"/>
        </a:spcAft>
        <a:buClr>
          <a:srgbClr val="004880"/>
        </a:buClr>
        <a:buChar char="–"/>
        <a:defRPr sz="3200">
          <a:solidFill>
            <a:srgbClr val="1E4191"/>
          </a:solidFill>
          <a:latin typeface="Calibri" pitchFamily="34" charset="0"/>
        </a:defRPr>
      </a:lvl3pPr>
      <a:lvl4pPr marL="1146175" indent="-287338" algn="l" rtl="0" eaLnBrk="0" fontAlgn="base" hangingPunct="0">
        <a:lnSpc>
          <a:spcPct val="90000"/>
        </a:lnSpc>
        <a:spcBef>
          <a:spcPct val="10000"/>
        </a:spcBef>
        <a:spcAft>
          <a:spcPct val="0"/>
        </a:spcAft>
        <a:buClr>
          <a:srgbClr val="004880"/>
        </a:buClr>
        <a:buChar char="–"/>
        <a:defRPr sz="3200">
          <a:solidFill>
            <a:srgbClr val="1E4191"/>
          </a:solidFill>
          <a:latin typeface="Calibri" pitchFamily="34" charset="0"/>
        </a:defRPr>
      </a:lvl4pPr>
      <a:lvl5pPr marL="1546225" indent="-285750" algn="l" rtl="0" eaLnBrk="0" fontAlgn="base" hangingPunct="0">
        <a:lnSpc>
          <a:spcPct val="90000"/>
        </a:lnSpc>
        <a:spcBef>
          <a:spcPts val="238"/>
        </a:spcBef>
        <a:spcAft>
          <a:spcPct val="0"/>
        </a:spcAft>
        <a:buClr>
          <a:srgbClr val="004880"/>
        </a:buClr>
        <a:buChar char="–"/>
        <a:defRPr sz="3200">
          <a:solidFill>
            <a:srgbClr val="1E4191"/>
          </a:solidFill>
          <a:latin typeface="Calibri" pitchFamily="34" charset="0"/>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globalditta.org/" TargetMode="External"/><Relationship Id="rId5"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docsonline.wto.org/imrd/directdoc.asp?DDFDocuments/t/G/TBT/9.do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iec.ch/standardsdev/resources/processes/workflows.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a:xfrm>
            <a:off x="0" y="4038600"/>
            <a:ext cx="9144000" cy="1910063"/>
          </a:xfrm>
        </p:spPr>
        <p:txBody>
          <a:bodyPr lIns="88896" tIns="50798" rIns="88896" bIns="50798"/>
          <a:lstStyle/>
          <a:p>
            <a:pPr marL="0" lvl="0" indent="0" algn="ctr" defTabSz="912813" eaLnBrk="1" hangingPunct="1">
              <a:lnSpc>
                <a:spcPct val="150000"/>
              </a:lnSpc>
              <a:spcBef>
                <a:spcPts val="488"/>
              </a:spcBef>
            </a:pPr>
            <a:r>
              <a:rPr lang="en-US" altLang="ja-JP" sz="2000" b="1" dirty="0" smtClean="0">
                <a:latin typeface="Verdana" panose="020B0604030504040204" pitchFamily="34" charset="0"/>
                <a:ea typeface="Verdana" panose="020B0604030504040204" pitchFamily="34" charset="0"/>
                <a:cs typeface="Verdana" panose="020B0604030504040204" pitchFamily="34" charset="0"/>
                <a:sym typeface="Helvetica" charset="0"/>
              </a:rPr>
              <a:t>Monday 18</a:t>
            </a:r>
            <a:r>
              <a:rPr lang="en-US" altLang="ja-JP" sz="2000" b="1" baseline="30000" dirty="0" smtClean="0">
                <a:latin typeface="Verdana" panose="020B0604030504040204" pitchFamily="34" charset="0"/>
                <a:ea typeface="Verdana" panose="020B0604030504040204" pitchFamily="34" charset="0"/>
                <a:cs typeface="Verdana" panose="020B0604030504040204" pitchFamily="34" charset="0"/>
                <a:sym typeface="Helvetica" charset="0"/>
              </a:rPr>
              <a:t>th</a:t>
            </a:r>
            <a:r>
              <a:rPr lang="en-US" altLang="ja-JP" sz="2000" b="1" dirty="0" smtClean="0">
                <a:latin typeface="Verdana" panose="020B0604030504040204" pitchFamily="34" charset="0"/>
                <a:ea typeface="Verdana" panose="020B0604030504040204" pitchFamily="34" charset="0"/>
                <a:cs typeface="Verdana" panose="020B0604030504040204" pitchFamily="34" charset="0"/>
                <a:sym typeface="Helvetica" charset="0"/>
              </a:rPr>
              <a:t> March 2019, Moscow (Russia)</a:t>
            </a:r>
          </a:p>
          <a:p>
            <a:pPr marL="0" lvl="0" indent="0" algn="ctr" defTabSz="912813" eaLnBrk="1" hangingPunct="1">
              <a:lnSpc>
                <a:spcPct val="150000"/>
              </a:lnSpc>
              <a:spcBef>
                <a:spcPts val="488"/>
              </a:spcBef>
            </a:pPr>
            <a:r>
              <a:rPr lang="en-US" altLang="ja-JP" sz="2000" b="1" dirty="0" smtClean="0">
                <a:latin typeface="Verdana" panose="020B0604030504040204" pitchFamily="34" charset="0"/>
                <a:ea typeface="Verdana" panose="020B0604030504040204" pitchFamily="34" charset="0"/>
                <a:cs typeface="Verdana" panose="020B0604030504040204" pitchFamily="34" charset="0"/>
                <a:sym typeface="Helvetica" charset="0"/>
              </a:rPr>
              <a:t>Peter Linders </a:t>
            </a:r>
          </a:p>
          <a:p>
            <a:pPr marL="0" lvl="0" indent="0" algn="ctr" defTabSz="912813" eaLnBrk="1" hangingPunct="1">
              <a:lnSpc>
                <a:spcPct val="150000"/>
              </a:lnSpc>
              <a:spcBef>
                <a:spcPts val="488"/>
              </a:spcBef>
            </a:pPr>
            <a:r>
              <a:rPr lang="en-US" altLang="ja-JP" sz="1600" b="1" dirty="0" smtClean="0">
                <a:latin typeface="Verdana" panose="020B0604030504040204" pitchFamily="34" charset="0"/>
                <a:ea typeface="Verdana" panose="020B0604030504040204" pitchFamily="34" charset="0"/>
                <a:cs typeface="Verdana" panose="020B0604030504040204" pitchFamily="34" charset="0"/>
                <a:sym typeface="Helvetica" charset="0"/>
              </a:rPr>
              <a:t>SWG member, Chair ISO/TC 210, Chair DITTA Standardization WG</a:t>
            </a:r>
            <a:endParaRPr lang="en-US" altLang="ja-JP" sz="2000" b="1" dirty="0">
              <a:latin typeface="Verdana" panose="020B0604030504040204" pitchFamily="34" charset="0"/>
              <a:ea typeface="Verdana" panose="020B0604030504040204" pitchFamily="34" charset="0"/>
              <a:cs typeface="Verdana" panose="020B0604030504040204" pitchFamily="34" charset="0"/>
              <a:sym typeface="Helvetica" charset="0"/>
            </a:endParaRPr>
          </a:p>
        </p:txBody>
      </p:sp>
      <p:pic>
        <p:nvPicPr>
          <p:cNvPr id="10243" name="Picture 9" descr="Ditta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862"/>
            <a:ext cx="75914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p:cNvSpPr>
          <p:nvPr/>
        </p:nvSpPr>
        <p:spPr bwMode="auto">
          <a:xfrm>
            <a:off x="0" y="2483823"/>
            <a:ext cx="9144000" cy="127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wrap="square" lIns="88896" tIns="50798" rIns="88896" bIns="50798" anchor="ctr">
            <a:spAutoFit/>
          </a:bodyPr>
          <a:lstStyle/>
          <a:p>
            <a:pPr algn="ctr" defTabSz="914145" fontAlgn="auto">
              <a:spcBef>
                <a:spcPts val="0"/>
              </a:spcBef>
              <a:spcAft>
                <a:spcPts val="0"/>
              </a:spcAft>
              <a:defRPr/>
            </a:pPr>
            <a:r>
              <a:rPr lang="en-US" sz="2800" b="1" cap="all" spc="230" dirty="0" smtClean="0">
                <a:solidFill>
                  <a:srgbClr val="006600"/>
                </a:solidFill>
                <a:effectLst>
                  <a:innerShdw blurRad="63500" dist="50800" dir="108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How new work items come to be </a:t>
            </a:r>
          </a:p>
          <a:p>
            <a:pPr algn="ctr" defTabSz="914145" fontAlgn="auto">
              <a:spcBef>
                <a:spcPts val="0"/>
              </a:spcBef>
              <a:spcAft>
                <a:spcPts val="0"/>
              </a:spcAft>
              <a:defRPr/>
            </a:pPr>
            <a:endParaRPr lang="en-US" sz="2800" b="1" cap="all" spc="230" dirty="0">
              <a:solidFill>
                <a:srgbClr val="006600"/>
              </a:solidFill>
              <a:effectLst>
                <a:innerShdw blurRad="63500" dist="50800" dir="108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endParaRPr>
          </a:p>
          <a:p>
            <a:pPr algn="ctr" defTabSz="914145" fontAlgn="auto">
              <a:spcBef>
                <a:spcPts val="0"/>
              </a:spcBef>
              <a:spcAft>
                <a:spcPts val="0"/>
              </a:spcAft>
              <a:defRPr/>
            </a:pPr>
            <a:r>
              <a:rPr lang="en-US" sz="2000" b="1" cap="all" spc="230" dirty="0" smtClean="0">
                <a:solidFill>
                  <a:srgbClr val="006600"/>
                </a:solidFill>
                <a:effectLst>
                  <a:innerShdw blurRad="63500" dist="50800" dir="108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“good standards development practice”</a:t>
            </a:r>
            <a:endParaRPr lang="ja-JP" altLang="ja-JP" sz="2800" b="1" cap="all" spc="230" dirty="0">
              <a:solidFill>
                <a:srgbClr val="006600"/>
              </a:solidFill>
              <a:effectLst>
                <a:innerShdw blurRad="63500" dist="50800" dir="108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sym typeface="Helvetica"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6329663"/>
            <a:ext cx="838200" cy="45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0" y="6654055"/>
            <a:ext cx="1270000" cy="153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000" dirty="0" smtClean="0">
                <a:solidFill>
                  <a:srgbClr val="000000"/>
                </a:solidFill>
                <a:latin typeface="Arial"/>
              </a:rPr>
              <a:t>Unrestricted</a:t>
            </a:r>
            <a:endParaRPr lang="en-US" sz="1000" dirty="0">
              <a:solidFill>
                <a:srgbClr val="000000"/>
              </a:solidFill>
              <a:latin typeface="Arial"/>
            </a:endParaRPr>
          </a:p>
        </p:txBody>
      </p:sp>
    </p:spTree>
    <p:extLst>
      <p:ext uri="{BB962C8B-B14F-4D97-AF65-F5344CB8AC3E}">
        <p14:creationId xmlns:p14="http://schemas.microsoft.com/office/powerpoint/2010/main" val="27141263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What’s critical?</a:t>
            </a:r>
            <a:endParaRPr lang="en-US" b="1" dirty="0"/>
          </a:p>
        </p:txBody>
      </p:sp>
      <p:sp>
        <p:nvSpPr>
          <p:cNvPr id="3" name="Content Placeholder 2"/>
          <p:cNvSpPr>
            <a:spLocks noGrp="1"/>
          </p:cNvSpPr>
          <p:nvPr>
            <p:ph idx="1"/>
          </p:nvPr>
        </p:nvSpPr>
        <p:spPr>
          <a:xfrm>
            <a:off x="838200" y="1600200"/>
            <a:ext cx="8002588" cy="4419600"/>
          </a:xfrm>
        </p:spPr>
        <p:txBody>
          <a:bodyPr/>
          <a:lstStyle/>
          <a:p>
            <a:pPr marL="0" indent="0">
              <a:lnSpc>
                <a:spcPct val="110000"/>
              </a:lnSpc>
            </a:pPr>
            <a:r>
              <a:rPr lang="en-US" sz="2800" b="1" dirty="0" smtClean="0">
                <a:solidFill>
                  <a:schemeClr val="accent3">
                    <a:lumMod val="75000"/>
                  </a:schemeClr>
                </a:solidFill>
              </a:rPr>
              <a:t>Three elements are decisive for a good standard development and timely delivery:</a:t>
            </a:r>
          </a:p>
          <a:p>
            <a:pPr marL="0" indent="0">
              <a:lnSpc>
                <a:spcPct val="110000"/>
              </a:lnSpc>
            </a:pPr>
            <a:endParaRPr lang="en-US" sz="2800" b="1" dirty="0">
              <a:solidFill>
                <a:schemeClr val="accent3">
                  <a:lumMod val="75000"/>
                </a:schemeClr>
              </a:solidFill>
            </a:endParaRPr>
          </a:p>
          <a:p>
            <a:pPr marL="514350" indent="-514350">
              <a:lnSpc>
                <a:spcPct val="110000"/>
              </a:lnSpc>
              <a:buFont typeface="+mj-lt"/>
              <a:buAutoNum type="arabicPeriod"/>
            </a:pPr>
            <a:r>
              <a:rPr lang="en-US" sz="2800" b="1" dirty="0" smtClean="0">
                <a:solidFill>
                  <a:schemeClr val="accent3">
                    <a:lumMod val="75000"/>
                  </a:schemeClr>
                </a:solidFill>
              </a:rPr>
              <a:t>New work item Proposal (NP)</a:t>
            </a:r>
          </a:p>
          <a:p>
            <a:pPr marL="514350" indent="-514350">
              <a:lnSpc>
                <a:spcPct val="110000"/>
              </a:lnSpc>
              <a:buFont typeface="+mj-lt"/>
              <a:buAutoNum type="arabicPeriod"/>
            </a:pPr>
            <a:r>
              <a:rPr lang="en-US" sz="2800" b="1" dirty="0" smtClean="0">
                <a:solidFill>
                  <a:schemeClr val="accent3">
                    <a:lumMod val="75000"/>
                  </a:schemeClr>
                </a:solidFill>
              </a:rPr>
              <a:t>Stakeholder representation</a:t>
            </a:r>
          </a:p>
          <a:p>
            <a:pPr marL="514350" indent="-514350">
              <a:lnSpc>
                <a:spcPct val="110000"/>
              </a:lnSpc>
              <a:buFont typeface="+mj-lt"/>
              <a:buAutoNum type="arabicPeriod"/>
            </a:pPr>
            <a:r>
              <a:rPr lang="en-US" sz="2800" b="1" dirty="0" smtClean="0">
                <a:solidFill>
                  <a:schemeClr val="accent3">
                    <a:lumMod val="75000"/>
                  </a:schemeClr>
                </a:solidFill>
              </a:rPr>
              <a:t>Convener</a:t>
            </a:r>
          </a:p>
          <a:p>
            <a:pPr marL="0" indent="0">
              <a:lnSpc>
                <a:spcPct val="110000"/>
              </a:lnSpc>
            </a:pPr>
            <a:endParaRPr lang="en-US" sz="2800" b="1" dirty="0">
              <a:solidFill>
                <a:schemeClr val="accent3">
                  <a:lumMod val="75000"/>
                </a:schemeClr>
              </a:solidFill>
            </a:endParaRPr>
          </a:p>
        </p:txBody>
      </p:sp>
    </p:spTree>
    <p:extLst>
      <p:ext uri="{BB962C8B-B14F-4D97-AF65-F5344CB8AC3E}">
        <p14:creationId xmlns:p14="http://schemas.microsoft.com/office/powerpoint/2010/main" val="483411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What’s critical?</a:t>
            </a:r>
            <a:endParaRPr lang="en-US" b="1" dirty="0"/>
          </a:p>
        </p:txBody>
      </p:sp>
      <p:sp>
        <p:nvSpPr>
          <p:cNvPr id="3" name="Content Placeholder 2"/>
          <p:cNvSpPr>
            <a:spLocks noGrp="1"/>
          </p:cNvSpPr>
          <p:nvPr>
            <p:ph idx="1"/>
          </p:nvPr>
        </p:nvSpPr>
        <p:spPr>
          <a:xfrm>
            <a:off x="838200" y="1600200"/>
            <a:ext cx="8002588" cy="4419600"/>
          </a:xfrm>
        </p:spPr>
        <p:txBody>
          <a:bodyPr/>
          <a:lstStyle/>
          <a:p>
            <a:pPr marL="0" indent="0">
              <a:lnSpc>
                <a:spcPct val="110000"/>
              </a:lnSpc>
            </a:pPr>
            <a:r>
              <a:rPr lang="en-US" sz="2800" b="1" dirty="0" smtClean="0">
                <a:solidFill>
                  <a:schemeClr val="accent3">
                    <a:lumMod val="75000"/>
                  </a:schemeClr>
                </a:solidFill>
              </a:rPr>
              <a:t>Three critical elements:</a:t>
            </a:r>
          </a:p>
          <a:p>
            <a:pPr marL="0" indent="0">
              <a:lnSpc>
                <a:spcPct val="110000"/>
              </a:lnSpc>
            </a:pPr>
            <a:endParaRPr lang="en-US" sz="2800" b="1" dirty="0" smtClean="0">
              <a:solidFill>
                <a:schemeClr val="accent3">
                  <a:lumMod val="75000"/>
                </a:schemeClr>
              </a:solidFill>
            </a:endParaRPr>
          </a:p>
          <a:p>
            <a:pPr marL="0" indent="0">
              <a:lnSpc>
                <a:spcPct val="110000"/>
              </a:lnSpc>
            </a:pPr>
            <a:r>
              <a:rPr lang="en-US" sz="2800" b="1" dirty="0" smtClean="0">
                <a:solidFill>
                  <a:schemeClr val="accent3">
                    <a:lumMod val="75000"/>
                  </a:schemeClr>
                </a:solidFill>
              </a:rPr>
              <a:t>1) New work item Proposal (NP)</a:t>
            </a:r>
          </a:p>
          <a:p>
            <a:pPr marL="457200" indent="-457200">
              <a:lnSpc>
                <a:spcPct val="110000"/>
              </a:lnSpc>
              <a:buFont typeface="Arial"/>
              <a:buChar char="•"/>
            </a:pPr>
            <a:endParaRPr lang="en-US" sz="2800" dirty="0" smtClean="0">
              <a:solidFill>
                <a:schemeClr val="accent3">
                  <a:lumMod val="75000"/>
                </a:schemeClr>
              </a:solidFill>
            </a:endParaRPr>
          </a:p>
          <a:p>
            <a:pPr marL="457200" indent="-457200">
              <a:lnSpc>
                <a:spcPct val="110000"/>
              </a:lnSpc>
              <a:buFont typeface="Arial"/>
              <a:buChar char="•"/>
            </a:pPr>
            <a:r>
              <a:rPr lang="en-US" sz="2800" dirty="0" smtClean="0">
                <a:solidFill>
                  <a:schemeClr val="accent3">
                    <a:lumMod val="75000"/>
                  </a:schemeClr>
                </a:solidFill>
              </a:rPr>
              <a:t>Reflects clear vision of intended deliverable</a:t>
            </a:r>
          </a:p>
          <a:p>
            <a:pPr marL="457200" indent="-457200">
              <a:lnSpc>
                <a:spcPct val="110000"/>
              </a:lnSpc>
              <a:buFont typeface="Arial"/>
              <a:buChar char="•"/>
            </a:pPr>
            <a:r>
              <a:rPr lang="en-US" sz="2800" dirty="0" smtClean="0">
                <a:solidFill>
                  <a:schemeClr val="accent3">
                    <a:lumMod val="75000"/>
                  </a:schemeClr>
                </a:solidFill>
              </a:rPr>
              <a:t>Has solid justification for the effort to be made</a:t>
            </a:r>
          </a:p>
          <a:p>
            <a:pPr marL="457200" indent="-457200">
              <a:lnSpc>
                <a:spcPct val="110000"/>
              </a:lnSpc>
              <a:buFont typeface="Arial"/>
              <a:buChar char="•"/>
            </a:pPr>
            <a:r>
              <a:rPr lang="en-US" sz="2800" dirty="0" smtClean="0">
                <a:solidFill>
                  <a:schemeClr val="accent3">
                    <a:lumMod val="75000"/>
                  </a:schemeClr>
                </a:solidFill>
              </a:rPr>
              <a:t>Is realistic about time needed</a:t>
            </a:r>
          </a:p>
          <a:p>
            <a:pPr marL="457200" indent="-457200">
              <a:lnSpc>
                <a:spcPct val="110000"/>
              </a:lnSpc>
              <a:buFont typeface="Arial"/>
              <a:buChar char="•"/>
            </a:pPr>
            <a:r>
              <a:rPr lang="en-US" sz="2800" dirty="0" smtClean="0">
                <a:solidFill>
                  <a:schemeClr val="accent3">
                    <a:lumMod val="75000"/>
                  </a:schemeClr>
                </a:solidFill>
              </a:rPr>
              <a:t>Might refer to selected “Essential Principles”</a:t>
            </a:r>
          </a:p>
          <a:p>
            <a:pPr marL="457200" indent="-457200">
              <a:lnSpc>
                <a:spcPct val="110000"/>
              </a:lnSpc>
              <a:buFont typeface="Arial"/>
              <a:buChar char="•"/>
            </a:pPr>
            <a:endParaRPr lang="en-US" sz="2800" b="1" dirty="0">
              <a:solidFill>
                <a:schemeClr val="accent3">
                  <a:lumMod val="75000"/>
                </a:schemeClr>
              </a:solidFill>
            </a:endParaRPr>
          </a:p>
          <a:p>
            <a:pPr marL="0" indent="0">
              <a:lnSpc>
                <a:spcPct val="110000"/>
              </a:lnSpc>
            </a:pPr>
            <a:endParaRPr lang="en-US" sz="2800" b="1" dirty="0" smtClean="0">
              <a:solidFill>
                <a:schemeClr val="accent3">
                  <a:lumMod val="75000"/>
                </a:schemeClr>
              </a:solidFill>
            </a:endParaRPr>
          </a:p>
        </p:txBody>
      </p:sp>
    </p:spTree>
    <p:extLst>
      <p:ext uri="{BB962C8B-B14F-4D97-AF65-F5344CB8AC3E}">
        <p14:creationId xmlns:p14="http://schemas.microsoft.com/office/powerpoint/2010/main" val="483411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What’s critical?</a:t>
            </a:r>
            <a:endParaRPr lang="en-US" b="1" dirty="0"/>
          </a:p>
        </p:txBody>
      </p:sp>
      <p:sp>
        <p:nvSpPr>
          <p:cNvPr id="3" name="Content Placeholder 2"/>
          <p:cNvSpPr>
            <a:spLocks noGrp="1"/>
          </p:cNvSpPr>
          <p:nvPr>
            <p:ph idx="1"/>
          </p:nvPr>
        </p:nvSpPr>
        <p:spPr>
          <a:xfrm>
            <a:off x="838200" y="1600200"/>
            <a:ext cx="8002588" cy="4419600"/>
          </a:xfrm>
        </p:spPr>
        <p:txBody>
          <a:bodyPr/>
          <a:lstStyle/>
          <a:p>
            <a:pPr marL="0" indent="0">
              <a:lnSpc>
                <a:spcPct val="110000"/>
              </a:lnSpc>
            </a:pPr>
            <a:r>
              <a:rPr lang="en-US" sz="2800" b="1" dirty="0" smtClean="0">
                <a:solidFill>
                  <a:schemeClr val="accent3">
                    <a:lumMod val="75000"/>
                  </a:schemeClr>
                </a:solidFill>
              </a:rPr>
              <a:t>Three critical elements:</a:t>
            </a:r>
          </a:p>
          <a:p>
            <a:pPr marL="0" indent="0">
              <a:lnSpc>
                <a:spcPct val="110000"/>
              </a:lnSpc>
            </a:pPr>
            <a:endParaRPr lang="en-US" sz="2800" b="1" dirty="0" smtClean="0">
              <a:solidFill>
                <a:schemeClr val="accent3">
                  <a:lumMod val="75000"/>
                </a:schemeClr>
              </a:solidFill>
            </a:endParaRPr>
          </a:p>
          <a:p>
            <a:pPr marL="0" indent="0">
              <a:lnSpc>
                <a:spcPct val="110000"/>
              </a:lnSpc>
            </a:pPr>
            <a:r>
              <a:rPr lang="en-US" sz="2800" b="1" dirty="0">
                <a:solidFill>
                  <a:schemeClr val="accent3">
                    <a:lumMod val="75000"/>
                  </a:schemeClr>
                </a:solidFill>
              </a:rPr>
              <a:t>2</a:t>
            </a:r>
            <a:r>
              <a:rPr lang="en-US" sz="2800" b="1" dirty="0" smtClean="0">
                <a:solidFill>
                  <a:schemeClr val="accent3">
                    <a:lumMod val="75000"/>
                  </a:schemeClr>
                </a:solidFill>
              </a:rPr>
              <a:t>) </a:t>
            </a:r>
            <a:r>
              <a:rPr lang="en-US" sz="2800" b="1" dirty="0">
                <a:solidFill>
                  <a:schemeClr val="accent3">
                    <a:lumMod val="75000"/>
                  </a:schemeClr>
                </a:solidFill>
              </a:rPr>
              <a:t>Stakeholder representation</a:t>
            </a:r>
          </a:p>
          <a:p>
            <a:pPr marL="457200" indent="-457200">
              <a:lnSpc>
                <a:spcPct val="110000"/>
              </a:lnSpc>
              <a:buFont typeface="Arial"/>
              <a:buChar char="•"/>
            </a:pPr>
            <a:endParaRPr lang="en-US" sz="2800" dirty="0" smtClean="0">
              <a:solidFill>
                <a:schemeClr val="accent3">
                  <a:lumMod val="75000"/>
                </a:schemeClr>
              </a:solidFill>
            </a:endParaRPr>
          </a:p>
          <a:p>
            <a:pPr marL="457200" indent="-457200">
              <a:lnSpc>
                <a:spcPct val="110000"/>
              </a:lnSpc>
              <a:buFont typeface="Arial"/>
              <a:buChar char="•"/>
            </a:pPr>
            <a:r>
              <a:rPr lang="en-US" sz="2800" dirty="0" smtClean="0">
                <a:solidFill>
                  <a:schemeClr val="accent3">
                    <a:lumMod val="75000"/>
                  </a:schemeClr>
                </a:solidFill>
              </a:rPr>
              <a:t>Broad group of experts (</a:t>
            </a:r>
            <a:r>
              <a:rPr lang="en-US" i="1" dirty="0" smtClean="0">
                <a:solidFill>
                  <a:schemeClr val="accent3">
                    <a:lumMod val="75000"/>
                  </a:schemeClr>
                </a:solidFill>
              </a:rPr>
              <a:t>expertise, nationality, </a:t>
            </a:r>
            <a:r>
              <a:rPr lang="mr-IN" i="1" dirty="0" smtClean="0">
                <a:solidFill>
                  <a:schemeClr val="accent3">
                    <a:lumMod val="75000"/>
                  </a:schemeClr>
                </a:solidFill>
              </a:rPr>
              <a:t>…</a:t>
            </a:r>
            <a:r>
              <a:rPr lang="en-US" sz="2800" dirty="0" smtClean="0">
                <a:solidFill>
                  <a:schemeClr val="accent3">
                    <a:lumMod val="75000"/>
                  </a:schemeClr>
                </a:solidFill>
              </a:rPr>
              <a:t>)</a:t>
            </a:r>
          </a:p>
          <a:p>
            <a:pPr marL="457200" indent="-457200">
              <a:lnSpc>
                <a:spcPct val="110000"/>
              </a:lnSpc>
              <a:buFont typeface="Arial"/>
              <a:buChar char="•"/>
            </a:pPr>
            <a:r>
              <a:rPr lang="en-US" sz="2800" dirty="0" smtClean="0">
                <a:solidFill>
                  <a:schemeClr val="accent3">
                    <a:lumMod val="75000"/>
                  </a:schemeClr>
                </a:solidFill>
              </a:rPr>
              <a:t>Collaborative attitude</a:t>
            </a:r>
          </a:p>
          <a:p>
            <a:pPr marL="457200" indent="-457200">
              <a:lnSpc>
                <a:spcPct val="110000"/>
              </a:lnSpc>
              <a:buFont typeface="Arial"/>
              <a:buChar char="•"/>
            </a:pPr>
            <a:r>
              <a:rPr lang="en-US" sz="2800" dirty="0" smtClean="0">
                <a:solidFill>
                  <a:schemeClr val="accent3">
                    <a:lumMod val="75000"/>
                  </a:schemeClr>
                </a:solidFill>
              </a:rPr>
              <a:t>Preferably available for the entire project</a:t>
            </a:r>
          </a:p>
          <a:p>
            <a:pPr marL="457200" indent="-457200">
              <a:lnSpc>
                <a:spcPct val="110000"/>
              </a:lnSpc>
              <a:buFont typeface="Arial"/>
              <a:buChar char="•"/>
            </a:pPr>
            <a:r>
              <a:rPr lang="en-US" sz="2800" dirty="0" smtClean="0">
                <a:solidFill>
                  <a:schemeClr val="accent3">
                    <a:lumMod val="75000"/>
                  </a:schemeClr>
                </a:solidFill>
              </a:rPr>
              <a:t>Ideally: mix of expertise tailored to project</a:t>
            </a:r>
          </a:p>
          <a:p>
            <a:pPr marL="457200" indent="-457200">
              <a:lnSpc>
                <a:spcPct val="110000"/>
              </a:lnSpc>
              <a:buFont typeface="Arial"/>
              <a:buChar char="•"/>
            </a:pPr>
            <a:r>
              <a:rPr lang="en-US" sz="2800" dirty="0" smtClean="0">
                <a:solidFill>
                  <a:schemeClr val="accent3">
                    <a:lumMod val="75000"/>
                  </a:schemeClr>
                </a:solidFill>
              </a:rPr>
              <a:t>Often depends on experts “made available”</a:t>
            </a:r>
            <a:endParaRPr lang="en-US" sz="2800" b="1" dirty="0">
              <a:solidFill>
                <a:schemeClr val="accent3">
                  <a:lumMod val="75000"/>
                </a:schemeClr>
              </a:solidFill>
            </a:endParaRPr>
          </a:p>
          <a:p>
            <a:pPr marL="0" indent="0">
              <a:lnSpc>
                <a:spcPct val="110000"/>
              </a:lnSpc>
            </a:pPr>
            <a:endParaRPr lang="en-US" sz="2800" b="1" dirty="0" smtClean="0">
              <a:solidFill>
                <a:schemeClr val="accent3">
                  <a:lumMod val="75000"/>
                </a:schemeClr>
              </a:solidFill>
            </a:endParaRPr>
          </a:p>
        </p:txBody>
      </p:sp>
      <p:pic>
        <p:nvPicPr>
          <p:cNvPr id="4" name="Picture 3"/>
          <p:cNvPicPr>
            <a:picLocks noChangeAspect="1"/>
          </p:cNvPicPr>
          <p:nvPr/>
        </p:nvPicPr>
        <p:blipFill>
          <a:blip r:embed="rId3"/>
          <a:srcRect/>
          <a:stretch>
            <a:fillRect/>
          </a:stretch>
        </p:blipFill>
        <p:spPr>
          <a:xfrm>
            <a:off x="5570548" y="1143000"/>
            <a:ext cx="3573451" cy="2302246"/>
          </a:xfrm>
          <a:prstGeom prst="rect">
            <a:avLst/>
          </a:prstGeom>
        </p:spPr>
      </p:pic>
    </p:spTree>
    <p:extLst>
      <p:ext uri="{BB962C8B-B14F-4D97-AF65-F5344CB8AC3E}">
        <p14:creationId xmlns:p14="http://schemas.microsoft.com/office/powerpoint/2010/main" val="3153611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What’s critical?</a:t>
            </a:r>
            <a:endParaRPr lang="en-US" b="1" dirty="0"/>
          </a:p>
        </p:txBody>
      </p:sp>
      <p:sp>
        <p:nvSpPr>
          <p:cNvPr id="3" name="Content Placeholder 2"/>
          <p:cNvSpPr>
            <a:spLocks noGrp="1"/>
          </p:cNvSpPr>
          <p:nvPr>
            <p:ph idx="1"/>
          </p:nvPr>
        </p:nvSpPr>
        <p:spPr>
          <a:xfrm>
            <a:off x="838200" y="1600200"/>
            <a:ext cx="8002588" cy="4419600"/>
          </a:xfrm>
        </p:spPr>
        <p:txBody>
          <a:bodyPr/>
          <a:lstStyle/>
          <a:p>
            <a:pPr marL="0" indent="0">
              <a:lnSpc>
                <a:spcPct val="110000"/>
              </a:lnSpc>
            </a:pPr>
            <a:r>
              <a:rPr lang="en-US" sz="2800" b="1" dirty="0" smtClean="0">
                <a:solidFill>
                  <a:schemeClr val="accent3">
                    <a:lumMod val="75000"/>
                  </a:schemeClr>
                </a:solidFill>
              </a:rPr>
              <a:t>Three critical elements:</a:t>
            </a:r>
          </a:p>
          <a:p>
            <a:pPr marL="0" indent="0">
              <a:lnSpc>
                <a:spcPct val="110000"/>
              </a:lnSpc>
            </a:pPr>
            <a:endParaRPr lang="en-US" sz="2800" b="1" dirty="0" smtClean="0">
              <a:solidFill>
                <a:schemeClr val="accent3">
                  <a:lumMod val="75000"/>
                </a:schemeClr>
              </a:solidFill>
            </a:endParaRPr>
          </a:p>
          <a:p>
            <a:pPr marL="0" indent="0">
              <a:lnSpc>
                <a:spcPct val="110000"/>
              </a:lnSpc>
            </a:pPr>
            <a:r>
              <a:rPr lang="en-US" sz="2800" b="1" dirty="0" smtClean="0">
                <a:solidFill>
                  <a:schemeClr val="accent3">
                    <a:lumMod val="75000"/>
                  </a:schemeClr>
                </a:solidFill>
              </a:rPr>
              <a:t>3) </a:t>
            </a:r>
            <a:r>
              <a:rPr lang="en-US" sz="2800" b="1" dirty="0">
                <a:solidFill>
                  <a:schemeClr val="accent3">
                    <a:lumMod val="75000"/>
                  </a:schemeClr>
                </a:solidFill>
              </a:rPr>
              <a:t>Convener</a:t>
            </a:r>
          </a:p>
          <a:p>
            <a:pPr marL="457200" indent="-457200">
              <a:lnSpc>
                <a:spcPct val="110000"/>
              </a:lnSpc>
              <a:buFont typeface="Arial"/>
              <a:buChar char="•"/>
            </a:pPr>
            <a:endParaRPr lang="en-US" sz="2800" dirty="0" smtClean="0">
              <a:solidFill>
                <a:schemeClr val="accent3">
                  <a:lumMod val="75000"/>
                </a:schemeClr>
              </a:solidFill>
            </a:endParaRPr>
          </a:p>
          <a:p>
            <a:pPr marL="457200" indent="-457200">
              <a:lnSpc>
                <a:spcPct val="110000"/>
              </a:lnSpc>
              <a:buFont typeface="Arial"/>
              <a:buChar char="•"/>
            </a:pPr>
            <a:r>
              <a:rPr lang="en-US" sz="2800" dirty="0" smtClean="0">
                <a:solidFill>
                  <a:schemeClr val="accent3">
                    <a:lumMod val="75000"/>
                  </a:schemeClr>
                </a:solidFill>
              </a:rPr>
              <a:t>Consensus builder</a:t>
            </a:r>
          </a:p>
          <a:p>
            <a:pPr marL="457200" indent="-457200">
              <a:lnSpc>
                <a:spcPct val="110000"/>
              </a:lnSpc>
              <a:buFont typeface="Arial"/>
              <a:buChar char="•"/>
            </a:pPr>
            <a:r>
              <a:rPr lang="en-US" sz="2800" dirty="0">
                <a:solidFill>
                  <a:schemeClr val="accent3">
                    <a:lumMod val="75000"/>
                  </a:schemeClr>
                </a:solidFill>
              </a:rPr>
              <a:t>Must have ample time available</a:t>
            </a:r>
            <a:endParaRPr lang="en-US" sz="2800" b="1" dirty="0">
              <a:solidFill>
                <a:schemeClr val="accent3">
                  <a:lumMod val="75000"/>
                </a:schemeClr>
              </a:solidFill>
            </a:endParaRPr>
          </a:p>
          <a:p>
            <a:pPr marL="457200" indent="-457200">
              <a:lnSpc>
                <a:spcPct val="110000"/>
              </a:lnSpc>
              <a:buFont typeface="Arial"/>
              <a:buChar char="•"/>
            </a:pPr>
            <a:r>
              <a:rPr lang="en-US" sz="2800" dirty="0">
                <a:solidFill>
                  <a:schemeClr val="accent3">
                    <a:lumMod val="75000"/>
                  </a:schemeClr>
                </a:solidFill>
              </a:rPr>
              <a:t>Project manager, for timely completion</a:t>
            </a:r>
          </a:p>
          <a:p>
            <a:pPr marL="457200" indent="-457200">
              <a:lnSpc>
                <a:spcPct val="110000"/>
              </a:lnSpc>
              <a:buFont typeface="Arial"/>
              <a:buChar char="•"/>
            </a:pPr>
            <a:r>
              <a:rPr lang="en-US" sz="2800" dirty="0" smtClean="0">
                <a:solidFill>
                  <a:schemeClr val="accent3">
                    <a:lumMod val="75000"/>
                  </a:schemeClr>
                </a:solidFill>
              </a:rPr>
              <a:t>Focus</a:t>
            </a:r>
            <a:r>
              <a:rPr lang="en-US" sz="2800" dirty="0" smtClean="0">
                <a:solidFill>
                  <a:schemeClr val="accent3">
                    <a:lumMod val="75000"/>
                  </a:schemeClr>
                </a:solidFill>
              </a:rPr>
              <a:t>, </a:t>
            </a:r>
            <a:r>
              <a:rPr lang="en-US" sz="2800" dirty="0" smtClean="0">
                <a:solidFill>
                  <a:schemeClr val="accent3">
                    <a:lumMod val="75000"/>
                  </a:schemeClr>
                </a:solidFill>
              </a:rPr>
              <a:t>preferably not </a:t>
            </a:r>
            <a:r>
              <a:rPr lang="en-US" sz="2800" dirty="0" smtClean="0">
                <a:solidFill>
                  <a:schemeClr val="accent3">
                    <a:lumMod val="75000"/>
                  </a:schemeClr>
                </a:solidFill>
              </a:rPr>
              <a:t>too close to the </a:t>
            </a:r>
            <a:r>
              <a:rPr lang="en-US" sz="2800" dirty="0" smtClean="0">
                <a:solidFill>
                  <a:schemeClr val="accent3">
                    <a:lumMod val="75000"/>
                  </a:schemeClr>
                </a:solidFill>
              </a:rPr>
              <a:t>subject</a:t>
            </a:r>
            <a:endParaRPr lang="en-US" sz="2800" dirty="0" smtClean="0">
              <a:solidFill>
                <a:schemeClr val="accent3">
                  <a:lumMod val="75000"/>
                </a:schemeClr>
              </a:solidFill>
            </a:endParaRPr>
          </a:p>
        </p:txBody>
      </p:sp>
    </p:spTree>
    <p:extLst>
      <p:ext uri="{BB962C8B-B14F-4D97-AF65-F5344CB8AC3E}">
        <p14:creationId xmlns:p14="http://schemas.microsoft.com/office/powerpoint/2010/main" val="3105886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What’s critical?</a:t>
            </a:r>
            <a:br>
              <a:rPr lang="en-US" b="1" dirty="0" smtClean="0"/>
            </a:br>
            <a:endParaRPr lang="en-US" b="1" dirty="0"/>
          </a:p>
        </p:txBody>
      </p:sp>
      <p:sp>
        <p:nvSpPr>
          <p:cNvPr id="3" name="Content Placeholder 2"/>
          <p:cNvSpPr>
            <a:spLocks noGrp="1"/>
          </p:cNvSpPr>
          <p:nvPr>
            <p:ph idx="1"/>
          </p:nvPr>
        </p:nvSpPr>
        <p:spPr>
          <a:xfrm>
            <a:off x="838200" y="1600200"/>
            <a:ext cx="8002588" cy="4419600"/>
          </a:xfrm>
        </p:spPr>
        <p:txBody>
          <a:bodyPr/>
          <a:lstStyle/>
          <a:p>
            <a:pPr marL="0" indent="0">
              <a:lnSpc>
                <a:spcPct val="110000"/>
              </a:lnSpc>
            </a:pPr>
            <a:r>
              <a:rPr lang="en-US" sz="2600" b="1" dirty="0" smtClean="0">
                <a:solidFill>
                  <a:schemeClr val="accent3">
                    <a:lumMod val="75000"/>
                  </a:schemeClr>
                </a:solidFill>
              </a:rPr>
              <a:t>Sometimes, a convener must “borrow” from Darth Vader</a:t>
            </a:r>
            <a:endParaRPr lang="en-US" sz="2600" b="1" dirty="0">
              <a:solidFill>
                <a:schemeClr val="accent3">
                  <a:lumMod val="75000"/>
                </a:schemeClr>
              </a:solidFill>
            </a:endParaRPr>
          </a:p>
          <a:p>
            <a:pPr marL="0" indent="0">
              <a:lnSpc>
                <a:spcPct val="120000"/>
              </a:lnSpc>
            </a:pPr>
            <a:endParaRPr lang="en-US" sz="2600" b="1" dirty="0">
              <a:solidFill>
                <a:schemeClr val="accent3">
                  <a:lumMod val="75000"/>
                </a:schemeClr>
              </a:solidFill>
            </a:endParaRPr>
          </a:p>
        </p:txBody>
      </p:sp>
      <p:pic>
        <p:nvPicPr>
          <p:cNvPr id="5" name="Picture 4"/>
          <p:cNvPicPr>
            <a:picLocks noChangeAspect="1"/>
          </p:cNvPicPr>
          <p:nvPr/>
        </p:nvPicPr>
        <p:blipFill>
          <a:blip r:embed="rId3"/>
          <a:stretch>
            <a:fillRect/>
          </a:stretch>
        </p:blipFill>
        <p:spPr>
          <a:xfrm>
            <a:off x="1143000" y="2514600"/>
            <a:ext cx="3886200" cy="2188346"/>
          </a:xfrm>
          <a:prstGeom prst="rect">
            <a:avLst/>
          </a:prstGeom>
        </p:spPr>
      </p:pic>
      <p:sp>
        <p:nvSpPr>
          <p:cNvPr id="6" name="TextBox 5"/>
          <p:cNvSpPr txBox="1"/>
          <p:nvPr/>
        </p:nvSpPr>
        <p:spPr>
          <a:xfrm>
            <a:off x="4267200" y="3505200"/>
            <a:ext cx="4038600" cy="2062103"/>
          </a:xfrm>
          <a:prstGeom prst="rect">
            <a:avLst/>
          </a:prstGeom>
          <a:solidFill>
            <a:srgbClr val="0A0203"/>
          </a:solidFill>
        </p:spPr>
        <p:txBody>
          <a:bodyPr wrap="square" rtlCol="0">
            <a:spAutoFit/>
          </a:bodyPr>
          <a:lstStyle/>
          <a:p>
            <a:pPr algn="ctr"/>
            <a:r>
              <a:rPr lang="en-US" sz="3200" dirty="0" smtClean="0">
                <a:solidFill>
                  <a:schemeClr val="bg1"/>
                </a:solidFill>
              </a:rPr>
              <a:t>Asteroids do not concern me, Admiral. I want that ship, not excuses.</a:t>
            </a:r>
            <a:endParaRPr lang="en-US" sz="3200" dirty="0">
              <a:solidFill>
                <a:schemeClr val="bg1"/>
              </a:solidFill>
            </a:endParaRPr>
          </a:p>
        </p:txBody>
      </p:sp>
    </p:spTree>
    <p:extLst>
      <p:ext uri="{BB962C8B-B14F-4D97-AF65-F5344CB8AC3E}">
        <p14:creationId xmlns:p14="http://schemas.microsoft.com/office/powerpoint/2010/main" val="826057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r"/>
            <a:r>
              <a:rPr lang="en-GB" altLang="en-US" b="1" dirty="0" smtClean="0"/>
              <a:t>Take </a:t>
            </a:r>
            <a:r>
              <a:rPr lang="en-GB" altLang="en-US" b="1" dirty="0" err="1" smtClean="0"/>
              <a:t>Aways</a:t>
            </a:r>
            <a:endParaRPr lang="en-GB" altLang="en-US" b="1" dirty="0"/>
          </a:p>
        </p:txBody>
      </p:sp>
      <p:sp>
        <p:nvSpPr>
          <p:cNvPr id="14339" name="Rectangle 3"/>
          <p:cNvSpPr>
            <a:spLocks noGrp="1" noChangeArrowheads="1"/>
          </p:cNvSpPr>
          <p:nvPr>
            <p:ph type="body" idx="1"/>
          </p:nvPr>
        </p:nvSpPr>
        <p:spPr>
          <a:xfrm>
            <a:off x="533400" y="1371600"/>
            <a:ext cx="8001000" cy="4572000"/>
          </a:xfrm>
        </p:spPr>
        <p:txBody>
          <a:bodyPr>
            <a:normAutofit/>
          </a:bodyPr>
          <a:lstStyle/>
          <a:p>
            <a:pPr marL="457200" indent="-457200">
              <a:lnSpc>
                <a:spcPct val="120000"/>
              </a:lnSpc>
              <a:buFont typeface="Arial" panose="020B0604020202020204" pitchFamily="34" charset="0"/>
              <a:buChar char="•"/>
            </a:pPr>
            <a:endParaRPr lang="en-US" altLang="en-US" sz="2800" dirty="0" smtClean="0">
              <a:solidFill>
                <a:schemeClr val="accent3">
                  <a:lumMod val="75000"/>
                </a:schemeClr>
              </a:solidFill>
            </a:endParaRPr>
          </a:p>
          <a:p>
            <a:pPr marL="457200" indent="-457200">
              <a:lnSpc>
                <a:spcPct val="120000"/>
              </a:lnSpc>
              <a:buFont typeface="Arial" panose="020B0604020202020204" pitchFamily="34" charset="0"/>
              <a:buChar char="•"/>
            </a:pPr>
            <a:r>
              <a:rPr lang="en-US" altLang="en-US" sz="2800" dirty="0" smtClean="0">
                <a:solidFill>
                  <a:schemeClr val="accent3">
                    <a:lumMod val="75000"/>
                  </a:schemeClr>
                </a:solidFill>
              </a:rPr>
              <a:t>Good standards development is not </a:t>
            </a:r>
            <a:r>
              <a:rPr lang="en-US" altLang="en-US" sz="2800" dirty="0" smtClean="0">
                <a:solidFill>
                  <a:schemeClr val="accent3">
                    <a:lumMod val="75000"/>
                  </a:schemeClr>
                </a:solidFill>
              </a:rPr>
              <a:t>difficult, but </a:t>
            </a:r>
            <a:r>
              <a:rPr lang="mr-IN" altLang="en-US" sz="2800" dirty="0" smtClean="0">
                <a:solidFill>
                  <a:schemeClr val="accent3">
                    <a:lumMod val="75000"/>
                  </a:schemeClr>
                </a:solidFill>
              </a:rPr>
              <a:t>…</a:t>
            </a:r>
            <a:endParaRPr lang="en-US" altLang="en-US" sz="2800" dirty="0" smtClean="0">
              <a:solidFill>
                <a:schemeClr val="accent3">
                  <a:lumMod val="75000"/>
                </a:schemeClr>
              </a:solidFill>
            </a:endParaRPr>
          </a:p>
          <a:p>
            <a:pPr marL="457200" indent="-457200">
              <a:lnSpc>
                <a:spcPct val="120000"/>
              </a:lnSpc>
              <a:buFont typeface="Arial" panose="020B0604020202020204" pitchFamily="34" charset="0"/>
              <a:buChar char="•"/>
            </a:pPr>
            <a:r>
              <a:rPr lang="en-US" altLang="en-US" sz="2800" dirty="0" smtClean="0">
                <a:solidFill>
                  <a:schemeClr val="accent3">
                    <a:lumMod val="75000"/>
                  </a:schemeClr>
                </a:solidFill>
              </a:rPr>
              <a:t>Many tools and support materials available</a:t>
            </a:r>
          </a:p>
          <a:p>
            <a:pPr marL="457200" indent="-457200">
              <a:lnSpc>
                <a:spcPct val="120000"/>
              </a:lnSpc>
              <a:buFont typeface="Arial" panose="020B0604020202020204" pitchFamily="34" charset="0"/>
              <a:buChar char="•"/>
            </a:pPr>
            <a:r>
              <a:rPr lang="en-US" altLang="en-US" sz="2800" dirty="0" smtClean="0">
                <a:solidFill>
                  <a:schemeClr val="accent3">
                    <a:lumMod val="75000"/>
                  </a:schemeClr>
                </a:solidFill>
              </a:rPr>
              <a:t>Context for IEC/ISO standards: enhancing global trade and regulatory convergence</a:t>
            </a:r>
          </a:p>
          <a:p>
            <a:pPr marL="457200" indent="-457200">
              <a:lnSpc>
                <a:spcPct val="120000"/>
              </a:lnSpc>
              <a:buFont typeface="Arial" panose="020B0604020202020204" pitchFamily="34" charset="0"/>
              <a:buChar char="•"/>
            </a:pPr>
            <a:r>
              <a:rPr lang="en-US" altLang="en-US" sz="2800" dirty="0" smtClean="0">
                <a:solidFill>
                  <a:schemeClr val="accent3">
                    <a:lumMod val="75000"/>
                  </a:schemeClr>
                </a:solidFill>
              </a:rPr>
              <a:t>Structure and format prescribed in Directives</a:t>
            </a:r>
          </a:p>
          <a:p>
            <a:pPr marL="457200" indent="-457200">
              <a:lnSpc>
                <a:spcPct val="120000"/>
              </a:lnSpc>
              <a:buFont typeface="Arial" panose="020B0604020202020204" pitchFamily="34" charset="0"/>
              <a:buChar char="•"/>
            </a:pPr>
            <a:r>
              <a:rPr lang="en-US" altLang="en-US" sz="2800" dirty="0" smtClean="0">
                <a:solidFill>
                  <a:schemeClr val="accent3">
                    <a:lumMod val="75000"/>
                  </a:schemeClr>
                </a:solidFill>
              </a:rPr>
              <a:t>Good preparation (NP) critical for start-up </a:t>
            </a:r>
          </a:p>
          <a:p>
            <a:pPr marL="457200" indent="-457200">
              <a:lnSpc>
                <a:spcPct val="120000"/>
              </a:lnSpc>
              <a:buFont typeface="Arial" panose="020B0604020202020204" pitchFamily="34" charset="0"/>
              <a:buChar char="•"/>
            </a:pPr>
            <a:r>
              <a:rPr lang="en-US" altLang="en-US" sz="2800" dirty="0" smtClean="0">
                <a:solidFill>
                  <a:schemeClr val="accent3">
                    <a:lumMod val="75000"/>
                  </a:schemeClr>
                </a:solidFill>
              </a:rPr>
              <a:t>Focus and dedication critical for timely delivery</a:t>
            </a:r>
            <a:endParaRPr lang="en-GB" altLang="en-US" sz="2800" dirty="0">
              <a:solidFill>
                <a:schemeClr val="accent3">
                  <a:lumMod val="75000"/>
                </a:schemeClr>
              </a:solidFill>
            </a:endParaRPr>
          </a:p>
          <a:p>
            <a:pPr>
              <a:lnSpc>
                <a:spcPct val="90000"/>
              </a:lnSpc>
            </a:pPr>
            <a:endParaRPr lang="en-US" altLang="en-US" sz="2800" dirty="0">
              <a:solidFill>
                <a:schemeClr val="accent3">
                  <a:lumMod val="75000"/>
                </a:schemeClr>
              </a:solidFill>
            </a:endParaRPr>
          </a:p>
          <a:p>
            <a:pPr>
              <a:lnSpc>
                <a:spcPct val="90000"/>
              </a:lnSpc>
            </a:pPr>
            <a:endParaRPr lang="en-US" altLang="en-US" sz="2400" dirty="0" smtClean="0">
              <a:solidFill>
                <a:srgbClr val="FFFF00"/>
              </a:solidFill>
            </a:endParaRPr>
          </a:p>
          <a:p>
            <a:pPr>
              <a:lnSpc>
                <a:spcPct val="90000"/>
              </a:lnSpc>
            </a:pPr>
            <a:endParaRPr lang="en-US" altLang="en-US" sz="2400" dirty="0" smtClean="0">
              <a:solidFill>
                <a:srgbClr val="FFFF00"/>
              </a:solidFill>
            </a:endParaRPr>
          </a:p>
          <a:p>
            <a:pPr marL="361950" lvl="1" indent="0">
              <a:lnSpc>
                <a:spcPct val="90000"/>
              </a:lnSpc>
              <a:buNone/>
            </a:pPr>
            <a:endParaRPr lang="en-GB" altLang="en-US" sz="2400" dirty="0" smtClean="0">
              <a:solidFill>
                <a:srgbClr val="FFFF00"/>
              </a:solidFill>
            </a:endParaRPr>
          </a:p>
          <a:p>
            <a:pPr>
              <a:lnSpc>
                <a:spcPct val="90000"/>
              </a:lnSpc>
            </a:pPr>
            <a:endParaRPr lang="en-GB" altLang="en-US" sz="1800" dirty="0" smtClean="0"/>
          </a:p>
        </p:txBody>
      </p:sp>
    </p:spTree>
    <p:extLst>
      <p:ext uri="{BB962C8B-B14F-4D97-AF65-F5344CB8AC3E}">
        <p14:creationId xmlns:p14="http://schemas.microsoft.com/office/powerpoint/2010/main" val="2701362808"/>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724400"/>
            <a:ext cx="990600" cy="5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ctrTitle" sz="quarter"/>
          </p:nvPr>
        </p:nvSpPr>
        <p:spPr>
          <a:xfrm>
            <a:off x="762000" y="2133600"/>
            <a:ext cx="7943850" cy="1395413"/>
          </a:xfrm>
        </p:spPr>
        <p:txBody>
          <a:bodyPr/>
          <a:lstStyle/>
          <a:p>
            <a:pPr algn="ctr"/>
            <a:r>
              <a:rPr lang="fr-FR" sz="4400" dirty="0">
                <a:latin typeface="Verdana" charset="0"/>
                <a:ea typeface="Verdana" charset="0"/>
                <a:cs typeface="Verdana" charset="0"/>
              </a:rPr>
              <a:t/>
            </a:r>
            <a:br>
              <a:rPr lang="fr-FR" sz="4400" dirty="0">
                <a:latin typeface="Verdana" charset="0"/>
                <a:ea typeface="Verdana" charset="0"/>
                <a:cs typeface="Verdana" charset="0"/>
              </a:rPr>
            </a:br>
            <a:r>
              <a:rPr lang="fr-FR" sz="4400" dirty="0" err="1">
                <a:solidFill>
                  <a:schemeClr val="accent3">
                    <a:lumMod val="75000"/>
                  </a:schemeClr>
                </a:solidFill>
                <a:latin typeface="Verdana" charset="0"/>
                <a:ea typeface="Verdana" charset="0"/>
                <a:cs typeface="Verdana" charset="0"/>
              </a:rPr>
              <a:t>ThaNk</a:t>
            </a:r>
            <a:r>
              <a:rPr lang="fr-FR" sz="4400" dirty="0">
                <a:solidFill>
                  <a:schemeClr val="accent3">
                    <a:lumMod val="75000"/>
                  </a:schemeClr>
                </a:solidFill>
                <a:latin typeface="Verdana" charset="0"/>
                <a:ea typeface="Verdana" charset="0"/>
                <a:cs typeface="Verdana" charset="0"/>
              </a:rPr>
              <a:t> </a:t>
            </a:r>
            <a:r>
              <a:rPr lang="en-GB" sz="4400" dirty="0" smtClean="0">
                <a:solidFill>
                  <a:schemeClr val="accent3">
                    <a:lumMod val="75000"/>
                  </a:schemeClr>
                </a:solidFill>
                <a:latin typeface="Verdana" charset="0"/>
                <a:ea typeface="Verdana" charset="0"/>
                <a:cs typeface="Verdana" charset="0"/>
              </a:rPr>
              <a:t>you</a:t>
            </a:r>
            <a:r>
              <a:rPr lang="fr-FR" sz="4400" dirty="0" smtClean="0">
                <a:solidFill>
                  <a:schemeClr val="accent3">
                    <a:lumMod val="75000"/>
                  </a:schemeClr>
                </a:solidFill>
                <a:latin typeface="Verdana" charset="0"/>
                <a:ea typeface="Verdana" charset="0"/>
                <a:cs typeface="Verdana" charset="0"/>
              </a:rPr>
              <a:t>!</a:t>
            </a:r>
            <a:r>
              <a:rPr lang="ja-JP" altLang="en-US" sz="4400" dirty="0" smtClean="0">
                <a:solidFill>
                  <a:srgbClr val="545454"/>
                </a:solidFill>
              </a:rPr>
              <a:t> </a:t>
            </a:r>
            <a:r>
              <a:rPr lang="en-US" altLang="ja-JP" sz="4400" dirty="0">
                <a:solidFill>
                  <a:srgbClr val="545454"/>
                </a:solidFill>
              </a:rPr>
              <a:t/>
            </a:r>
            <a:br>
              <a:rPr lang="en-US" altLang="ja-JP" sz="4400" dirty="0">
                <a:solidFill>
                  <a:srgbClr val="545454"/>
                </a:solidFill>
              </a:rPr>
            </a:br>
            <a:r>
              <a:rPr lang="fr-FR" altLang="ja-JP" sz="4400" dirty="0">
                <a:solidFill>
                  <a:schemeClr val="accent3">
                    <a:lumMod val="75000"/>
                  </a:schemeClr>
                </a:solidFill>
                <a:latin typeface="Verdana" charset="0"/>
                <a:ea typeface="Verdana" charset="0"/>
                <a:cs typeface="Verdana" charset="0"/>
              </a:rPr>
              <a:t/>
            </a:r>
            <a:br>
              <a:rPr lang="fr-FR" altLang="ja-JP" sz="4400" dirty="0">
                <a:solidFill>
                  <a:schemeClr val="accent3">
                    <a:lumMod val="75000"/>
                  </a:schemeClr>
                </a:solidFill>
                <a:latin typeface="Verdana" charset="0"/>
                <a:ea typeface="Verdana" charset="0"/>
                <a:cs typeface="Verdana" charset="0"/>
              </a:rPr>
            </a:br>
            <a:r>
              <a:rPr lang="fr-FR" sz="2800" cap="none" dirty="0" smtClean="0">
                <a:latin typeface="Verdana" charset="0"/>
                <a:ea typeface="Verdana" charset="0"/>
                <a:cs typeface="Verdana" charset="0"/>
                <a:hlinkClick r:id="rId4"/>
              </a:rPr>
              <a:t>www.globalditta.org</a:t>
            </a:r>
            <a:r>
              <a:rPr lang="fr-FR" sz="2800" cap="none" dirty="0" smtClean="0">
                <a:latin typeface="Verdana" charset="0"/>
                <a:ea typeface="Verdana" charset="0"/>
                <a:cs typeface="Verdana" charset="0"/>
              </a:rPr>
              <a:t> </a:t>
            </a:r>
            <a:r>
              <a:rPr lang="fr-FR" sz="2800" cap="none" dirty="0">
                <a:solidFill>
                  <a:schemeClr val="accent3">
                    <a:lumMod val="75000"/>
                  </a:schemeClr>
                </a:solidFill>
                <a:latin typeface="Verdana" charset="0"/>
                <a:ea typeface="Verdana" charset="0"/>
                <a:cs typeface="Verdana" charset="0"/>
              </a:rPr>
              <a:t/>
            </a:r>
            <a:br>
              <a:rPr lang="fr-FR" sz="2800" cap="none" dirty="0">
                <a:solidFill>
                  <a:schemeClr val="accent3">
                    <a:lumMod val="75000"/>
                  </a:schemeClr>
                </a:solidFill>
                <a:latin typeface="Verdana" charset="0"/>
                <a:ea typeface="Verdana" charset="0"/>
                <a:cs typeface="Verdana" charset="0"/>
              </a:rPr>
            </a:br>
            <a:r>
              <a:rPr lang="fr-FR" sz="2800" cap="none" dirty="0">
                <a:solidFill>
                  <a:schemeClr val="accent3">
                    <a:lumMod val="75000"/>
                  </a:schemeClr>
                </a:solidFill>
                <a:latin typeface="Verdana" charset="0"/>
                <a:ea typeface="Verdana" charset="0"/>
                <a:cs typeface="Verdana" charset="0"/>
              </a:rPr>
              <a:t/>
            </a:r>
            <a:br>
              <a:rPr lang="fr-FR" sz="2800" cap="none" dirty="0">
                <a:solidFill>
                  <a:schemeClr val="accent3">
                    <a:lumMod val="75000"/>
                  </a:schemeClr>
                </a:solidFill>
                <a:latin typeface="Verdana" charset="0"/>
                <a:ea typeface="Verdana" charset="0"/>
                <a:cs typeface="Verdana" charset="0"/>
              </a:rPr>
            </a:br>
            <a:r>
              <a:rPr lang="fr-FR" sz="2800" cap="none" dirty="0">
                <a:ea typeface="Verdana" charset="0"/>
                <a:cs typeface="Calibri" panose="020F0502020204030204" pitchFamily="34" charset="0"/>
              </a:rPr>
              <a:t>Follow us on         @DITTA_online</a:t>
            </a:r>
            <a:br>
              <a:rPr lang="fr-FR" sz="2800" cap="none" dirty="0">
                <a:ea typeface="Verdana" charset="0"/>
                <a:cs typeface="Calibri" panose="020F0502020204030204" pitchFamily="34" charset="0"/>
              </a:rPr>
            </a:br>
            <a:r>
              <a:rPr lang="fr-FR" sz="2800" cap="none" dirty="0">
                <a:ea typeface="Verdana" charset="0"/>
                <a:cs typeface="Calibri" panose="020F0502020204030204" pitchFamily="34" charset="0"/>
              </a:rPr>
              <a:t/>
            </a:r>
            <a:br>
              <a:rPr lang="fr-FR" sz="2800" cap="none" dirty="0">
                <a:ea typeface="Verdana" charset="0"/>
                <a:cs typeface="Calibri" panose="020F0502020204030204" pitchFamily="34" charset="0"/>
              </a:rPr>
            </a:br>
            <a:r>
              <a:rPr lang="fr-FR" sz="2800" cap="none" dirty="0">
                <a:ea typeface="Verdana" charset="0"/>
                <a:cs typeface="Calibri" panose="020F0502020204030204" pitchFamily="34" charset="0"/>
              </a:rPr>
              <a:t/>
            </a:r>
            <a:br>
              <a:rPr lang="fr-FR" sz="2800" cap="none" dirty="0">
                <a:ea typeface="Verdana" charset="0"/>
                <a:cs typeface="Calibri" panose="020F0502020204030204" pitchFamily="34" charset="0"/>
              </a:rPr>
            </a:br>
            <a:endParaRPr lang="fr-FR" cap="none" dirty="0">
              <a:solidFill>
                <a:schemeClr val="accent3">
                  <a:lumMod val="75000"/>
                </a:schemeClr>
              </a:solidFill>
              <a:ea typeface="Verdana" charset="0"/>
              <a:cs typeface="Calibri" panose="020F0502020204030204" pitchFamily="34" charset="0"/>
            </a:endParaRP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6329663"/>
            <a:ext cx="838200" cy="45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012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Presentation Outline</a:t>
            </a:r>
          </a:p>
        </p:txBody>
      </p:sp>
      <p:sp>
        <p:nvSpPr>
          <p:cNvPr id="3" name="Content Placeholder 2"/>
          <p:cNvSpPr>
            <a:spLocks noGrp="1"/>
          </p:cNvSpPr>
          <p:nvPr>
            <p:ph idx="1"/>
          </p:nvPr>
        </p:nvSpPr>
        <p:spPr>
          <a:xfrm>
            <a:off x="838200" y="1600200"/>
            <a:ext cx="8002588" cy="4419600"/>
          </a:xfrm>
        </p:spPr>
        <p:txBody>
          <a:bodyPr/>
          <a:lstStyle/>
          <a:p>
            <a:pPr marL="457200" indent="-457200">
              <a:lnSpc>
                <a:spcPct val="120000"/>
              </a:lnSpc>
              <a:buFont typeface="+mj-lt"/>
              <a:buAutoNum type="arabicPeriod"/>
            </a:pPr>
            <a:endParaRPr lang="en-US" sz="2800" b="1" dirty="0" smtClean="0">
              <a:solidFill>
                <a:schemeClr val="accent3">
                  <a:lumMod val="75000"/>
                </a:schemeClr>
              </a:solidFill>
            </a:endParaRPr>
          </a:p>
          <a:p>
            <a:pPr marL="457200" indent="-457200">
              <a:lnSpc>
                <a:spcPct val="120000"/>
              </a:lnSpc>
              <a:buFont typeface="+mj-lt"/>
              <a:buAutoNum type="arabicPeriod"/>
            </a:pPr>
            <a:r>
              <a:rPr lang="en-US" sz="2800" b="1" dirty="0" smtClean="0">
                <a:solidFill>
                  <a:schemeClr val="accent3">
                    <a:lumMod val="75000"/>
                  </a:schemeClr>
                </a:solidFill>
              </a:rPr>
              <a:t>Introduction</a:t>
            </a:r>
          </a:p>
          <a:p>
            <a:pPr marL="457200" indent="-457200">
              <a:lnSpc>
                <a:spcPct val="120000"/>
              </a:lnSpc>
              <a:buFont typeface="+mj-lt"/>
              <a:buAutoNum type="arabicPeriod"/>
            </a:pPr>
            <a:r>
              <a:rPr lang="en-US" sz="2800" b="1" dirty="0" smtClean="0">
                <a:solidFill>
                  <a:schemeClr val="accent3">
                    <a:lumMod val="75000"/>
                  </a:schemeClr>
                </a:solidFill>
              </a:rPr>
              <a:t>Mechanics of standards development</a:t>
            </a:r>
          </a:p>
          <a:p>
            <a:pPr marL="457200" indent="-457200">
              <a:lnSpc>
                <a:spcPct val="120000"/>
              </a:lnSpc>
              <a:buFont typeface="+mj-lt"/>
              <a:buAutoNum type="arabicPeriod"/>
            </a:pPr>
            <a:r>
              <a:rPr lang="en-US" sz="2800" b="1" dirty="0" smtClean="0">
                <a:solidFill>
                  <a:schemeClr val="accent3">
                    <a:lumMod val="75000"/>
                  </a:schemeClr>
                </a:solidFill>
              </a:rPr>
              <a:t>Structured approach</a:t>
            </a:r>
          </a:p>
          <a:p>
            <a:pPr marL="457200" indent="-457200">
              <a:lnSpc>
                <a:spcPct val="120000"/>
              </a:lnSpc>
              <a:buFont typeface="+mj-lt"/>
              <a:buAutoNum type="arabicPeriod"/>
            </a:pPr>
            <a:r>
              <a:rPr lang="en-US" sz="2800" b="1" dirty="0" smtClean="0">
                <a:solidFill>
                  <a:schemeClr val="accent3">
                    <a:lumMod val="75000"/>
                  </a:schemeClr>
                </a:solidFill>
              </a:rPr>
              <a:t>Tools</a:t>
            </a:r>
          </a:p>
          <a:p>
            <a:pPr marL="457200" indent="-457200">
              <a:lnSpc>
                <a:spcPct val="120000"/>
              </a:lnSpc>
              <a:buFont typeface="+mj-lt"/>
              <a:buAutoNum type="arabicPeriod"/>
            </a:pPr>
            <a:r>
              <a:rPr lang="en-US" sz="2800" b="1" dirty="0" smtClean="0">
                <a:solidFill>
                  <a:schemeClr val="accent3">
                    <a:lumMod val="75000"/>
                  </a:schemeClr>
                </a:solidFill>
              </a:rPr>
              <a:t>What’s critical?</a:t>
            </a:r>
          </a:p>
          <a:p>
            <a:pPr marL="457200" indent="-457200">
              <a:lnSpc>
                <a:spcPct val="120000"/>
              </a:lnSpc>
              <a:buFont typeface="+mj-lt"/>
              <a:buAutoNum type="arabicPeriod"/>
            </a:pPr>
            <a:r>
              <a:rPr lang="de-DE" sz="2800" b="1" dirty="0" smtClean="0">
                <a:solidFill>
                  <a:schemeClr val="accent3">
                    <a:lumMod val="75000"/>
                  </a:schemeClr>
                </a:solidFill>
              </a:rPr>
              <a:t>Take </a:t>
            </a:r>
            <a:r>
              <a:rPr lang="de-DE" sz="2800" b="1" dirty="0" err="1">
                <a:solidFill>
                  <a:schemeClr val="accent3">
                    <a:lumMod val="75000"/>
                  </a:schemeClr>
                </a:solidFill>
              </a:rPr>
              <a:t>a</a:t>
            </a:r>
            <a:r>
              <a:rPr lang="de-DE" sz="2800" b="1" dirty="0" err="1" smtClean="0">
                <a:solidFill>
                  <a:schemeClr val="accent3">
                    <a:lumMod val="75000"/>
                  </a:schemeClr>
                </a:solidFill>
              </a:rPr>
              <a:t>ways</a:t>
            </a:r>
            <a:endParaRPr lang="en-US" sz="2800" b="1" dirty="0">
              <a:solidFill>
                <a:schemeClr val="accent3">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5120" y="4267200"/>
            <a:ext cx="1080000" cy="1080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267200"/>
            <a:ext cx="1175442" cy="1080000"/>
          </a:xfrm>
          <a:prstGeom prst="rect">
            <a:avLst/>
          </a:prstGeom>
        </p:spPr>
      </p:pic>
    </p:spTree>
    <p:extLst>
      <p:ext uri="{BB962C8B-B14F-4D97-AF65-F5344CB8AC3E}">
        <p14:creationId xmlns:p14="http://schemas.microsoft.com/office/powerpoint/2010/main" val="67776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Introduction</a:t>
            </a:r>
            <a:endParaRPr lang="en-US" b="1" dirty="0"/>
          </a:p>
        </p:txBody>
      </p:sp>
      <p:sp>
        <p:nvSpPr>
          <p:cNvPr id="3" name="Content Placeholder 2"/>
          <p:cNvSpPr>
            <a:spLocks noGrp="1"/>
          </p:cNvSpPr>
          <p:nvPr>
            <p:ph idx="1"/>
          </p:nvPr>
        </p:nvSpPr>
        <p:spPr>
          <a:xfrm>
            <a:off x="838200" y="1600200"/>
            <a:ext cx="8002588" cy="4419600"/>
          </a:xfrm>
        </p:spPr>
        <p:txBody>
          <a:bodyPr/>
          <a:lstStyle/>
          <a:p>
            <a:pPr marL="0" indent="0">
              <a:lnSpc>
                <a:spcPct val="120000"/>
              </a:lnSpc>
            </a:pPr>
            <a:r>
              <a:rPr lang="en-US" sz="2800" b="1" dirty="0" smtClean="0">
                <a:solidFill>
                  <a:schemeClr val="accent3">
                    <a:lumMod val="75000"/>
                  </a:schemeClr>
                </a:solidFill>
              </a:rPr>
              <a:t>Development of (IEC, ISO) standards is simple </a:t>
            </a:r>
            <a:r>
              <a:rPr lang="mr-IN" sz="2800" b="1" dirty="0" smtClean="0">
                <a:solidFill>
                  <a:schemeClr val="accent3">
                    <a:lumMod val="75000"/>
                  </a:schemeClr>
                </a:solidFill>
              </a:rPr>
              <a:t>…</a:t>
            </a:r>
            <a:endParaRPr lang="en-US" sz="2800" b="1" dirty="0" smtClean="0">
              <a:solidFill>
                <a:schemeClr val="accent3">
                  <a:lumMod val="75000"/>
                </a:schemeClr>
              </a:solidFill>
            </a:endParaRPr>
          </a:p>
          <a:p>
            <a:pPr marL="0" indent="0">
              <a:lnSpc>
                <a:spcPct val="120000"/>
              </a:lnSpc>
            </a:pPr>
            <a:r>
              <a:rPr lang="en-US" sz="2800" b="1" dirty="0" smtClean="0">
                <a:solidFill>
                  <a:schemeClr val="accent3">
                    <a:lumMod val="75000"/>
                  </a:schemeClr>
                </a:solidFill>
              </a:rPr>
              <a:t>   	</a:t>
            </a:r>
            <a:r>
              <a:rPr lang="mr-IN" sz="2800" b="1" dirty="0" smtClean="0">
                <a:solidFill>
                  <a:schemeClr val="accent3">
                    <a:lumMod val="75000"/>
                  </a:schemeClr>
                </a:solidFill>
              </a:rPr>
              <a:t>…</a:t>
            </a:r>
            <a:r>
              <a:rPr lang="en-US" sz="2800" b="1" dirty="0" smtClean="0">
                <a:solidFill>
                  <a:schemeClr val="accent3">
                    <a:lumMod val="75000"/>
                  </a:schemeClr>
                </a:solidFill>
              </a:rPr>
              <a:t> if you know what to do</a:t>
            </a:r>
          </a:p>
          <a:p>
            <a:pPr marL="0" indent="0">
              <a:lnSpc>
                <a:spcPct val="120000"/>
              </a:lnSpc>
            </a:pPr>
            <a:endParaRPr lang="en-US" sz="2800" b="1" dirty="0" smtClean="0">
              <a:solidFill>
                <a:schemeClr val="accent3">
                  <a:lumMod val="75000"/>
                </a:schemeClr>
              </a:solidFill>
            </a:endParaRPr>
          </a:p>
          <a:p>
            <a:pPr marL="0" indent="0">
              <a:lnSpc>
                <a:spcPct val="120000"/>
              </a:lnSpc>
            </a:pPr>
            <a:r>
              <a:rPr lang="en-US" sz="2800" b="1" dirty="0" smtClean="0">
                <a:solidFill>
                  <a:schemeClr val="accent3">
                    <a:lumMod val="75000"/>
                  </a:schemeClr>
                </a:solidFill>
              </a:rPr>
              <a:t>Oh well, there are a few boundary conditions:</a:t>
            </a:r>
          </a:p>
          <a:p>
            <a:pPr marL="455613" lvl="1" indent="-457200">
              <a:lnSpc>
                <a:spcPct val="100000"/>
              </a:lnSpc>
              <a:buFont typeface="Arial"/>
              <a:buChar char="•"/>
            </a:pPr>
            <a:r>
              <a:rPr lang="en-US" sz="2800" dirty="0" smtClean="0">
                <a:solidFill>
                  <a:schemeClr val="accent3">
                    <a:lumMod val="75000"/>
                  </a:schemeClr>
                </a:solidFill>
              </a:rPr>
              <a:t>Adhere to WTO principles</a:t>
            </a:r>
          </a:p>
          <a:p>
            <a:pPr marL="455613" lvl="1" indent="-457200">
              <a:lnSpc>
                <a:spcPct val="100000"/>
              </a:lnSpc>
              <a:buFont typeface="Arial"/>
              <a:buChar char="•"/>
            </a:pPr>
            <a:r>
              <a:rPr lang="en-US" sz="2800" dirty="0" smtClean="0">
                <a:solidFill>
                  <a:schemeClr val="accent3">
                    <a:lumMod val="75000"/>
                  </a:schemeClr>
                </a:solidFill>
              </a:rPr>
              <a:t>Adhere to prescribed format</a:t>
            </a:r>
          </a:p>
          <a:p>
            <a:pPr marL="455613" lvl="1" indent="-457200">
              <a:lnSpc>
                <a:spcPct val="100000"/>
              </a:lnSpc>
              <a:buFont typeface="Arial"/>
              <a:buChar char="•"/>
            </a:pPr>
            <a:r>
              <a:rPr lang="en-US" sz="2800" dirty="0" smtClean="0">
                <a:solidFill>
                  <a:schemeClr val="accent3">
                    <a:lumMod val="75000"/>
                  </a:schemeClr>
                </a:solidFill>
              </a:rPr>
              <a:t>Follow prescribed processes</a:t>
            </a:r>
          </a:p>
          <a:p>
            <a:pPr marL="455613" lvl="1" indent="-457200">
              <a:lnSpc>
                <a:spcPct val="100000"/>
              </a:lnSpc>
              <a:buFont typeface="Arial"/>
              <a:buChar char="•"/>
            </a:pPr>
            <a:r>
              <a:rPr lang="en-US" sz="2800" dirty="0" smtClean="0">
                <a:solidFill>
                  <a:schemeClr val="accent3">
                    <a:lumMod val="75000"/>
                  </a:schemeClr>
                </a:solidFill>
              </a:rPr>
              <a:t>Subject to </a:t>
            </a:r>
            <a:r>
              <a:rPr lang="en-US" sz="2800" dirty="0">
                <a:solidFill>
                  <a:schemeClr val="accent3">
                    <a:lumMod val="75000"/>
                  </a:schemeClr>
                </a:solidFill>
              </a:rPr>
              <a:t>national </a:t>
            </a:r>
            <a:r>
              <a:rPr lang="en-US" sz="2800" dirty="0" smtClean="0">
                <a:solidFill>
                  <a:schemeClr val="accent3">
                    <a:lumMod val="75000"/>
                  </a:schemeClr>
                </a:solidFill>
              </a:rPr>
              <a:t>members approval</a:t>
            </a:r>
          </a:p>
          <a:p>
            <a:pPr marL="455613" lvl="1" indent="-457200">
              <a:lnSpc>
                <a:spcPct val="100000"/>
              </a:lnSpc>
              <a:buFont typeface="Arial"/>
              <a:buChar char="•"/>
            </a:pPr>
            <a:endParaRPr lang="en-US" sz="2800" dirty="0" smtClean="0">
              <a:solidFill>
                <a:schemeClr val="accent3">
                  <a:lumMod val="75000"/>
                </a:schemeClr>
              </a:solidFill>
            </a:endParaRPr>
          </a:p>
          <a:p>
            <a:pPr marL="0" indent="0">
              <a:lnSpc>
                <a:spcPct val="120000"/>
              </a:lnSpc>
            </a:pPr>
            <a:endParaRPr lang="en-US" sz="2800" b="1" dirty="0">
              <a:solidFill>
                <a:schemeClr val="accent3">
                  <a:lumMod val="75000"/>
                </a:schemeClr>
              </a:solidFill>
            </a:endParaRPr>
          </a:p>
          <a:p>
            <a:pPr marL="0" indent="0">
              <a:lnSpc>
                <a:spcPct val="120000"/>
              </a:lnSpc>
            </a:pPr>
            <a:endParaRPr lang="en-US" sz="2800" b="1" dirty="0">
              <a:solidFill>
                <a:schemeClr val="accent3">
                  <a:lumMod val="75000"/>
                </a:schemeClr>
              </a:solidFill>
            </a:endParaRPr>
          </a:p>
          <a:p>
            <a:pPr marL="0" indent="0">
              <a:lnSpc>
                <a:spcPct val="120000"/>
              </a:lnSpc>
            </a:pPr>
            <a:endParaRPr lang="en-US" sz="2800" b="1" dirty="0" smtClean="0">
              <a:solidFill>
                <a:schemeClr val="accent3">
                  <a:lumMod val="75000"/>
                </a:schemeClr>
              </a:solidFill>
            </a:endParaRPr>
          </a:p>
        </p:txBody>
      </p:sp>
      <p:sp>
        <p:nvSpPr>
          <p:cNvPr id="4" name="Right Brace 3"/>
          <p:cNvSpPr/>
          <p:nvPr/>
        </p:nvSpPr>
        <p:spPr>
          <a:xfrm>
            <a:off x="6858000" y="4267200"/>
            <a:ext cx="304800" cy="1600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7239000" y="4724400"/>
            <a:ext cx="1752600" cy="646331"/>
          </a:xfrm>
          <a:prstGeom prst="rect">
            <a:avLst/>
          </a:prstGeom>
          <a:noFill/>
          <a:ln>
            <a:solidFill>
              <a:srgbClr val="008000"/>
            </a:solidFill>
          </a:ln>
        </p:spPr>
        <p:txBody>
          <a:bodyPr wrap="square" rtlCol="0">
            <a:spAutoFit/>
          </a:bodyPr>
          <a:lstStyle/>
          <a:p>
            <a:r>
              <a:rPr lang="en-US" dirty="0" smtClean="0">
                <a:solidFill>
                  <a:srgbClr val="008000"/>
                </a:solidFill>
              </a:rPr>
              <a:t>See ISO/IEC Directives 1&amp;2</a:t>
            </a:r>
            <a:endParaRPr lang="en-US" dirty="0">
              <a:solidFill>
                <a:srgbClr val="008000"/>
              </a:solidFill>
            </a:endParaRPr>
          </a:p>
        </p:txBody>
      </p:sp>
    </p:spTree>
    <p:extLst>
      <p:ext uri="{BB962C8B-B14F-4D97-AF65-F5344CB8AC3E}">
        <p14:creationId xmlns:p14="http://schemas.microsoft.com/office/powerpoint/2010/main" val="1077574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Introduction</a:t>
            </a:r>
            <a:endParaRPr lang="en-US" b="1" dirty="0"/>
          </a:p>
        </p:txBody>
      </p:sp>
      <p:sp>
        <p:nvSpPr>
          <p:cNvPr id="3" name="Content Placeholder 2"/>
          <p:cNvSpPr>
            <a:spLocks noGrp="1"/>
          </p:cNvSpPr>
          <p:nvPr>
            <p:ph idx="1"/>
          </p:nvPr>
        </p:nvSpPr>
        <p:spPr>
          <a:xfrm>
            <a:off x="838200" y="1600200"/>
            <a:ext cx="8002588" cy="4419600"/>
          </a:xfrm>
        </p:spPr>
        <p:txBody>
          <a:bodyPr/>
          <a:lstStyle/>
          <a:p>
            <a:pPr marL="0" indent="0">
              <a:lnSpc>
                <a:spcPct val="120000"/>
              </a:lnSpc>
            </a:pPr>
            <a:r>
              <a:rPr lang="en-US" sz="2800" b="1" dirty="0" smtClean="0">
                <a:solidFill>
                  <a:schemeClr val="accent3">
                    <a:lumMod val="75000"/>
                  </a:schemeClr>
                </a:solidFill>
              </a:rPr>
              <a:t>WTO principles (Directives </a:t>
            </a:r>
            <a:r>
              <a:rPr lang="en-US" sz="2800" b="1" dirty="0" err="1" smtClean="0">
                <a:solidFill>
                  <a:schemeClr val="accent3">
                    <a:lumMod val="75000"/>
                  </a:schemeClr>
                </a:solidFill>
              </a:rPr>
              <a:t>pt</a:t>
            </a:r>
            <a:r>
              <a:rPr lang="en-US" sz="2800" b="1" dirty="0" smtClean="0">
                <a:solidFill>
                  <a:schemeClr val="accent3">
                    <a:lumMod val="75000"/>
                  </a:schemeClr>
                </a:solidFill>
              </a:rPr>
              <a:t> 1, Annex SM.1): </a:t>
            </a:r>
          </a:p>
          <a:p>
            <a:pPr marL="0" indent="20638"/>
            <a:r>
              <a:rPr lang="en-US" dirty="0" smtClean="0">
                <a:solidFill>
                  <a:schemeClr val="accent3">
                    <a:lumMod val="75000"/>
                  </a:schemeClr>
                </a:solidFill>
              </a:rPr>
              <a:t> </a:t>
            </a:r>
          </a:p>
          <a:p>
            <a:pPr>
              <a:buFont typeface="Arial"/>
              <a:buChar char="•"/>
            </a:pPr>
            <a:r>
              <a:rPr lang="en-US" dirty="0" smtClean="0">
                <a:solidFill>
                  <a:schemeClr val="accent3">
                    <a:lumMod val="75000"/>
                  </a:schemeClr>
                </a:solidFill>
              </a:rPr>
              <a:t>Effectively respond to regulatory and market needs (in the global marketplace) </a:t>
            </a:r>
          </a:p>
          <a:p>
            <a:pPr>
              <a:buFont typeface="Arial"/>
              <a:buChar char="•"/>
            </a:pPr>
            <a:r>
              <a:rPr lang="en-US" dirty="0" smtClean="0">
                <a:solidFill>
                  <a:schemeClr val="accent3">
                    <a:lumMod val="75000"/>
                  </a:schemeClr>
                </a:solidFill>
              </a:rPr>
              <a:t>Respond </a:t>
            </a:r>
            <a:r>
              <a:rPr lang="en-US" dirty="0">
                <a:solidFill>
                  <a:schemeClr val="accent3">
                    <a:lumMod val="75000"/>
                  </a:schemeClr>
                </a:solidFill>
              </a:rPr>
              <a:t>to scientific and technical developments in various </a:t>
            </a:r>
            <a:r>
              <a:rPr lang="en-US" dirty="0" smtClean="0">
                <a:solidFill>
                  <a:schemeClr val="accent3">
                    <a:lumMod val="75000"/>
                  </a:schemeClr>
                </a:solidFill>
              </a:rPr>
              <a:t>countries</a:t>
            </a:r>
            <a:endParaRPr lang="en-US" dirty="0">
              <a:solidFill>
                <a:schemeClr val="accent3">
                  <a:lumMod val="75000"/>
                </a:schemeClr>
              </a:solidFill>
            </a:endParaRPr>
          </a:p>
          <a:p>
            <a:pPr>
              <a:buFont typeface="Arial"/>
              <a:buChar char="•"/>
            </a:pPr>
            <a:r>
              <a:rPr lang="en-US" dirty="0" smtClean="0">
                <a:solidFill>
                  <a:schemeClr val="accent3">
                    <a:lumMod val="75000"/>
                  </a:schemeClr>
                </a:solidFill>
              </a:rPr>
              <a:t>Not </a:t>
            </a:r>
            <a:r>
              <a:rPr lang="en-US" dirty="0">
                <a:solidFill>
                  <a:schemeClr val="accent3">
                    <a:lumMod val="75000"/>
                  </a:schemeClr>
                </a:solidFill>
              </a:rPr>
              <a:t>distort the </a:t>
            </a:r>
            <a:r>
              <a:rPr lang="en-US" dirty="0" smtClean="0">
                <a:solidFill>
                  <a:schemeClr val="accent3">
                    <a:lumMod val="75000"/>
                  </a:schemeClr>
                </a:solidFill>
              </a:rPr>
              <a:t>market</a:t>
            </a:r>
            <a:endParaRPr lang="en-US" dirty="0">
              <a:solidFill>
                <a:schemeClr val="accent3">
                  <a:lumMod val="75000"/>
                </a:schemeClr>
              </a:solidFill>
            </a:endParaRPr>
          </a:p>
          <a:p>
            <a:pPr>
              <a:buFont typeface="Arial"/>
              <a:buChar char="•"/>
            </a:pPr>
            <a:r>
              <a:rPr lang="en-US" dirty="0" smtClean="0">
                <a:solidFill>
                  <a:schemeClr val="accent3">
                    <a:lumMod val="75000"/>
                  </a:schemeClr>
                </a:solidFill>
              </a:rPr>
              <a:t>Have </a:t>
            </a:r>
            <a:r>
              <a:rPr lang="en-US" dirty="0">
                <a:solidFill>
                  <a:schemeClr val="accent3">
                    <a:lumMod val="75000"/>
                  </a:schemeClr>
                </a:solidFill>
              </a:rPr>
              <a:t>no adverse effects on fair competition </a:t>
            </a:r>
            <a:endParaRPr lang="en-US" dirty="0" smtClean="0">
              <a:solidFill>
                <a:schemeClr val="accent3">
                  <a:lumMod val="75000"/>
                </a:schemeClr>
              </a:solidFill>
            </a:endParaRPr>
          </a:p>
          <a:p>
            <a:pPr>
              <a:buFont typeface="Arial"/>
              <a:buChar char="•"/>
            </a:pPr>
            <a:r>
              <a:rPr lang="en-US" dirty="0" smtClean="0">
                <a:solidFill>
                  <a:schemeClr val="accent3">
                    <a:lumMod val="75000"/>
                  </a:schemeClr>
                </a:solidFill>
              </a:rPr>
              <a:t>Not </a:t>
            </a:r>
            <a:r>
              <a:rPr lang="en-US" dirty="0">
                <a:solidFill>
                  <a:schemeClr val="accent3">
                    <a:lumMod val="75000"/>
                  </a:schemeClr>
                </a:solidFill>
              </a:rPr>
              <a:t>stifle innovation and technological development </a:t>
            </a:r>
            <a:endParaRPr lang="en-US" dirty="0" smtClean="0">
              <a:solidFill>
                <a:schemeClr val="accent3">
                  <a:lumMod val="75000"/>
                </a:schemeClr>
              </a:solidFill>
            </a:endParaRPr>
          </a:p>
          <a:p>
            <a:pPr>
              <a:buFont typeface="Arial"/>
              <a:buChar char="•"/>
            </a:pPr>
            <a:r>
              <a:rPr lang="en-US" dirty="0" smtClean="0">
                <a:solidFill>
                  <a:schemeClr val="accent3">
                    <a:lumMod val="75000"/>
                  </a:schemeClr>
                </a:solidFill>
              </a:rPr>
              <a:t>Not </a:t>
            </a:r>
            <a:r>
              <a:rPr lang="en-US" dirty="0">
                <a:solidFill>
                  <a:schemeClr val="accent3">
                    <a:lumMod val="75000"/>
                  </a:schemeClr>
                </a:solidFill>
              </a:rPr>
              <a:t>give preference to characteristics or requirements of specific countries or regions when different needs or interests exist in other countries or regions </a:t>
            </a:r>
            <a:endParaRPr lang="en-US" dirty="0" smtClean="0">
              <a:solidFill>
                <a:schemeClr val="accent3">
                  <a:lumMod val="75000"/>
                </a:schemeClr>
              </a:solidFill>
            </a:endParaRPr>
          </a:p>
          <a:p>
            <a:pPr>
              <a:buFont typeface="Arial"/>
              <a:buChar char="•"/>
            </a:pPr>
            <a:r>
              <a:rPr lang="en-US" dirty="0" smtClean="0">
                <a:solidFill>
                  <a:schemeClr val="accent3">
                    <a:lumMod val="75000"/>
                  </a:schemeClr>
                </a:solidFill>
              </a:rPr>
              <a:t>Be </a:t>
            </a:r>
            <a:r>
              <a:rPr lang="en-US" dirty="0">
                <a:solidFill>
                  <a:schemeClr val="accent3">
                    <a:lumMod val="75000"/>
                  </a:schemeClr>
                </a:solidFill>
              </a:rPr>
              <a:t>performance based as opposed to design prescriptive </a:t>
            </a:r>
          </a:p>
          <a:p>
            <a:pPr marL="0" indent="0">
              <a:lnSpc>
                <a:spcPct val="120000"/>
              </a:lnSpc>
            </a:pPr>
            <a:endParaRPr lang="en-US" sz="2800" b="1" dirty="0">
              <a:solidFill>
                <a:schemeClr val="accent3">
                  <a:lumMod val="75000"/>
                </a:schemeClr>
              </a:solidFill>
            </a:endParaRPr>
          </a:p>
          <a:p>
            <a:pPr marL="0" indent="0">
              <a:lnSpc>
                <a:spcPct val="120000"/>
              </a:lnSpc>
            </a:pPr>
            <a:endParaRPr lang="en-US" sz="2800" b="1" dirty="0">
              <a:solidFill>
                <a:schemeClr val="accent3">
                  <a:lumMod val="75000"/>
                </a:schemeClr>
              </a:solidFill>
            </a:endParaRPr>
          </a:p>
          <a:p>
            <a:pPr marL="0" indent="0">
              <a:lnSpc>
                <a:spcPct val="120000"/>
              </a:lnSpc>
            </a:pPr>
            <a:endParaRPr lang="en-US" sz="2800" b="1" dirty="0" smtClean="0">
              <a:solidFill>
                <a:schemeClr val="accent3">
                  <a:lumMod val="75000"/>
                </a:schemeClr>
              </a:solidFill>
            </a:endParaRPr>
          </a:p>
        </p:txBody>
      </p:sp>
    </p:spTree>
    <p:extLst>
      <p:ext uri="{BB962C8B-B14F-4D97-AF65-F5344CB8AC3E}">
        <p14:creationId xmlns:p14="http://schemas.microsoft.com/office/powerpoint/2010/main" val="1227163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Introduction</a:t>
            </a:r>
            <a:endParaRPr lang="en-US" b="1" dirty="0"/>
          </a:p>
        </p:txBody>
      </p:sp>
      <p:sp>
        <p:nvSpPr>
          <p:cNvPr id="3" name="Content Placeholder 2"/>
          <p:cNvSpPr>
            <a:spLocks noGrp="1"/>
          </p:cNvSpPr>
          <p:nvPr>
            <p:ph idx="1"/>
          </p:nvPr>
        </p:nvSpPr>
        <p:spPr>
          <a:xfrm>
            <a:off x="838200" y="1600200"/>
            <a:ext cx="8077200" cy="4419600"/>
          </a:xfrm>
        </p:spPr>
        <p:txBody>
          <a:bodyPr/>
          <a:lstStyle/>
          <a:p>
            <a:pPr marL="0" indent="0">
              <a:lnSpc>
                <a:spcPct val="120000"/>
              </a:lnSpc>
            </a:pPr>
            <a:r>
              <a:rPr lang="en-US" sz="2800" b="1" dirty="0" smtClean="0">
                <a:solidFill>
                  <a:schemeClr val="accent3">
                    <a:lumMod val="75000"/>
                  </a:schemeClr>
                </a:solidFill>
              </a:rPr>
              <a:t>More principles (Directives </a:t>
            </a:r>
            <a:r>
              <a:rPr lang="en-US" sz="2800" b="1" dirty="0" err="1" smtClean="0">
                <a:solidFill>
                  <a:schemeClr val="accent3">
                    <a:lumMod val="75000"/>
                  </a:schemeClr>
                </a:solidFill>
              </a:rPr>
              <a:t>pt</a:t>
            </a:r>
            <a:r>
              <a:rPr lang="en-US" sz="2800" b="1" dirty="0" smtClean="0">
                <a:solidFill>
                  <a:schemeClr val="accent3">
                    <a:lumMod val="75000"/>
                  </a:schemeClr>
                </a:solidFill>
              </a:rPr>
              <a:t> 1, Annex SO.2): </a:t>
            </a:r>
          </a:p>
          <a:p>
            <a:pPr marL="0" indent="20638"/>
            <a:r>
              <a:rPr lang="en-US" dirty="0" smtClean="0">
                <a:solidFill>
                  <a:schemeClr val="accent3">
                    <a:lumMod val="75000"/>
                  </a:schemeClr>
                </a:solidFill>
              </a:rPr>
              <a:t> </a:t>
            </a:r>
          </a:p>
          <a:p>
            <a:r>
              <a:rPr lang="en-US" sz="2300" dirty="0" smtClean="0">
                <a:solidFill>
                  <a:srgbClr val="008000"/>
                </a:solidFill>
              </a:rPr>
              <a:t>a) ISO </a:t>
            </a:r>
            <a:r>
              <a:rPr lang="en-US" sz="2300" dirty="0">
                <a:solidFill>
                  <a:srgbClr val="008000"/>
                </a:solidFill>
              </a:rPr>
              <a:t>and IEC are committed to creating </a:t>
            </a:r>
            <a:r>
              <a:rPr lang="en-US" sz="2300" b="1" dirty="0">
                <a:solidFill>
                  <a:srgbClr val="008000"/>
                </a:solidFill>
              </a:rPr>
              <a:t>market-driven </a:t>
            </a:r>
            <a:r>
              <a:rPr lang="en-US" sz="2300" dirty="0">
                <a:solidFill>
                  <a:srgbClr val="008000"/>
                </a:solidFill>
              </a:rPr>
              <a:t>International Standards, based on objective information and knowledge on which there is global consensus, and not on subjective judgments, in order to provide credible technical tools that can support the implementation of regulation and public policy initiatives. </a:t>
            </a:r>
          </a:p>
          <a:p>
            <a:r>
              <a:rPr lang="en-US" sz="2300" dirty="0">
                <a:solidFill>
                  <a:srgbClr val="008000"/>
                </a:solidFill>
              </a:rPr>
              <a:t>b) ISO and IEC are committed to developing International Standards that are market relevant, </a:t>
            </a:r>
            <a:r>
              <a:rPr lang="en-US" sz="2300" b="1" dirty="0">
                <a:solidFill>
                  <a:srgbClr val="008000"/>
                </a:solidFill>
              </a:rPr>
              <a:t>meeting the needs and concerns of all relevant stakeholders</a:t>
            </a:r>
            <a:r>
              <a:rPr lang="en-US" sz="2300" dirty="0">
                <a:solidFill>
                  <a:srgbClr val="008000"/>
                </a:solidFill>
              </a:rPr>
              <a:t> including public authorities where appropriate, without seeking to establish, drive or motivate public policy, regulations, or social and political agendas. </a:t>
            </a:r>
          </a:p>
          <a:p>
            <a:pPr marL="0" indent="0">
              <a:lnSpc>
                <a:spcPct val="120000"/>
              </a:lnSpc>
            </a:pPr>
            <a:endParaRPr lang="en-US" sz="2800" b="1" dirty="0">
              <a:solidFill>
                <a:schemeClr val="accent3">
                  <a:lumMod val="75000"/>
                </a:schemeClr>
              </a:solidFill>
            </a:endParaRPr>
          </a:p>
          <a:p>
            <a:pPr marL="0" indent="0">
              <a:lnSpc>
                <a:spcPct val="120000"/>
              </a:lnSpc>
            </a:pPr>
            <a:endParaRPr lang="en-US" sz="2800" b="1" dirty="0" smtClean="0">
              <a:solidFill>
                <a:schemeClr val="accent3">
                  <a:lumMod val="75000"/>
                </a:schemeClr>
              </a:solidFill>
            </a:endParaRPr>
          </a:p>
        </p:txBody>
      </p:sp>
    </p:spTree>
    <p:extLst>
      <p:ext uri="{BB962C8B-B14F-4D97-AF65-F5344CB8AC3E}">
        <p14:creationId xmlns:p14="http://schemas.microsoft.com/office/powerpoint/2010/main" val="2084162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Introduction</a:t>
            </a:r>
            <a:endParaRPr lang="en-US" b="1" dirty="0"/>
          </a:p>
        </p:txBody>
      </p:sp>
      <p:sp>
        <p:nvSpPr>
          <p:cNvPr id="3" name="Content Placeholder 2"/>
          <p:cNvSpPr>
            <a:spLocks noGrp="1"/>
          </p:cNvSpPr>
          <p:nvPr>
            <p:ph idx="1"/>
          </p:nvPr>
        </p:nvSpPr>
        <p:spPr>
          <a:xfrm>
            <a:off x="838200" y="1676400"/>
            <a:ext cx="8077200" cy="4419600"/>
          </a:xfrm>
        </p:spPr>
        <p:txBody>
          <a:bodyPr/>
          <a:lstStyle/>
          <a:p>
            <a:pPr marL="0" indent="0">
              <a:lnSpc>
                <a:spcPct val="120000"/>
              </a:lnSpc>
            </a:pPr>
            <a:r>
              <a:rPr lang="en-US" sz="2800" b="1" dirty="0" smtClean="0">
                <a:solidFill>
                  <a:schemeClr val="accent3">
                    <a:lumMod val="75000"/>
                  </a:schemeClr>
                </a:solidFill>
              </a:rPr>
              <a:t>Still more principles (Directives </a:t>
            </a:r>
            <a:r>
              <a:rPr lang="en-US" sz="2800" b="1" dirty="0" err="1" smtClean="0">
                <a:solidFill>
                  <a:schemeClr val="accent3">
                    <a:lumMod val="75000"/>
                  </a:schemeClr>
                </a:solidFill>
              </a:rPr>
              <a:t>pt</a:t>
            </a:r>
            <a:r>
              <a:rPr lang="en-US" sz="2800" b="1" dirty="0" smtClean="0">
                <a:solidFill>
                  <a:schemeClr val="accent3">
                    <a:lumMod val="75000"/>
                  </a:schemeClr>
                </a:solidFill>
              </a:rPr>
              <a:t> 1, Annex SO.3): </a:t>
            </a:r>
          </a:p>
          <a:p>
            <a:pPr marL="0" indent="20638"/>
            <a:r>
              <a:rPr lang="en-US" dirty="0" smtClean="0">
                <a:solidFill>
                  <a:schemeClr val="accent3">
                    <a:lumMod val="75000"/>
                  </a:schemeClr>
                </a:solidFill>
              </a:rPr>
              <a:t> </a:t>
            </a:r>
          </a:p>
          <a:p>
            <a:pPr marL="457200" indent="-457200">
              <a:buFont typeface="Arial"/>
              <a:buChar char="•"/>
            </a:pPr>
            <a:r>
              <a:rPr lang="en-US" sz="2800" dirty="0" smtClean="0">
                <a:solidFill>
                  <a:srgbClr val="008000"/>
                </a:solidFill>
              </a:rPr>
              <a:t>transparency</a:t>
            </a:r>
            <a:endParaRPr lang="en-US" sz="2800" dirty="0">
              <a:solidFill>
                <a:srgbClr val="008000"/>
              </a:solidFill>
            </a:endParaRPr>
          </a:p>
          <a:p>
            <a:pPr marL="457200" indent="-457200">
              <a:buFont typeface="Arial"/>
              <a:buChar char="•"/>
            </a:pPr>
            <a:r>
              <a:rPr lang="en-US" sz="2800" dirty="0">
                <a:solidFill>
                  <a:srgbClr val="008000"/>
                </a:solidFill>
              </a:rPr>
              <a:t>openness</a:t>
            </a:r>
          </a:p>
          <a:p>
            <a:pPr marL="457200" indent="-457200">
              <a:buFont typeface="Arial"/>
              <a:buChar char="•"/>
            </a:pPr>
            <a:r>
              <a:rPr lang="en-US" sz="2800" dirty="0">
                <a:solidFill>
                  <a:srgbClr val="008000"/>
                </a:solidFill>
              </a:rPr>
              <a:t>impartiality and consensus</a:t>
            </a:r>
          </a:p>
          <a:p>
            <a:pPr marL="457200" indent="-457200">
              <a:buFont typeface="Arial"/>
              <a:buChar char="•"/>
            </a:pPr>
            <a:r>
              <a:rPr lang="en-US" sz="2800" dirty="0">
                <a:solidFill>
                  <a:srgbClr val="008000"/>
                </a:solidFill>
              </a:rPr>
              <a:t>relevance and effectiveness</a:t>
            </a:r>
          </a:p>
          <a:p>
            <a:pPr marL="457200" indent="-457200">
              <a:buFont typeface="Arial"/>
              <a:buChar char="•"/>
            </a:pPr>
            <a:r>
              <a:rPr lang="en-US" sz="2800" dirty="0">
                <a:solidFill>
                  <a:srgbClr val="008000"/>
                </a:solidFill>
              </a:rPr>
              <a:t>coherence</a:t>
            </a:r>
          </a:p>
          <a:p>
            <a:pPr marL="457200" indent="-457200">
              <a:buFont typeface="Arial"/>
              <a:buChar char="•"/>
            </a:pPr>
            <a:r>
              <a:rPr lang="en-US" sz="2800" dirty="0">
                <a:solidFill>
                  <a:srgbClr val="008000"/>
                </a:solidFill>
              </a:rPr>
              <a:t>development dimension</a:t>
            </a:r>
          </a:p>
          <a:p>
            <a:pPr marL="0" indent="0"/>
            <a:endParaRPr lang="en-US" sz="2800" dirty="0" smtClean="0">
              <a:solidFill>
                <a:srgbClr val="008000"/>
              </a:solidFill>
            </a:endParaRPr>
          </a:p>
          <a:p>
            <a:pPr marL="0" indent="0"/>
            <a:r>
              <a:rPr lang="en-US" sz="2800" dirty="0" smtClean="0">
                <a:solidFill>
                  <a:srgbClr val="008000"/>
                </a:solidFill>
              </a:rPr>
              <a:t>For </a:t>
            </a:r>
            <a:r>
              <a:rPr lang="en-US" sz="2800" dirty="0">
                <a:solidFill>
                  <a:srgbClr val="008000"/>
                </a:solidFill>
              </a:rPr>
              <a:t>details of </a:t>
            </a:r>
            <a:r>
              <a:rPr lang="en-US" sz="2800" dirty="0" smtClean="0">
                <a:solidFill>
                  <a:srgbClr val="008000"/>
                </a:solidFill>
              </a:rPr>
              <a:t>these </a:t>
            </a:r>
            <a:r>
              <a:rPr lang="en-US" sz="2800" dirty="0">
                <a:solidFill>
                  <a:srgbClr val="008000"/>
                </a:solidFill>
              </a:rPr>
              <a:t>principles, see </a:t>
            </a:r>
            <a:r>
              <a:rPr lang="en-US" sz="2800" dirty="0">
                <a:solidFill>
                  <a:srgbClr val="008000"/>
                </a:solidFill>
                <a:hlinkClick r:id="rId3" tooltip="Annex 4 to the Second Triennial Review of the TBT Agreement"/>
              </a:rPr>
              <a:t>Annex 4</a:t>
            </a:r>
            <a:r>
              <a:rPr lang="en-US" sz="2800" dirty="0">
                <a:solidFill>
                  <a:srgbClr val="008000"/>
                </a:solidFill>
              </a:rPr>
              <a:t> to the Second Triennial Review of the TBT Agreement. </a:t>
            </a:r>
          </a:p>
        </p:txBody>
      </p:sp>
    </p:spTree>
    <p:extLst>
      <p:ext uri="{BB962C8B-B14F-4D97-AF65-F5344CB8AC3E}">
        <p14:creationId xmlns:p14="http://schemas.microsoft.com/office/powerpoint/2010/main" val="877051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a:off x="1905000" y="1752600"/>
            <a:ext cx="0" cy="426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r"/>
            <a:r>
              <a:rPr lang="en-US" b="1" dirty="0" smtClean="0"/>
              <a:t>Mechanics</a:t>
            </a:r>
            <a:endParaRPr lang="en-US" b="1" dirty="0"/>
          </a:p>
        </p:txBody>
      </p:sp>
      <p:sp>
        <p:nvSpPr>
          <p:cNvPr id="3" name="Content Placeholder 2"/>
          <p:cNvSpPr>
            <a:spLocks noGrp="1"/>
          </p:cNvSpPr>
          <p:nvPr>
            <p:ph idx="1"/>
          </p:nvPr>
        </p:nvSpPr>
        <p:spPr>
          <a:xfrm>
            <a:off x="838200" y="1600200"/>
            <a:ext cx="8002588" cy="4419600"/>
          </a:xfrm>
        </p:spPr>
        <p:txBody>
          <a:bodyPr/>
          <a:lstStyle/>
          <a:p>
            <a:pPr marL="0" indent="0">
              <a:lnSpc>
                <a:spcPct val="120000"/>
              </a:lnSpc>
            </a:pPr>
            <a:endParaRPr lang="en-US" sz="2800" b="1" dirty="0" smtClean="0">
              <a:solidFill>
                <a:schemeClr val="accent3">
                  <a:lumMod val="75000"/>
                </a:schemeClr>
              </a:solidFill>
            </a:endParaRPr>
          </a:p>
          <a:p>
            <a:pPr marL="0" indent="0">
              <a:lnSpc>
                <a:spcPct val="120000"/>
              </a:lnSpc>
            </a:pPr>
            <a:endParaRPr lang="en-US" sz="2800" b="1" dirty="0">
              <a:solidFill>
                <a:schemeClr val="accent3">
                  <a:lumMod val="75000"/>
                </a:schemeClr>
              </a:solidFill>
            </a:endParaRPr>
          </a:p>
          <a:p>
            <a:pPr marL="0" indent="0">
              <a:lnSpc>
                <a:spcPct val="120000"/>
              </a:lnSpc>
            </a:pPr>
            <a:endParaRPr lang="en-US" sz="2800" b="1" dirty="0">
              <a:solidFill>
                <a:schemeClr val="accent3">
                  <a:lumMod val="75000"/>
                </a:schemeClr>
              </a:solidFill>
            </a:endParaRPr>
          </a:p>
          <a:p>
            <a:pPr marL="0" indent="0">
              <a:lnSpc>
                <a:spcPct val="120000"/>
              </a:lnSpc>
            </a:pPr>
            <a:endParaRPr lang="en-US" sz="2800" b="1" dirty="0" smtClean="0">
              <a:solidFill>
                <a:schemeClr val="accent3">
                  <a:lumMod val="75000"/>
                </a:schemeClr>
              </a:solidFill>
            </a:endParaRPr>
          </a:p>
        </p:txBody>
      </p:sp>
      <p:sp>
        <p:nvSpPr>
          <p:cNvPr id="4" name="Alternate Process 3"/>
          <p:cNvSpPr/>
          <p:nvPr/>
        </p:nvSpPr>
        <p:spPr>
          <a:xfrm>
            <a:off x="1219200" y="1905000"/>
            <a:ext cx="1447800" cy="5334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NP</a:t>
            </a:r>
            <a:endParaRPr lang="en-US" dirty="0"/>
          </a:p>
        </p:txBody>
      </p:sp>
      <p:sp>
        <p:nvSpPr>
          <p:cNvPr id="5" name="Alternate Process 4"/>
          <p:cNvSpPr/>
          <p:nvPr/>
        </p:nvSpPr>
        <p:spPr>
          <a:xfrm>
            <a:off x="1219200" y="2743200"/>
            <a:ext cx="1447800" cy="5334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CD</a:t>
            </a:r>
            <a:endParaRPr lang="en-US" dirty="0"/>
          </a:p>
        </p:txBody>
      </p:sp>
      <p:sp>
        <p:nvSpPr>
          <p:cNvPr id="6" name="Alternate Process 5"/>
          <p:cNvSpPr/>
          <p:nvPr/>
        </p:nvSpPr>
        <p:spPr>
          <a:xfrm>
            <a:off x="1219200" y="3581400"/>
            <a:ext cx="1447800" cy="5334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CDV/DIS</a:t>
            </a:r>
            <a:endParaRPr lang="en-US" dirty="0"/>
          </a:p>
        </p:txBody>
      </p:sp>
      <p:sp>
        <p:nvSpPr>
          <p:cNvPr id="7" name="Alternate Process 6"/>
          <p:cNvSpPr/>
          <p:nvPr/>
        </p:nvSpPr>
        <p:spPr>
          <a:xfrm>
            <a:off x="1219200" y="5257800"/>
            <a:ext cx="1447800" cy="5334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Intl </a:t>
            </a:r>
            <a:r>
              <a:rPr lang="en-US" dirty="0" err="1" smtClean="0"/>
              <a:t>Std</a:t>
            </a:r>
            <a:endParaRPr lang="en-US" dirty="0"/>
          </a:p>
        </p:txBody>
      </p:sp>
      <p:sp>
        <p:nvSpPr>
          <p:cNvPr id="8" name="Alternate Process 7"/>
          <p:cNvSpPr/>
          <p:nvPr/>
        </p:nvSpPr>
        <p:spPr>
          <a:xfrm>
            <a:off x="1219200" y="4419600"/>
            <a:ext cx="1447800" cy="5334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FDIS</a:t>
            </a:r>
            <a:endParaRPr lang="en-US" dirty="0"/>
          </a:p>
        </p:txBody>
      </p:sp>
      <p:sp>
        <p:nvSpPr>
          <p:cNvPr id="9" name="TextBox 8"/>
          <p:cNvSpPr txBox="1"/>
          <p:nvPr/>
        </p:nvSpPr>
        <p:spPr>
          <a:xfrm>
            <a:off x="3200400" y="1905000"/>
            <a:ext cx="2209800" cy="3693319"/>
          </a:xfrm>
          <a:prstGeom prst="rect">
            <a:avLst/>
          </a:prstGeom>
          <a:noFill/>
        </p:spPr>
        <p:txBody>
          <a:bodyPr wrap="square" rtlCol="0">
            <a:spAutoFit/>
          </a:bodyPr>
          <a:lstStyle/>
          <a:p>
            <a:r>
              <a:rPr lang="en-US" dirty="0" smtClean="0">
                <a:solidFill>
                  <a:srgbClr val="008000"/>
                </a:solidFill>
              </a:rPr>
              <a:t>New work item Proposal</a:t>
            </a:r>
          </a:p>
          <a:p>
            <a:endParaRPr lang="en-US" dirty="0">
              <a:solidFill>
                <a:srgbClr val="008000"/>
              </a:solidFill>
            </a:endParaRPr>
          </a:p>
          <a:p>
            <a:r>
              <a:rPr lang="en-US" dirty="0" smtClean="0">
                <a:solidFill>
                  <a:srgbClr val="008000"/>
                </a:solidFill>
              </a:rPr>
              <a:t>Committee Draft</a:t>
            </a:r>
          </a:p>
          <a:p>
            <a:endParaRPr lang="en-US" dirty="0">
              <a:solidFill>
                <a:srgbClr val="008000"/>
              </a:solidFill>
            </a:endParaRPr>
          </a:p>
          <a:p>
            <a:endParaRPr lang="en-US" dirty="0" smtClean="0">
              <a:solidFill>
                <a:srgbClr val="008000"/>
              </a:solidFill>
            </a:endParaRPr>
          </a:p>
          <a:p>
            <a:r>
              <a:rPr lang="en-US" dirty="0" smtClean="0">
                <a:solidFill>
                  <a:srgbClr val="008000"/>
                </a:solidFill>
              </a:rPr>
              <a:t>CD for Vote (IEC) /Draft Intl. Std. (ISO)</a:t>
            </a:r>
          </a:p>
          <a:p>
            <a:endParaRPr lang="en-US" dirty="0">
              <a:solidFill>
                <a:srgbClr val="008000"/>
              </a:solidFill>
            </a:endParaRPr>
          </a:p>
          <a:p>
            <a:r>
              <a:rPr lang="en-US" dirty="0" smtClean="0">
                <a:solidFill>
                  <a:srgbClr val="008000"/>
                </a:solidFill>
              </a:rPr>
              <a:t>Final Draft Intl. Standard</a:t>
            </a:r>
          </a:p>
          <a:p>
            <a:endParaRPr lang="en-US" dirty="0">
              <a:solidFill>
                <a:srgbClr val="008000"/>
              </a:solidFill>
            </a:endParaRPr>
          </a:p>
          <a:p>
            <a:r>
              <a:rPr lang="en-US" dirty="0" smtClean="0">
                <a:solidFill>
                  <a:srgbClr val="008000"/>
                </a:solidFill>
              </a:rPr>
              <a:t>Publication </a:t>
            </a:r>
          </a:p>
        </p:txBody>
      </p:sp>
      <p:sp>
        <p:nvSpPr>
          <p:cNvPr id="12" name="TextBox 11"/>
          <p:cNvSpPr txBox="1"/>
          <p:nvPr/>
        </p:nvSpPr>
        <p:spPr>
          <a:xfrm>
            <a:off x="5791200" y="1371600"/>
            <a:ext cx="2209800" cy="4247317"/>
          </a:xfrm>
          <a:prstGeom prst="rect">
            <a:avLst/>
          </a:prstGeom>
          <a:noFill/>
        </p:spPr>
        <p:txBody>
          <a:bodyPr wrap="square" rtlCol="0">
            <a:spAutoFit/>
          </a:bodyPr>
          <a:lstStyle/>
          <a:p>
            <a:r>
              <a:rPr lang="en-US" b="1" u="sng" dirty="0" smtClean="0">
                <a:solidFill>
                  <a:srgbClr val="008000"/>
                </a:solidFill>
              </a:rPr>
              <a:t>ACTION</a:t>
            </a:r>
            <a:r>
              <a:rPr lang="en-US" b="1" dirty="0" smtClean="0">
                <a:solidFill>
                  <a:srgbClr val="008000"/>
                </a:solidFill>
              </a:rPr>
              <a:t>:</a:t>
            </a:r>
          </a:p>
          <a:p>
            <a:endParaRPr lang="en-US" b="1" dirty="0">
              <a:solidFill>
                <a:srgbClr val="008000"/>
              </a:solidFill>
            </a:endParaRPr>
          </a:p>
          <a:p>
            <a:r>
              <a:rPr lang="en-US" b="1" dirty="0" smtClean="0">
                <a:solidFill>
                  <a:srgbClr val="008000"/>
                </a:solidFill>
              </a:rPr>
              <a:t>Vote + comments</a:t>
            </a:r>
          </a:p>
          <a:p>
            <a:endParaRPr lang="en-US" b="1" dirty="0">
              <a:solidFill>
                <a:srgbClr val="008000"/>
              </a:solidFill>
            </a:endParaRPr>
          </a:p>
          <a:p>
            <a:endParaRPr lang="en-US" b="1" dirty="0" smtClean="0">
              <a:solidFill>
                <a:srgbClr val="008000"/>
              </a:solidFill>
            </a:endParaRPr>
          </a:p>
          <a:p>
            <a:r>
              <a:rPr lang="en-US" b="1" dirty="0" smtClean="0">
                <a:solidFill>
                  <a:srgbClr val="008000"/>
                </a:solidFill>
              </a:rPr>
              <a:t>Comments</a:t>
            </a:r>
          </a:p>
          <a:p>
            <a:endParaRPr lang="en-US" b="1" dirty="0">
              <a:solidFill>
                <a:srgbClr val="008000"/>
              </a:solidFill>
            </a:endParaRPr>
          </a:p>
          <a:p>
            <a:endParaRPr lang="en-US" b="1" dirty="0" smtClean="0">
              <a:solidFill>
                <a:srgbClr val="008000"/>
              </a:solidFill>
            </a:endParaRPr>
          </a:p>
          <a:p>
            <a:r>
              <a:rPr lang="en-US" b="1" dirty="0">
                <a:solidFill>
                  <a:srgbClr val="008000"/>
                </a:solidFill>
              </a:rPr>
              <a:t>Vote + comments</a:t>
            </a:r>
          </a:p>
          <a:p>
            <a:endParaRPr lang="en-US" b="1" dirty="0" smtClean="0">
              <a:solidFill>
                <a:srgbClr val="008000"/>
              </a:solidFill>
            </a:endParaRPr>
          </a:p>
          <a:p>
            <a:endParaRPr lang="en-US" b="1" dirty="0">
              <a:solidFill>
                <a:srgbClr val="008000"/>
              </a:solidFill>
            </a:endParaRPr>
          </a:p>
          <a:p>
            <a:r>
              <a:rPr lang="en-US" b="1" dirty="0" smtClean="0">
                <a:solidFill>
                  <a:srgbClr val="008000"/>
                </a:solidFill>
              </a:rPr>
              <a:t>Vote</a:t>
            </a:r>
          </a:p>
          <a:p>
            <a:endParaRPr lang="en-US" b="1" dirty="0">
              <a:solidFill>
                <a:srgbClr val="008000"/>
              </a:solidFill>
            </a:endParaRPr>
          </a:p>
          <a:p>
            <a:endParaRPr lang="en-US" b="1" dirty="0">
              <a:solidFill>
                <a:srgbClr val="008000"/>
              </a:solidFill>
            </a:endParaRPr>
          </a:p>
          <a:p>
            <a:r>
              <a:rPr lang="en-US" b="1" dirty="0" smtClean="0">
                <a:solidFill>
                  <a:srgbClr val="008000"/>
                </a:solidFill>
              </a:rPr>
              <a:t>Publication </a:t>
            </a:r>
          </a:p>
        </p:txBody>
      </p:sp>
      <p:sp>
        <p:nvSpPr>
          <p:cNvPr id="28" name="Alternate Process 27"/>
          <p:cNvSpPr/>
          <p:nvPr/>
        </p:nvSpPr>
        <p:spPr>
          <a:xfrm>
            <a:off x="1371600" y="2895600"/>
            <a:ext cx="1447800" cy="5334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CD</a:t>
            </a:r>
            <a:endParaRPr lang="en-US" dirty="0"/>
          </a:p>
        </p:txBody>
      </p:sp>
      <p:sp>
        <p:nvSpPr>
          <p:cNvPr id="29" name="Alternate Process 28"/>
          <p:cNvSpPr/>
          <p:nvPr/>
        </p:nvSpPr>
        <p:spPr>
          <a:xfrm>
            <a:off x="1371600" y="3733800"/>
            <a:ext cx="1447800" cy="5334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CDV/DIS</a:t>
            </a:r>
            <a:endParaRPr lang="en-US" dirty="0"/>
          </a:p>
        </p:txBody>
      </p:sp>
      <p:sp>
        <p:nvSpPr>
          <p:cNvPr id="30" name="TextBox 29"/>
          <p:cNvSpPr txBox="1"/>
          <p:nvPr/>
        </p:nvSpPr>
        <p:spPr>
          <a:xfrm>
            <a:off x="4343400" y="5715000"/>
            <a:ext cx="4191000" cy="381000"/>
          </a:xfrm>
          <a:prstGeom prst="rect">
            <a:avLst/>
          </a:prstGeom>
          <a:solidFill>
            <a:srgbClr val="008000">
              <a:alpha val="20000"/>
            </a:srgbClr>
          </a:solidFill>
        </p:spPr>
        <p:txBody>
          <a:bodyPr wrap="square" rtlCol="0">
            <a:spAutoFit/>
          </a:bodyPr>
          <a:lstStyle/>
          <a:p>
            <a:r>
              <a:rPr lang="en-US" dirty="0" smtClean="0">
                <a:solidFill>
                  <a:srgbClr val="008000"/>
                </a:solidFill>
              </a:rPr>
              <a:t>Similar process for TR, TS, and PAS</a:t>
            </a:r>
            <a:endParaRPr lang="en-US" dirty="0">
              <a:solidFill>
                <a:srgbClr val="008000"/>
              </a:solidFill>
            </a:endParaRPr>
          </a:p>
        </p:txBody>
      </p:sp>
    </p:spTree>
    <p:extLst>
      <p:ext uri="{BB962C8B-B14F-4D97-AF65-F5344CB8AC3E}">
        <p14:creationId xmlns:p14="http://schemas.microsoft.com/office/powerpoint/2010/main" val="1227163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395536" y="6356350"/>
            <a:ext cx="792088" cy="365125"/>
          </a:xfrm>
          <a:prstGeom prst="rect">
            <a:avLst/>
          </a:prstGeom>
        </p:spPr>
        <p:txBody>
          <a:bodyPr/>
          <a:lstStyle/>
          <a:p>
            <a:fld id="{C2B32AA8-9B4E-4D53-AE6E-350E87BFFB19}" type="slidenum">
              <a:rPr lang="fr-CH" smtClean="0"/>
              <a:t>8</a:t>
            </a:fld>
            <a:endParaRPr lang="fr-CH" dirty="0"/>
          </a:p>
        </p:txBody>
      </p:sp>
      <p:grpSp>
        <p:nvGrpSpPr>
          <p:cNvPr id="8" name="Group 7"/>
          <p:cNvGrpSpPr/>
          <p:nvPr/>
        </p:nvGrpSpPr>
        <p:grpSpPr>
          <a:xfrm>
            <a:off x="792953" y="4437112"/>
            <a:ext cx="8243543" cy="1594759"/>
            <a:chOff x="792953" y="4437112"/>
            <a:chExt cx="8243543" cy="1594759"/>
          </a:xfrm>
        </p:grpSpPr>
        <p:grpSp>
          <p:nvGrpSpPr>
            <p:cNvPr id="9" name="Group 8"/>
            <p:cNvGrpSpPr/>
            <p:nvPr/>
          </p:nvGrpSpPr>
          <p:grpSpPr>
            <a:xfrm>
              <a:off x="2390125" y="4865004"/>
              <a:ext cx="6646371" cy="1166867"/>
              <a:chOff x="2390125" y="4865004"/>
              <a:chExt cx="6646371" cy="1166867"/>
            </a:xfrm>
          </p:grpSpPr>
          <p:grpSp>
            <p:nvGrpSpPr>
              <p:cNvPr id="12" name="Group 11"/>
              <p:cNvGrpSpPr/>
              <p:nvPr/>
            </p:nvGrpSpPr>
            <p:grpSpPr>
              <a:xfrm>
                <a:off x="2390125" y="4865004"/>
                <a:ext cx="6646371" cy="1166867"/>
                <a:chOff x="2390125" y="4865004"/>
                <a:chExt cx="6646371" cy="1166867"/>
              </a:xfrm>
            </p:grpSpPr>
            <p:sp>
              <p:nvSpPr>
                <p:cNvPr id="14" name="Rectangle 13"/>
                <p:cNvSpPr/>
                <p:nvPr/>
              </p:nvSpPr>
              <p:spPr bwMode="auto">
                <a:xfrm>
                  <a:off x="2390125" y="4865004"/>
                  <a:ext cx="6646371" cy="1166867"/>
                </a:xfrm>
                <a:prstGeom prst="rect">
                  <a:avLst/>
                </a:prstGeom>
                <a:solidFill>
                  <a:srgbClr val="808080">
                    <a:lumMod val="40000"/>
                    <a:lumOff val="60000"/>
                    <a:alpha val="85000"/>
                  </a:srgbClr>
                </a:solidFill>
                <a:ln>
                  <a:noFill/>
                </a:ln>
                <a:effectLst/>
                <a:extLst/>
              </p:spPr>
              <p:txBody>
                <a:bodyPr wrap="square" lIns="0" tIns="0" rIns="0" bIns="0"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800" b="1" i="0" u="none" strike="noStrike" kern="0" cap="none" spc="0" normalizeH="0" baseline="0" noProof="0" smtClean="0">
                    <a:ln>
                      <a:noFill/>
                    </a:ln>
                    <a:solidFill>
                      <a:srgbClr val="58585A"/>
                    </a:solidFill>
                    <a:effectLst/>
                    <a:uLnTx/>
                    <a:uFillTx/>
                    <a:ea typeface="Osaka" pitchFamily="-92" charset="-128"/>
                  </a:endParaRPr>
                </a:p>
              </p:txBody>
            </p:sp>
            <p:sp>
              <p:nvSpPr>
                <p:cNvPr id="15" name="TextBox 14"/>
                <p:cNvSpPr txBox="1"/>
                <p:nvPr/>
              </p:nvSpPr>
              <p:spPr>
                <a:xfrm>
                  <a:off x="2421385" y="5103177"/>
                  <a:ext cx="1538326" cy="646331"/>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58585A"/>
                      </a:solidFill>
                      <a:effectLst/>
                      <a:uLnTx/>
                      <a:uFillTx/>
                      <a:ea typeface="Osaka" pitchFamily="-92" charset="-128"/>
                    </a:rPr>
                    <a:t>2 voting stages</a:t>
                  </a:r>
                </a:p>
              </p:txBody>
            </p:sp>
          </p:grpSp>
          <p:sp>
            <p:nvSpPr>
              <p:cNvPr id="13" name="TextBox 12"/>
              <p:cNvSpPr txBox="1"/>
              <p:nvPr/>
            </p:nvSpPr>
            <p:spPr>
              <a:xfrm>
                <a:off x="7380312" y="5018892"/>
                <a:ext cx="1656184" cy="861774"/>
              </a:xfrm>
              <a:prstGeom prst="rect">
                <a:avLst/>
              </a:prstGeom>
              <a:noFill/>
            </p:spPr>
            <p:txBody>
              <a:bodyPr wrap="square" lIns="0" tIns="0" rIns="0" b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58585A"/>
                    </a:solidFill>
                    <a:effectLst/>
                    <a:uLnTx/>
                    <a:uFillTx/>
                    <a:ea typeface="Osaka" pitchFamily="-92" charset="-128"/>
                  </a:rPr>
                  <a:t>≥2/3 P-</a:t>
                </a:r>
                <a:r>
                  <a:rPr kumimoji="0" lang="en-US" sz="1400" b="1" i="0" u="none" strike="noStrike" kern="0" cap="none" spc="0" normalizeH="0" baseline="0" noProof="0" dirty="0" err="1" smtClean="0">
                    <a:ln>
                      <a:noFill/>
                    </a:ln>
                    <a:solidFill>
                      <a:srgbClr val="58585A"/>
                    </a:solidFill>
                    <a:effectLst/>
                    <a:uLnTx/>
                    <a:uFillTx/>
                    <a:ea typeface="Osaka" pitchFamily="-92" charset="-128"/>
                  </a:rPr>
                  <a:t>mem</a:t>
                </a:r>
                <a:r>
                  <a:rPr kumimoji="0" lang="en-US" sz="1400" b="1" i="0" u="none" strike="noStrike" kern="0" cap="none" spc="0" normalizeH="0" baseline="0" noProof="0" dirty="0" smtClean="0">
                    <a:ln>
                      <a:noFill/>
                    </a:ln>
                    <a:solidFill>
                      <a:srgbClr val="58585A"/>
                    </a:solidFill>
                    <a:effectLst/>
                    <a:uLnTx/>
                    <a:uFillTx/>
                    <a:ea typeface="Osaka" pitchFamily="-92" charset="-128"/>
                  </a:rPr>
                  <a:t>. vote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58585A"/>
                    </a:solidFill>
                    <a:effectLst/>
                    <a:uLnTx/>
                    <a:uFillTx/>
                    <a:ea typeface="Osaka" pitchFamily="-92" charset="-128"/>
                  </a:rPr>
                  <a:t>&amp;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58585A"/>
                    </a:solidFill>
                    <a:effectLst/>
                    <a:uLnTx/>
                    <a:uFillTx/>
                    <a:ea typeface="Osaka" pitchFamily="-92" charset="-128"/>
                  </a:rPr>
                  <a:t>&lt;25% neg. vote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58585A"/>
                    </a:solidFill>
                    <a:effectLst/>
                    <a:uLnTx/>
                    <a:uFillTx/>
                    <a:ea typeface="Osaka" pitchFamily="-92" charset="-128"/>
                  </a:rPr>
                  <a:t>(both stages)</a:t>
                </a:r>
              </a:p>
            </p:txBody>
          </p:sp>
        </p:grpSp>
        <p:cxnSp>
          <p:nvCxnSpPr>
            <p:cNvPr id="10" name="Straight Arrow Connector 52"/>
            <p:cNvCxnSpPr>
              <a:endCxn id="14" idx="1"/>
            </p:cNvCxnSpPr>
            <p:nvPr/>
          </p:nvCxnSpPr>
          <p:spPr bwMode="auto">
            <a:xfrm>
              <a:off x="1466211" y="4713040"/>
              <a:ext cx="923914" cy="735398"/>
            </a:xfrm>
            <a:prstGeom prst="bentConnector3">
              <a:avLst>
                <a:gd name="adj1" fmla="val -29"/>
              </a:avLst>
            </a:prstGeom>
            <a:noFill/>
            <a:ln w="508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52"/>
            <p:cNvCxnSpPr/>
            <p:nvPr/>
          </p:nvCxnSpPr>
          <p:spPr bwMode="auto">
            <a:xfrm>
              <a:off x="792953" y="4437112"/>
              <a:ext cx="1597170" cy="735398"/>
            </a:xfrm>
            <a:prstGeom prst="bentConnector3">
              <a:avLst>
                <a:gd name="adj1" fmla="val -16"/>
              </a:avLst>
            </a:prstGeom>
            <a:noFill/>
            <a:ln w="5080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15"/>
          <p:cNvGrpSpPr/>
          <p:nvPr/>
        </p:nvGrpSpPr>
        <p:grpSpPr>
          <a:xfrm>
            <a:off x="792953" y="2852936"/>
            <a:ext cx="8243543" cy="2012068"/>
            <a:chOff x="792953" y="2852936"/>
            <a:chExt cx="8243543" cy="2012068"/>
          </a:xfrm>
        </p:grpSpPr>
        <p:grpSp>
          <p:nvGrpSpPr>
            <p:cNvPr id="17" name="Group 16"/>
            <p:cNvGrpSpPr/>
            <p:nvPr/>
          </p:nvGrpSpPr>
          <p:grpSpPr>
            <a:xfrm>
              <a:off x="2390123" y="4250864"/>
              <a:ext cx="6646373" cy="614140"/>
              <a:chOff x="2348269" y="4250864"/>
              <a:chExt cx="6472203" cy="614140"/>
            </a:xfrm>
          </p:grpSpPr>
          <p:sp>
            <p:nvSpPr>
              <p:cNvPr id="20" name="Rectangle 19"/>
              <p:cNvSpPr/>
              <p:nvPr/>
            </p:nvSpPr>
            <p:spPr bwMode="auto">
              <a:xfrm>
                <a:off x="2348271" y="4265546"/>
                <a:ext cx="6472201" cy="599458"/>
              </a:xfrm>
              <a:prstGeom prst="rect">
                <a:avLst/>
              </a:prstGeom>
              <a:solidFill>
                <a:srgbClr val="00CCFF">
                  <a:alpha val="84706"/>
                </a:srgbClr>
              </a:solidFill>
              <a:ln>
                <a:noFill/>
              </a:ln>
              <a:effectLst/>
              <a:extLst/>
            </p:spPr>
            <p:txBody>
              <a:bodyPr wrap="square" lIns="0" tIns="0" rIns="0" bIns="0" rtlCol="0" anchor="ctr">
                <a:spAutoFit/>
              </a:bodyPr>
              <a:lstStyle/>
              <a:p>
                <a:pPr algn="ctr" fontAlgn="base">
                  <a:spcBef>
                    <a:spcPct val="0"/>
                  </a:spcBef>
                  <a:spcAft>
                    <a:spcPct val="0"/>
                  </a:spcAft>
                </a:pPr>
                <a:endParaRPr lang="en-US" sz="3800" b="1">
                  <a:solidFill>
                    <a:srgbClr val="58585A"/>
                  </a:solidFill>
                  <a:ea typeface="Osaka" pitchFamily="-92" charset="-128"/>
                </a:endParaRPr>
              </a:p>
            </p:txBody>
          </p:sp>
          <p:sp>
            <p:nvSpPr>
              <p:cNvPr id="21" name="TextBox 20"/>
              <p:cNvSpPr txBox="1"/>
              <p:nvPr/>
            </p:nvSpPr>
            <p:spPr>
              <a:xfrm>
                <a:off x="2348269" y="4250864"/>
                <a:ext cx="1914337" cy="584775"/>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58585A"/>
                    </a:solidFill>
                    <a:ea typeface="Osaka" pitchFamily="-92" charset="-128"/>
                  </a:rPr>
                  <a:t>TC stage</a:t>
                </a:r>
              </a:p>
              <a:p>
                <a:pPr algn="ctr" fontAlgn="base">
                  <a:spcBef>
                    <a:spcPct val="0"/>
                  </a:spcBef>
                  <a:spcAft>
                    <a:spcPct val="0"/>
                  </a:spcAft>
                </a:pPr>
                <a:r>
                  <a:rPr lang="en-US" sz="1600" b="1" dirty="0" smtClean="0">
                    <a:solidFill>
                      <a:srgbClr val="58585A"/>
                    </a:solidFill>
                    <a:ea typeface="Osaka" pitchFamily="-92" charset="-128"/>
                  </a:rPr>
                  <a:t>(comments)</a:t>
                </a:r>
                <a:endParaRPr lang="en-US" sz="1600" b="1" dirty="0">
                  <a:solidFill>
                    <a:srgbClr val="58585A"/>
                  </a:solidFill>
                  <a:ea typeface="Osaka" pitchFamily="-92" charset="-128"/>
                </a:endParaRPr>
              </a:p>
            </p:txBody>
          </p:sp>
        </p:grpSp>
        <p:cxnSp>
          <p:nvCxnSpPr>
            <p:cNvPr id="18" name="Straight Arrow Connector 52"/>
            <p:cNvCxnSpPr/>
            <p:nvPr/>
          </p:nvCxnSpPr>
          <p:spPr bwMode="auto">
            <a:xfrm>
              <a:off x="1466211" y="4199767"/>
              <a:ext cx="923912" cy="513273"/>
            </a:xfrm>
            <a:prstGeom prst="bentConnector3">
              <a:avLst>
                <a:gd name="adj1" fmla="val -172"/>
              </a:avLst>
            </a:prstGeom>
            <a:noFill/>
            <a:ln w="508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52"/>
            <p:cNvCxnSpPr/>
            <p:nvPr/>
          </p:nvCxnSpPr>
          <p:spPr bwMode="auto">
            <a:xfrm>
              <a:off x="792953" y="2852936"/>
              <a:ext cx="1597170" cy="1584176"/>
            </a:xfrm>
            <a:prstGeom prst="bentConnector3">
              <a:avLst>
                <a:gd name="adj1" fmla="val -95"/>
              </a:avLst>
            </a:prstGeom>
            <a:noFill/>
            <a:ln w="5080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p:cNvGrpSpPr/>
          <p:nvPr/>
        </p:nvGrpSpPr>
        <p:grpSpPr>
          <a:xfrm>
            <a:off x="1082262" y="2852936"/>
            <a:ext cx="7954234" cy="1418941"/>
            <a:chOff x="1082262" y="2852936"/>
            <a:chExt cx="7954234" cy="1418941"/>
          </a:xfrm>
        </p:grpSpPr>
        <p:grpSp>
          <p:nvGrpSpPr>
            <p:cNvPr id="23" name="Group 22"/>
            <p:cNvGrpSpPr/>
            <p:nvPr/>
          </p:nvGrpSpPr>
          <p:grpSpPr>
            <a:xfrm>
              <a:off x="2390125" y="3604914"/>
              <a:ext cx="6646371" cy="666963"/>
              <a:chOff x="2390125" y="3604914"/>
              <a:chExt cx="6646371" cy="666963"/>
            </a:xfrm>
          </p:grpSpPr>
          <p:sp>
            <p:nvSpPr>
              <p:cNvPr id="29" name="Rectangle 28"/>
              <p:cNvSpPr/>
              <p:nvPr/>
            </p:nvSpPr>
            <p:spPr bwMode="auto">
              <a:xfrm>
                <a:off x="2390125" y="3604914"/>
                <a:ext cx="6646371" cy="660631"/>
              </a:xfrm>
              <a:prstGeom prst="rect">
                <a:avLst/>
              </a:prstGeom>
              <a:solidFill>
                <a:srgbClr val="FF99FF">
                  <a:alpha val="84706"/>
                </a:srgbClr>
              </a:solidFill>
              <a:ln>
                <a:noFill/>
              </a:ln>
              <a:effectLst/>
              <a:extLst/>
            </p:spPr>
            <p:txBody>
              <a:bodyPr wrap="square" lIns="0" tIns="0" rIns="0" bIns="0" rtlCol="0" anchor="ctr">
                <a:spAutoFit/>
              </a:bodyPr>
              <a:lstStyle/>
              <a:p>
                <a:pPr algn="ctr" fontAlgn="base">
                  <a:spcBef>
                    <a:spcPct val="0"/>
                  </a:spcBef>
                  <a:spcAft>
                    <a:spcPct val="0"/>
                  </a:spcAft>
                </a:pPr>
                <a:endParaRPr lang="en-US" sz="3800" b="1">
                  <a:solidFill>
                    <a:srgbClr val="58585A"/>
                  </a:solidFill>
                  <a:ea typeface="Osaka" pitchFamily="-92" charset="-128"/>
                </a:endParaRPr>
              </a:p>
            </p:txBody>
          </p:sp>
          <p:sp>
            <p:nvSpPr>
              <p:cNvPr id="30" name="TextBox 29"/>
              <p:cNvSpPr txBox="1"/>
              <p:nvPr/>
            </p:nvSpPr>
            <p:spPr>
              <a:xfrm>
                <a:off x="2411874" y="3687102"/>
                <a:ext cx="2088117" cy="584775"/>
              </a:xfrm>
              <a:prstGeom prst="rect">
                <a:avLst/>
              </a:prstGeom>
              <a:noFill/>
            </p:spPr>
            <p:txBody>
              <a:bodyPr wrap="square" lIns="0" rIns="0" rtlCol="0">
                <a:spAutoFit/>
              </a:bodyPr>
              <a:lstStyle/>
              <a:p>
                <a:pPr algn="ctr" fontAlgn="base">
                  <a:spcBef>
                    <a:spcPct val="0"/>
                  </a:spcBef>
                  <a:spcAft>
                    <a:spcPct val="0"/>
                  </a:spcAft>
                </a:pPr>
                <a:r>
                  <a:rPr lang="en-US" sz="1600" b="1" dirty="0" smtClean="0">
                    <a:solidFill>
                      <a:srgbClr val="58585A"/>
                    </a:solidFill>
                    <a:ea typeface="Osaka" pitchFamily="-92" charset="-128"/>
                  </a:rPr>
                  <a:t>Working Group stage</a:t>
                </a:r>
              </a:p>
              <a:p>
                <a:pPr algn="ctr" fontAlgn="base">
                  <a:spcBef>
                    <a:spcPct val="0"/>
                  </a:spcBef>
                  <a:spcAft>
                    <a:spcPct val="0"/>
                  </a:spcAft>
                </a:pPr>
                <a:r>
                  <a:rPr lang="en-US" sz="1600" b="1" dirty="0" smtClean="0">
                    <a:solidFill>
                      <a:srgbClr val="58585A"/>
                    </a:solidFill>
                    <a:ea typeface="Osaka" pitchFamily="-92" charset="-128"/>
                  </a:rPr>
                  <a:t>(draft documents)</a:t>
                </a:r>
                <a:endParaRPr lang="en-US" sz="1600" b="1" dirty="0">
                  <a:solidFill>
                    <a:srgbClr val="58585A"/>
                  </a:solidFill>
                  <a:ea typeface="Osaka" pitchFamily="-92" charset="-128"/>
                </a:endParaRPr>
              </a:p>
            </p:txBody>
          </p:sp>
        </p:grpSp>
        <p:cxnSp>
          <p:nvCxnSpPr>
            <p:cNvPr id="24" name="Straight Arrow Connector 23"/>
            <p:cNvCxnSpPr>
              <a:stCxn id="28" idx="3"/>
              <a:endCxn id="29" idx="1"/>
            </p:cNvCxnSpPr>
            <p:nvPr/>
          </p:nvCxnSpPr>
          <p:spPr bwMode="auto">
            <a:xfrm flipV="1">
              <a:off x="1830973" y="3935230"/>
              <a:ext cx="559152" cy="2182"/>
            </a:xfrm>
            <a:prstGeom prst="straightConnector1">
              <a:avLst/>
            </a:prstGeom>
            <a:noFill/>
            <a:ln w="508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oup 24"/>
            <p:cNvGrpSpPr/>
            <p:nvPr/>
          </p:nvGrpSpPr>
          <p:grpSpPr>
            <a:xfrm>
              <a:off x="1082262" y="3623215"/>
              <a:ext cx="777343" cy="612966"/>
              <a:chOff x="1153492" y="3623215"/>
              <a:chExt cx="777343" cy="612966"/>
            </a:xfrm>
          </p:grpSpPr>
          <p:sp>
            <p:nvSpPr>
              <p:cNvPr id="27" name="Rounded Rectangle 26"/>
              <p:cNvSpPr/>
              <p:nvPr/>
            </p:nvSpPr>
            <p:spPr bwMode="auto">
              <a:xfrm>
                <a:off x="1153492" y="3623215"/>
                <a:ext cx="777343" cy="612966"/>
              </a:xfrm>
              <a:prstGeom prst="roundRect">
                <a:avLst/>
              </a:prstGeom>
              <a:solidFill>
                <a:srgbClr val="009900">
                  <a:alpha val="85000"/>
                </a:srgbClr>
              </a:solidFill>
              <a:ln>
                <a:noFill/>
              </a:ln>
              <a:effectLst/>
              <a:scene3d>
                <a:camera prst="orthographicFront"/>
                <a:lightRig rig="threePt" dir="t"/>
              </a:scene3d>
              <a:sp3d>
                <a:bevelT/>
              </a:sp3d>
              <a:extLst/>
            </p:spPr>
            <p:txBody>
              <a:bodyPr lIns="0" tIns="0" rIns="0" bIns="0" rtlCol="0" anchor="ctr">
                <a:spAutoFit/>
              </a:bodyPr>
              <a:lstStyle/>
              <a:p>
                <a:pPr algn="ctr" fontAlgn="base">
                  <a:spcBef>
                    <a:spcPct val="0"/>
                  </a:spcBef>
                  <a:spcAft>
                    <a:spcPct val="0"/>
                  </a:spcAft>
                </a:pPr>
                <a:endParaRPr lang="en-US" sz="3800" b="1">
                  <a:solidFill>
                    <a:srgbClr val="58585A"/>
                  </a:solidFill>
                  <a:ea typeface="Osaka" pitchFamily="-92" charset="-128"/>
                </a:endParaRPr>
              </a:p>
            </p:txBody>
          </p:sp>
          <p:sp>
            <p:nvSpPr>
              <p:cNvPr id="28" name="TextBox 27"/>
              <p:cNvSpPr txBox="1"/>
              <p:nvPr/>
            </p:nvSpPr>
            <p:spPr>
              <a:xfrm>
                <a:off x="1182123" y="3645024"/>
                <a:ext cx="720080" cy="584775"/>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FFFFFF"/>
                    </a:solidFill>
                    <a:ea typeface="Osaka" pitchFamily="-92" charset="-128"/>
                  </a:rPr>
                  <a:t>WG / PT</a:t>
                </a:r>
                <a:endParaRPr lang="en-US" sz="1600" b="1" dirty="0">
                  <a:solidFill>
                    <a:srgbClr val="FFFFFF"/>
                  </a:solidFill>
                  <a:ea typeface="Osaka" pitchFamily="-92" charset="-128"/>
                </a:endParaRPr>
              </a:p>
            </p:txBody>
          </p:sp>
        </p:grpSp>
        <p:cxnSp>
          <p:nvCxnSpPr>
            <p:cNvPr id="26" name="Straight Arrow Connector 25"/>
            <p:cNvCxnSpPr>
              <a:stCxn id="68" idx="2"/>
              <a:endCxn id="27" idx="0"/>
            </p:cNvCxnSpPr>
            <p:nvPr/>
          </p:nvCxnSpPr>
          <p:spPr bwMode="auto">
            <a:xfrm>
              <a:off x="1470934" y="2852936"/>
              <a:ext cx="0" cy="770279"/>
            </a:xfrm>
            <a:prstGeom prst="straightConnector1">
              <a:avLst/>
            </a:prstGeom>
            <a:noFill/>
            <a:ln w="508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 name="Group 30"/>
          <p:cNvGrpSpPr/>
          <p:nvPr/>
        </p:nvGrpSpPr>
        <p:grpSpPr>
          <a:xfrm>
            <a:off x="2390123" y="3051947"/>
            <a:ext cx="6646373" cy="599458"/>
            <a:chOff x="2390123" y="3051947"/>
            <a:chExt cx="6646373" cy="599458"/>
          </a:xfrm>
        </p:grpSpPr>
        <p:grpSp>
          <p:nvGrpSpPr>
            <p:cNvPr id="32" name="Group 31"/>
            <p:cNvGrpSpPr/>
            <p:nvPr/>
          </p:nvGrpSpPr>
          <p:grpSpPr>
            <a:xfrm>
              <a:off x="2390123" y="3051947"/>
              <a:ext cx="6646373" cy="599458"/>
              <a:chOff x="2390123" y="3051947"/>
              <a:chExt cx="6646373" cy="599458"/>
            </a:xfrm>
          </p:grpSpPr>
          <p:sp>
            <p:nvSpPr>
              <p:cNvPr id="34" name="Rectangle 33"/>
              <p:cNvSpPr/>
              <p:nvPr/>
            </p:nvSpPr>
            <p:spPr bwMode="auto">
              <a:xfrm>
                <a:off x="2390123" y="3051947"/>
                <a:ext cx="6646373" cy="599458"/>
              </a:xfrm>
              <a:prstGeom prst="rect">
                <a:avLst/>
              </a:prstGeom>
              <a:solidFill>
                <a:srgbClr val="FFD55D"/>
              </a:solidFill>
              <a:ln>
                <a:noFill/>
              </a:ln>
              <a:effectLst/>
              <a:extLst/>
            </p:spPr>
            <p:txBody>
              <a:bodyPr wrap="square" lIns="0" tIns="0" rIns="0" bIns="0" rtlCol="0" anchor="ctr">
                <a:spAutoFit/>
              </a:bodyPr>
              <a:lstStyle/>
              <a:p>
                <a:pPr algn="ctr" fontAlgn="base">
                  <a:spcBef>
                    <a:spcPct val="0"/>
                  </a:spcBef>
                  <a:spcAft>
                    <a:spcPct val="0"/>
                  </a:spcAft>
                </a:pPr>
                <a:endParaRPr lang="en-US" sz="3800" b="1">
                  <a:solidFill>
                    <a:srgbClr val="58585A"/>
                  </a:solidFill>
                  <a:ea typeface="Osaka" pitchFamily="-92" charset="-128"/>
                </a:endParaRPr>
              </a:p>
            </p:txBody>
          </p:sp>
          <p:sp>
            <p:nvSpPr>
              <p:cNvPr id="35" name="TextBox 34"/>
              <p:cNvSpPr txBox="1"/>
              <p:nvPr/>
            </p:nvSpPr>
            <p:spPr>
              <a:xfrm>
                <a:off x="2411874" y="3189740"/>
                <a:ext cx="1944103" cy="338554"/>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58585A"/>
                    </a:solidFill>
                    <a:ea typeface="Osaka" pitchFamily="-92" charset="-128"/>
                  </a:rPr>
                  <a:t>NC interest ?</a:t>
                </a:r>
                <a:endParaRPr lang="en-US" sz="1600" b="1" dirty="0">
                  <a:solidFill>
                    <a:srgbClr val="58585A"/>
                  </a:solidFill>
                  <a:ea typeface="Osaka" pitchFamily="-92" charset="-128"/>
                </a:endParaRPr>
              </a:p>
            </p:txBody>
          </p:sp>
        </p:grpSp>
        <p:sp>
          <p:nvSpPr>
            <p:cNvPr id="33" name="TextBox 32"/>
            <p:cNvSpPr txBox="1"/>
            <p:nvPr/>
          </p:nvSpPr>
          <p:spPr>
            <a:xfrm>
              <a:off x="7010762" y="3138172"/>
              <a:ext cx="2025734" cy="430887"/>
            </a:xfrm>
            <a:prstGeom prst="rect">
              <a:avLst/>
            </a:prstGeom>
            <a:noFill/>
          </p:spPr>
          <p:txBody>
            <a:bodyPr wrap="square" lIns="0" tIns="0" rIns="0" bIns="0" rtlCol="0">
              <a:spAutoFit/>
            </a:bodyPr>
            <a:lstStyle/>
            <a:p>
              <a:pPr algn="ctr" fontAlgn="base">
                <a:spcBef>
                  <a:spcPct val="0"/>
                </a:spcBef>
                <a:spcAft>
                  <a:spcPct val="0"/>
                </a:spcAft>
              </a:pPr>
              <a:r>
                <a:rPr lang="en-US" sz="1400" b="1" kern="0" dirty="0">
                  <a:solidFill>
                    <a:srgbClr val="58585A"/>
                  </a:solidFill>
                  <a:ea typeface="Osaka" pitchFamily="-92" charset="-128"/>
                </a:rPr>
                <a:t>≥2/3 P-mem</a:t>
              </a:r>
              <a:r>
                <a:rPr lang="en-US" sz="1400" b="1" dirty="0" smtClean="0">
                  <a:solidFill>
                    <a:srgbClr val="58585A"/>
                  </a:solidFill>
                  <a:ea typeface="Osaka" pitchFamily="-92" charset="-128"/>
                </a:rPr>
                <a:t> vote &amp;</a:t>
              </a:r>
            </a:p>
            <a:p>
              <a:pPr algn="ctr" fontAlgn="base">
                <a:spcBef>
                  <a:spcPct val="0"/>
                </a:spcBef>
                <a:spcAft>
                  <a:spcPct val="0"/>
                </a:spcAft>
              </a:pPr>
              <a:r>
                <a:rPr lang="en-US" sz="1400" b="1" kern="0" dirty="0" smtClean="0">
                  <a:solidFill>
                    <a:srgbClr val="58585A"/>
                  </a:solidFill>
                  <a:ea typeface="Osaka" pitchFamily="-92" charset="-128"/>
                </a:rPr>
                <a:t>≥4(or 5) </a:t>
              </a:r>
              <a:r>
                <a:rPr lang="en-US" sz="1400" b="1" dirty="0" smtClean="0">
                  <a:solidFill>
                    <a:srgbClr val="58585A"/>
                  </a:solidFill>
                  <a:ea typeface="Osaka" pitchFamily="-92" charset="-128"/>
                </a:rPr>
                <a:t>NCs experts</a:t>
              </a:r>
              <a:endParaRPr lang="en-US" sz="1400" b="1" dirty="0">
                <a:solidFill>
                  <a:srgbClr val="58585A"/>
                </a:solidFill>
                <a:ea typeface="Osaka" pitchFamily="-92" charset="-128"/>
              </a:endParaRPr>
            </a:p>
          </p:txBody>
        </p:sp>
      </p:grpSp>
      <p:grpSp>
        <p:nvGrpSpPr>
          <p:cNvPr id="36" name="Group 35"/>
          <p:cNvGrpSpPr/>
          <p:nvPr/>
        </p:nvGrpSpPr>
        <p:grpSpPr>
          <a:xfrm>
            <a:off x="4499992" y="1643483"/>
            <a:ext cx="2510770" cy="5112568"/>
            <a:chOff x="4766388" y="1643483"/>
            <a:chExt cx="2510770" cy="5112568"/>
          </a:xfrm>
        </p:grpSpPr>
        <p:sp>
          <p:nvSpPr>
            <p:cNvPr id="37" name="Rounded Rectangle 36"/>
            <p:cNvSpPr/>
            <p:nvPr/>
          </p:nvSpPr>
          <p:spPr bwMode="auto">
            <a:xfrm>
              <a:off x="4766388" y="1643483"/>
              <a:ext cx="2510770" cy="5112568"/>
            </a:xfrm>
            <a:prstGeom prst="roundRect">
              <a:avLst>
                <a:gd name="adj" fmla="val 6983"/>
              </a:avLst>
            </a:prstGeom>
            <a:solidFill>
              <a:srgbClr val="BBE0E3">
                <a:lumMod val="75000"/>
                <a:alpha val="85000"/>
              </a:srgbClr>
            </a:solidFill>
            <a:ln>
              <a:noFill/>
            </a:ln>
            <a:effectLst/>
            <a:scene3d>
              <a:camera prst="orthographicFront"/>
              <a:lightRig rig="threePt" dir="t"/>
            </a:scene3d>
            <a:sp3d>
              <a:bevelT/>
            </a:sp3d>
            <a:extLst/>
          </p:spPr>
          <p:txBody>
            <a:bodyPr lIns="0" tIns="0" rIns="0" bIns="0"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800" b="1" i="0" u="none" strike="noStrike" kern="0" cap="none" spc="0" normalizeH="0" baseline="0" noProof="0" smtClean="0">
                <a:ln>
                  <a:noFill/>
                </a:ln>
                <a:solidFill>
                  <a:srgbClr val="58585A"/>
                </a:solidFill>
                <a:effectLst/>
                <a:uLnTx/>
                <a:uFillTx/>
                <a:ea typeface="Osaka" pitchFamily="-92" charset="-128"/>
              </a:endParaRPr>
            </a:p>
          </p:txBody>
        </p:sp>
        <p:sp>
          <p:nvSpPr>
            <p:cNvPr id="38" name="TextBox 37"/>
            <p:cNvSpPr txBox="1"/>
            <p:nvPr/>
          </p:nvSpPr>
          <p:spPr>
            <a:xfrm>
              <a:off x="4828885" y="1876762"/>
              <a:ext cx="2448272" cy="400110"/>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58585A"/>
                  </a:solidFill>
                  <a:effectLst/>
                  <a:uLnTx/>
                  <a:uFillTx/>
                  <a:ea typeface="Osaka" pitchFamily="-92" charset="-128"/>
                </a:rPr>
                <a:t>IS Process</a:t>
              </a:r>
            </a:p>
          </p:txBody>
        </p:sp>
      </p:grpSp>
      <p:grpSp>
        <p:nvGrpSpPr>
          <p:cNvPr id="39" name="Group 38"/>
          <p:cNvGrpSpPr/>
          <p:nvPr/>
        </p:nvGrpSpPr>
        <p:grpSpPr>
          <a:xfrm>
            <a:off x="4562488" y="2423377"/>
            <a:ext cx="2363938" cy="599458"/>
            <a:chOff x="3344515" y="2120662"/>
            <a:chExt cx="2363938" cy="599458"/>
          </a:xfrm>
        </p:grpSpPr>
        <p:sp>
          <p:nvSpPr>
            <p:cNvPr id="40" name="Rounded Rectangle 39"/>
            <p:cNvSpPr/>
            <p:nvPr/>
          </p:nvSpPr>
          <p:spPr bwMode="auto">
            <a:xfrm>
              <a:off x="3344515" y="2120662"/>
              <a:ext cx="2363938" cy="599458"/>
            </a:xfrm>
            <a:prstGeom prst="roundRect">
              <a:avLst/>
            </a:prstGeom>
            <a:solidFill>
              <a:srgbClr val="87FE58">
                <a:alpha val="84706"/>
              </a:srgbClr>
            </a:solidFill>
            <a:ln>
              <a:noFill/>
            </a:ln>
            <a:effectLst/>
            <a:scene3d>
              <a:camera prst="orthographicFront"/>
              <a:lightRig rig="threePt" dir="t"/>
            </a:scene3d>
            <a:sp3d>
              <a:bevelT/>
            </a:sp3d>
            <a:extLst/>
          </p:spPr>
          <p:txBody>
            <a:bodyPr lIns="0" tIns="0" rIns="0" bIns="0" rtlCol="0" anchor="ctr">
              <a:spAutoFit/>
            </a:bodyPr>
            <a:lstStyle/>
            <a:p>
              <a:pPr algn="ctr" fontAlgn="base">
                <a:spcBef>
                  <a:spcPct val="0"/>
                </a:spcBef>
                <a:spcAft>
                  <a:spcPct val="0"/>
                </a:spcAft>
              </a:pPr>
              <a:endParaRPr lang="en-US" sz="3800" b="1">
                <a:solidFill>
                  <a:srgbClr val="58585A"/>
                </a:solidFill>
                <a:ea typeface="Osaka" pitchFamily="-92" charset="-128"/>
              </a:endParaRPr>
            </a:p>
          </p:txBody>
        </p:sp>
        <p:sp>
          <p:nvSpPr>
            <p:cNvPr id="41" name="TextBox 40"/>
            <p:cNvSpPr txBox="1"/>
            <p:nvPr/>
          </p:nvSpPr>
          <p:spPr>
            <a:xfrm>
              <a:off x="3563888" y="2135345"/>
              <a:ext cx="2144565" cy="584775"/>
            </a:xfrm>
            <a:prstGeom prst="rect">
              <a:avLst/>
            </a:prstGeom>
            <a:noFill/>
          </p:spPr>
          <p:txBody>
            <a:bodyPr wrap="square" rtlCol="0">
              <a:spAutoFit/>
            </a:bodyPr>
            <a:lstStyle/>
            <a:p>
              <a:pPr fontAlgn="base">
                <a:spcBef>
                  <a:spcPct val="0"/>
                </a:spcBef>
                <a:spcAft>
                  <a:spcPct val="0"/>
                </a:spcAft>
              </a:pPr>
              <a:r>
                <a:rPr lang="en-US" sz="1600" b="1" dirty="0" smtClean="0">
                  <a:solidFill>
                    <a:srgbClr val="58585A"/>
                  </a:solidFill>
                  <a:ea typeface="Osaka" pitchFamily="-92" charset="-128"/>
                </a:rPr>
                <a:t>1. Preliminary Stage</a:t>
              </a:r>
            </a:p>
            <a:p>
              <a:pPr fontAlgn="base">
                <a:spcBef>
                  <a:spcPct val="0"/>
                </a:spcBef>
                <a:spcAft>
                  <a:spcPct val="0"/>
                </a:spcAft>
              </a:pPr>
              <a:r>
                <a:rPr lang="en-US" sz="1600" b="1" dirty="0" smtClean="0">
                  <a:solidFill>
                    <a:srgbClr val="58585A"/>
                  </a:solidFill>
                  <a:ea typeface="Osaka" pitchFamily="-92" charset="-128"/>
                </a:rPr>
                <a:t>    (PWI)</a:t>
              </a:r>
              <a:endParaRPr lang="en-US" sz="1600" b="1" dirty="0">
                <a:solidFill>
                  <a:srgbClr val="58585A"/>
                </a:solidFill>
                <a:ea typeface="Osaka" pitchFamily="-92" charset="-128"/>
              </a:endParaRPr>
            </a:p>
          </p:txBody>
        </p:sp>
      </p:grpSp>
      <p:grpSp>
        <p:nvGrpSpPr>
          <p:cNvPr id="42" name="Group 41"/>
          <p:cNvGrpSpPr/>
          <p:nvPr/>
        </p:nvGrpSpPr>
        <p:grpSpPr>
          <a:xfrm>
            <a:off x="4562488" y="3051947"/>
            <a:ext cx="2363938" cy="599458"/>
            <a:chOff x="3344515" y="2120662"/>
            <a:chExt cx="2363938" cy="599458"/>
          </a:xfrm>
        </p:grpSpPr>
        <p:sp>
          <p:nvSpPr>
            <p:cNvPr id="43" name="Rounded Rectangle 42"/>
            <p:cNvSpPr/>
            <p:nvPr/>
          </p:nvSpPr>
          <p:spPr bwMode="auto">
            <a:xfrm>
              <a:off x="3344515" y="2120662"/>
              <a:ext cx="2363938" cy="599458"/>
            </a:xfrm>
            <a:prstGeom prst="roundRect">
              <a:avLst/>
            </a:prstGeom>
            <a:solidFill>
              <a:srgbClr val="FFC000">
                <a:alpha val="85000"/>
              </a:srgbClr>
            </a:solidFill>
            <a:ln>
              <a:noFill/>
            </a:ln>
            <a:effectLst/>
            <a:scene3d>
              <a:camera prst="orthographicFront"/>
              <a:lightRig rig="threePt" dir="t"/>
            </a:scene3d>
            <a:sp3d>
              <a:bevelT/>
            </a:sp3d>
            <a:extLst/>
          </p:spPr>
          <p:txBody>
            <a:bodyPr lIns="0" tIns="0" rIns="0" bIns="0" rtlCol="0" anchor="ctr">
              <a:spAutoFit/>
            </a:bodyPr>
            <a:lstStyle/>
            <a:p>
              <a:pPr algn="ctr" fontAlgn="base">
                <a:spcBef>
                  <a:spcPct val="0"/>
                </a:spcBef>
                <a:spcAft>
                  <a:spcPct val="0"/>
                </a:spcAft>
              </a:pPr>
              <a:endParaRPr lang="en-US" sz="3800" b="1">
                <a:solidFill>
                  <a:srgbClr val="58585A"/>
                </a:solidFill>
                <a:ea typeface="Osaka" pitchFamily="-92" charset="-128"/>
              </a:endParaRPr>
            </a:p>
          </p:txBody>
        </p:sp>
        <p:sp>
          <p:nvSpPr>
            <p:cNvPr id="44" name="TextBox 43"/>
            <p:cNvSpPr txBox="1"/>
            <p:nvPr/>
          </p:nvSpPr>
          <p:spPr>
            <a:xfrm>
              <a:off x="3563888" y="2135345"/>
              <a:ext cx="2144565" cy="584775"/>
            </a:xfrm>
            <a:prstGeom prst="rect">
              <a:avLst/>
            </a:prstGeom>
            <a:noFill/>
          </p:spPr>
          <p:txBody>
            <a:bodyPr wrap="square" rtlCol="0">
              <a:spAutoFit/>
            </a:bodyPr>
            <a:lstStyle/>
            <a:p>
              <a:pPr fontAlgn="base">
                <a:spcBef>
                  <a:spcPct val="0"/>
                </a:spcBef>
                <a:spcAft>
                  <a:spcPct val="0"/>
                </a:spcAft>
              </a:pPr>
              <a:r>
                <a:rPr lang="en-US" sz="1600" b="1" dirty="0" smtClean="0">
                  <a:solidFill>
                    <a:srgbClr val="58585A"/>
                  </a:solidFill>
                  <a:ea typeface="Osaka" pitchFamily="-92" charset="-128"/>
                </a:rPr>
                <a:t>2. Proposal Stage</a:t>
              </a:r>
            </a:p>
            <a:p>
              <a:pPr fontAlgn="base">
                <a:spcBef>
                  <a:spcPct val="0"/>
                </a:spcBef>
                <a:spcAft>
                  <a:spcPct val="0"/>
                </a:spcAft>
              </a:pPr>
              <a:r>
                <a:rPr lang="en-US" sz="1600" b="1" dirty="0" smtClean="0">
                  <a:solidFill>
                    <a:srgbClr val="58585A"/>
                  </a:solidFill>
                  <a:ea typeface="Osaka" pitchFamily="-92" charset="-128"/>
                </a:rPr>
                <a:t>    (NP, RVN)</a:t>
              </a:r>
              <a:endParaRPr lang="en-US" sz="1600" b="1" dirty="0">
                <a:solidFill>
                  <a:srgbClr val="58585A"/>
                </a:solidFill>
                <a:ea typeface="Osaka" pitchFamily="-92" charset="-128"/>
              </a:endParaRPr>
            </a:p>
          </p:txBody>
        </p:sp>
      </p:grpSp>
      <p:grpSp>
        <p:nvGrpSpPr>
          <p:cNvPr id="45" name="Group 44"/>
          <p:cNvGrpSpPr/>
          <p:nvPr/>
        </p:nvGrpSpPr>
        <p:grpSpPr>
          <a:xfrm>
            <a:off x="4562488" y="3651405"/>
            <a:ext cx="2363938" cy="599458"/>
            <a:chOff x="3344515" y="2120662"/>
            <a:chExt cx="2363938" cy="599458"/>
          </a:xfrm>
        </p:grpSpPr>
        <p:sp>
          <p:nvSpPr>
            <p:cNvPr id="46" name="Rounded Rectangle 45"/>
            <p:cNvSpPr/>
            <p:nvPr/>
          </p:nvSpPr>
          <p:spPr bwMode="auto">
            <a:xfrm>
              <a:off x="3344515" y="2120662"/>
              <a:ext cx="2363938" cy="599458"/>
            </a:xfrm>
            <a:prstGeom prst="roundRect">
              <a:avLst/>
            </a:prstGeom>
            <a:solidFill>
              <a:srgbClr val="FFC5FF">
                <a:alpha val="84706"/>
              </a:srgbClr>
            </a:solidFill>
            <a:ln>
              <a:noFill/>
            </a:ln>
            <a:effectLst/>
            <a:scene3d>
              <a:camera prst="orthographicFront"/>
              <a:lightRig rig="threePt" dir="t"/>
            </a:scene3d>
            <a:sp3d>
              <a:bevelT/>
            </a:sp3d>
            <a:extLst/>
          </p:spPr>
          <p:txBody>
            <a:bodyPr lIns="0" tIns="0" rIns="0" bIns="0" rtlCol="0" anchor="ctr">
              <a:spAutoFit/>
            </a:bodyPr>
            <a:lstStyle/>
            <a:p>
              <a:pPr algn="ctr" fontAlgn="base">
                <a:spcBef>
                  <a:spcPct val="0"/>
                </a:spcBef>
                <a:spcAft>
                  <a:spcPct val="0"/>
                </a:spcAft>
              </a:pPr>
              <a:endParaRPr lang="en-US" sz="3800" b="1">
                <a:solidFill>
                  <a:srgbClr val="58585A"/>
                </a:solidFill>
                <a:ea typeface="Osaka" pitchFamily="-92" charset="-128"/>
              </a:endParaRPr>
            </a:p>
          </p:txBody>
        </p:sp>
        <p:sp>
          <p:nvSpPr>
            <p:cNvPr id="47" name="TextBox 46"/>
            <p:cNvSpPr txBox="1"/>
            <p:nvPr/>
          </p:nvSpPr>
          <p:spPr>
            <a:xfrm>
              <a:off x="3563888" y="2135345"/>
              <a:ext cx="2144565" cy="584775"/>
            </a:xfrm>
            <a:prstGeom prst="rect">
              <a:avLst/>
            </a:prstGeom>
            <a:noFill/>
          </p:spPr>
          <p:txBody>
            <a:bodyPr wrap="square" rtlCol="0">
              <a:spAutoFit/>
            </a:bodyPr>
            <a:lstStyle/>
            <a:p>
              <a:pPr fontAlgn="base">
                <a:spcBef>
                  <a:spcPct val="0"/>
                </a:spcBef>
                <a:spcAft>
                  <a:spcPct val="0"/>
                </a:spcAft>
              </a:pPr>
              <a:r>
                <a:rPr lang="en-US" sz="1600" b="1" dirty="0" smtClean="0">
                  <a:solidFill>
                    <a:srgbClr val="58585A"/>
                  </a:solidFill>
                  <a:ea typeface="Osaka" pitchFamily="-92" charset="-128"/>
                </a:rPr>
                <a:t>3. Preparatory </a:t>
              </a:r>
              <a:r>
                <a:rPr lang="en-US" sz="1400" b="1" dirty="0" smtClean="0">
                  <a:solidFill>
                    <a:srgbClr val="58585A"/>
                  </a:solidFill>
                  <a:ea typeface="Osaka" pitchFamily="-92" charset="-128"/>
                </a:rPr>
                <a:t>Stage</a:t>
              </a:r>
            </a:p>
            <a:p>
              <a:pPr fontAlgn="base">
                <a:spcBef>
                  <a:spcPct val="0"/>
                </a:spcBef>
                <a:spcAft>
                  <a:spcPct val="0"/>
                </a:spcAft>
              </a:pPr>
              <a:r>
                <a:rPr lang="en-US" sz="1400" b="1" dirty="0">
                  <a:solidFill>
                    <a:srgbClr val="58585A"/>
                  </a:solidFill>
                  <a:ea typeface="Osaka" pitchFamily="-92" charset="-128"/>
                </a:rPr>
                <a:t> </a:t>
              </a:r>
              <a:r>
                <a:rPr lang="en-US" sz="1400" b="1" dirty="0" smtClean="0">
                  <a:solidFill>
                    <a:srgbClr val="58585A"/>
                  </a:solidFill>
                  <a:ea typeface="Osaka" pitchFamily="-92" charset="-128"/>
                </a:rPr>
                <a:t>   </a:t>
              </a:r>
              <a:r>
                <a:rPr lang="en-US" sz="1600" b="1" dirty="0" smtClean="0">
                  <a:solidFill>
                    <a:srgbClr val="58585A"/>
                  </a:solidFill>
                  <a:ea typeface="Osaka" pitchFamily="-92" charset="-128"/>
                </a:rPr>
                <a:t>(WD)</a:t>
              </a:r>
              <a:endParaRPr lang="en-US" sz="1600" b="1" dirty="0">
                <a:solidFill>
                  <a:srgbClr val="58585A"/>
                </a:solidFill>
                <a:ea typeface="Osaka" pitchFamily="-92" charset="-128"/>
              </a:endParaRPr>
            </a:p>
          </p:txBody>
        </p:sp>
      </p:grpSp>
      <p:grpSp>
        <p:nvGrpSpPr>
          <p:cNvPr id="48" name="Group 47"/>
          <p:cNvGrpSpPr/>
          <p:nvPr/>
        </p:nvGrpSpPr>
        <p:grpSpPr>
          <a:xfrm>
            <a:off x="4562488" y="4250863"/>
            <a:ext cx="2363938" cy="599458"/>
            <a:chOff x="3344515" y="2120662"/>
            <a:chExt cx="2363938" cy="599458"/>
          </a:xfrm>
        </p:grpSpPr>
        <p:sp>
          <p:nvSpPr>
            <p:cNvPr id="49" name="Rounded Rectangle 48"/>
            <p:cNvSpPr/>
            <p:nvPr/>
          </p:nvSpPr>
          <p:spPr bwMode="auto">
            <a:xfrm>
              <a:off x="3344515" y="2120662"/>
              <a:ext cx="2363938" cy="599458"/>
            </a:xfrm>
            <a:prstGeom prst="roundRect">
              <a:avLst/>
            </a:prstGeom>
            <a:solidFill>
              <a:srgbClr val="B9F5FD">
                <a:alpha val="85000"/>
              </a:srgbClr>
            </a:solidFill>
            <a:ln>
              <a:noFill/>
            </a:ln>
            <a:effectLst/>
            <a:scene3d>
              <a:camera prst="orthographicFront"/>
              <a:lightRig rig="threePt" dir="t"/>
            </a:scene3d>
            <a:sp3d>
              <a:bevelT/>
            </a:sp3d>
            <a:extLst/>
          </p:spPr>
          <p:txBody>
            <a:bodyPr lIns="0" tIns="0" rIns="0" bIns="0" rtlCol="0" anchor="ctr">
              <a:spAutoFit/>
            </a:bodyPr>
            <a:lstStyle/>
            <a:p>
              <a:pPr algn="ctr" fontAlgn="base">
                <a:spcBef>
                  <a:spcPct val="0"/>
                </a:spcBef>
                <a:spcAft>
                  <a:spcPct val="0"/>
                </a:spcAft>
              </a:pPr>
              <a:endParaRPr lang="en-US" sz="3800" b="1">
                <a:solidFill>
                  <a:srgbClr val="58585A"/>
                </a:solidFill>
                <a:ea typeface="Osaka" pitchFamily="-92" charset="-128"/>
              </a:endParaRPr>
            </a:p>
          </p:txBody>
        </p:sp>
        <p:sp>
          <p:nvSpPr>
            <p:cNvPr id="50" name="TextBox 49"/>
            <p:cNvSpPr txBox="1"/>
            <p:nvPr/>
          </p:nvSpPr>
          <p:spPr>
            <a:xfrm>
              <a:off x="3563888" y="2135345"/>
              <a:ext cx="2144565" cy="584775"/>
            </a:xfrm>
            <a:prstGeom prst="rect">
              <a:avLst/>
            </a:prstGeom>
            <a:noFill/>
          </p:spPr>
          <p:txBody>
            <a:bodyPr wrap="square" rtlCol="0">
              <a:spAutoFit/>
            </a:bodyPr>
            <a:lstStyle/>
            <a:p>
              <a:pPr fontAlgn="base">
                <a:spcBef>
                  <a:spcPct val="0"/>
                </a:spcBef>
                <a:spcAft>
                  <a:spcPct val="0"/>
                </a:spcAft>
              </a:pPr>
              <a:r>
                <a:rPr lang="en-US" sz="1600" b="1" dirty="0" smtClean="0">
                  <a:solidFill>
                    <a:srgbClr val="58585A"/>
                  </a:solidFill>
                  <a:ea typeface="Osaka" pitchFamily="-92" charset="-128"/>
                </a:rPr>
                <a:t>4. Committee Stage</a:t>
              </a:r>
            </a:p>
            <a:p>
              <a:pPr fontAlgn="base">
                <a:spcBef>
                  <a:spcPct val="0"/>
                </a:spcBef>
                <a:spcAft>
                  <a:spcPct val="0"/>
                </a:spcAft>
              </a:pPr>
              <a:r>
                <a:rPr lang="en-US" sz="1600" b="1" dirty="0" smtClean="0">
                  <a:solidFill>
                    <a:srgbClr val="58585A"/>
                  </a:solidFill>
                  <a:ea typeface="Osaka" pitchFamily="-92" charset="-128"/>
                </a:rPr>
                <a:t>    (CD, CC)</a:t>
              </a:r>
              <a:endParaRPr lang="en-US" sz="1600" b="1" dirty="0">
                <a:solidFill>
                  <a:srgbClr val="58585A"/>
                </a:solidFill>
                <a:ea typeface="Osaka" pitchFamily="-92" charset="-128"/>
              </a:endParaRPr>
            </a:p>
          </p:txBody>
        </p:sp>
      </p:grpSp>
      <p:grpSp>
        <p:nvGrpSpPr>
          <p:cNvPr id="51" name="Group 50"/>
          <p:cNvGrpSpPr/>
          <p:nvPr/>
        </p:nvGrpSpPr>
        <p:grpSpPr>
          <a:xfrm>
            <a:off x="4562488" y="4850321"/>
            <a:ext cx="2363938" cy="599458"/>
            <a:chOff x="3344515" y="2120662"/>
            <a:chExt cx="2363938" cy="599458"/>
          </a:xfrm>
        </p:grpSpPr>
        <p:sp>
          <p:nvSpPr>
            <p:cNvPr id="52" name="Rounded Rectangle 51"/>
            <p:cNvSpPr/>
            <p:nvPr/>
          </p:nvSpPr>
          <p:spPr bwMode="auto">
            <a:xfrm>
              <a:off x="3344515" y="2120662"/>
              <a:ext cx="2363938" cy="599458"/>
            </a:xfrm>
            <a:prstGeom prst="roundRect">
              <a:avLst/>
            </a:prstGeom>
            <a:solidFill>
              <a:srgbClr val="FFFFFF">
                <a:lumMod val="85000"/>
                <a:alpha val="85000"/>
              </a:srgbClr>
            </a:solidFill>
            <a:ln>
              <a:noFill/>
            </a:ln>
            <a:effectLst/>
            <a:scene3d>
              <a:camera prst="orthographicFront"/>
              <a:lightRig rig="threePt" dir="t"/>
            </a:scene3d>
            <a:sp3d>
              <a:bevelT/>
            </a:sp3d>
            <a:extLst/>
          </p:spPr>
          <p:txBody>
            <a:bodyPr lIns="0" tIns="0" rIns="0" bIns="0"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800" b="1" i="0" u="none" strike="noStrike" kern="0" cap="none" spc="0" normalizeH="0" baseline="0" noProof="0" smtClean="0">
                <a:ln>
                  <a:noFill/>
                </a:ln>
                <a:solidFill>
                  <a:srgbClr val="58585A"/>
                </a:solidFill>
                <a:effectLst/>
                <a:uLnTx/>
                <a:uFillTx/>
                <a:ea typeface="Osaka" pitchFamily="-92" charset="-128"/>
              </a:endParaRPr>
            </a:p>
          </p:txBody>
        </p:sp>
        <p:sp>
          <p:nvSpPr>
            <p:cNvPr id="53" name="TextBox 52"/>
            <p:cNvSpPr txBox="1"/>
            <p:nvPr/>
          </p:nvSpPr>
          <p:spPr>
            <a:xfrm>
              <a:off x="3563888" y="2135345"/>
              <a:ext cx="2144565" cy="58477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58585A"/>
                  </a:solidFill>
                  <a:effectLst/>
                  <a:uLnTx/>
                  <a:uFillTx/>
                  <a:ea typeface="Osaka" pitchFamily="-92" charset="-128"/>
                </a:rPr>
                <a:t>5. Enquiry Stage</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58585A"/>
                  </a:solidFill>
                  <a:effectLst/>
                  <a:uLnTx/>
                  <a:uFillTx/>
                  <a:ea typeface="Osaka" pitchFamily="-92" charset="-128"/>
                </a:rPr>
                <a:t>    (CDV, RVC)</a:t>
              </a:r>
            </a:p>
          </p:txBody>
        </p:sp>
      </p:grpSp>
      <p:grpSp>
        <p:nvGrpSpPr>
          <p:cNvPr id="54" name="Group 53"/>
          <p:cNvGrpSpPr/>
          <p:nvPr/>
        </p:nvGrpSpPr>
        <p:grpSpPr>
          <a:xfrm>
            <a:off x="4562488" y="5449779"/>
            <a:ext cx="2363938" cy="599458"/>
            <a:chOff x="3344515" y="2120662"/>
            <a:chExt cx="2363938" cy="599458"/>
          </a:xfrm>
        </p:grpSpPr>
        <p:sp>
          <p:nvSpPr>
            <p:cNvPr id="55" name="Rounded Rectangle 54"/>
            <p:cNvSpPr/>
            <p:nvPr/>
          </p:nvSpPr>
          <p:spPr bwMode="auto">
            <a:xfrm>
              <a:off x="3344515" y="2120662"/>
              <a:ext cx="2363938" cy="599458"/>
            </a:xfrm>
            <a:prstGeom prst="roundRect">
              <a:avLst/>
            </a:prstGeom>
            <a:solidFill>
              <a:srgbClr val="FFFFFF">
                <a:lumMod val="65000"/>
                <a:alpha val="85000"/>
              </a:srgbClr>
            </a:solidFill>
            <a:ln>
              <a:noFill/>
            </a:ln>
            <a:effectLst/>
            <a:scene3d>
              <a:camera prst="orthographicFront"/>
              <a:lightRig rig="threePt" dir="t"/>
            </a:scene3d>
            <a:sp3d>
              <a:bevelT/>
            </a:sp3d>
            <a:extLst/>
          </p:spPr>
          <p:txBody>
            <a:bodyPr lIns="0" tIns="0" rIns="0" bIns="0"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800" b="1" i="0" u="none" strike="noStrike" kern="0" cap="none" spc="0" normalizeH="0" baseline="0" noProof="0" smtClean="0">
                <a:ln>
                  <a:noFill/>
                </a:ln>
                <a:solidFill>
                  <a:srgbClr val="58585A"/>
                </a:solidFill>
                <a:effectLst/>
                <a:uLnTx/>
                <a:uFillTx/>
                <a:ea typeface="Osaka" pitchFamily="-92" charset="-128"/>
              </a:endParaRPr>
            </a:p>
          </p:txBody>
        </p:sp>
        <p:sp>
          <p:nvSpPr>
            <p:cNvPr id="56" name="TextBox 55"/>
            <p:cNvSpPr txBox="1"/>
            <p:nvPr/>
          </p:nvSpPr>
          <p:spPr>
            <a:xfrm>
              <a:off x="3563888" y="2135345"/>
              <a:ext cx="2144565" cy="58477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58585A"/>
                  </a:solidFill>
                  <a:effectLst/>
                  <a:uLnTx/>
                  <a:uFillTx/>
                  <a:ea typeface="Osaka" pitchFamily="-92" charset="-128"/>
                </a:rPr>
                <a:t>6. Approval Stage</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58585A"/>
                  </a:solidFill>
                  <a:effectLst/>
                  <a:uLnTx/>
                  <a:uFillTx/>
                  <a:ea typeface="Osaka" pitchFamily="-92" charset="-128"/>
                </a:rPr>
                <a:t>    (FDIS, RVD)</a:t>
              </a:r>
            </a:p>
          </p:txBody>
        </p:sp>
      </p:grpSp>
      <p:grpSp>
        <p:nvGrpSpPr>
          <p:cNvPr id="57" name="Group 56"/>
          <p:cNvGrpSpPr/>
          <p:nvPr/>
        </p:nvGrpSpPr>
        <p:grpSpPr>
          <a:xfrm>
            <a:off x="4562488" y="6031872"/>
            <a:ext cx="2363938" cy="599458"/>
            <a:chOff x="3344515" y="2120662"/>
            <a:chExt cx="2363938" cy="599458"/>
          </a:xfrm>
        </p:grpSpPr>
        <p:sp>
          <p:nvSpPr>
            <p:cNvPr id="58" name="Rounded Rectangle 57"/>
            <p:cNvSpPr/>
            <p:nvPr/>
          </p:nvSpPr>
          <p:spPr bwMode="auto">
            <a:xfrm>
              <a:off x="3344515" y="2120662"/>
              <a:ext cx="2363938" cy="599458"/>
            </a:xfrm>
            <a:prstGeom prst="roundRect">
              <a:avLst/>
            </a:prstGeom>
            <a:solidFill>
              <a:srgbClr val="7030A0">
                <a:alpha val="85000"/>
              </a:srgbClr>
            </a:solidFill>
            <a:ln>
              <a:noFill/>
            </a:ln>
            <a:effectLst/>
            <a:scene3d>
              <a:camera prst="orthographicFront"/>
              <a:lightRig rig="threePt" dir="t"/>
            </a:scene3d>
            <a:sp3d>
              <a:bevelT/>
            </a:sp3d>
            <a:extLst/>
          </p:spPr>
          <p:txBody>
            <a:bodyPr lIns="0" tIns="0" rIns="0" bIns="0" rtlCol="0" anchor="ctr">
              <a:spAutoFit/>
            </a:bodyPr>
            <a:lstStyle/>
            <a:p>
              <a:pPr algn="ctr" fontAlgn="base">
                <a:spcBef>
                  <a:spcPct val="0"/>
                </a:spcBef>
                <a:spcAft>
                  <a:spcPct val="0"/>
                </a:spcAft>
              </a:pPr>
              <a:endParaRPr lang="en-US" sz="3800" b="1">
                <a:solidFill>
                  <a:srgbClr val="58585A"/>
                </a:solidFill>
                <a:ea typeface="Osaka" pitchFamily="-92" charset="-128"/>
              </a:endParaRPr>
            </a:p>
          </p:txBody>
        </p:sp>
        <p:sp>
          <p:nvSpPr>
            <p:cNvPr id="59" name="TextBox 58"/>
            <p:cNvSpPr txBox="1"/>
            <p:nvPr/>
          </p:nvSpPr>
          <p:spPr>
            <a:xfrm>
              <a:off x="3563888" y="2135345"/>
              <a:ext cx="2144565" cy="584775"/>
            </a:xfrm>
            <a:prstGeom prst="rect">
              <a:avLst/>
            </a:prstGeom>
            <a:noFill/>
          </p:spPr>
          <p:txBody>
            <a:bodyPr wrap="square" rtlCol="0">
              <a:spAutoFit/>
            </a:bodyPr>
            <a:lstStyle/>
            <a:p>
              <a:pPr fontAlgn="base">
                <a:spcBef>
                  <a:spcPct val="0"/>
                </a:spcBef>
                <a:spcAft>
                  <a:spcPct val="0"/>
                </a:spcAft>
              </a:pPr>
              <a:r>
                <a:rPr lang="en-US" sz="1600" b="1" dirty="0" smtClean="0">
                  <a:solidFill>
                    <a:srgbClr val="FFFFFF"/>
                  </a:solidFill>
                  <a:ea typeface="Osaka" pitchFamily="-92" charset="-128"/>
                </a:rPr>
                <a:t>7. Publication Stage</a:t>
              </a:r>
            </a:p>
            <a:p>
              <a:pPr fontAlgn="base">
                <a:spcBef>
                  <a:spcPct val="0"/>
                </a:spcBef>
                <a:spcAft>
                  <a:spcPct val="0"/>
                </a:spcAft>
              </a:pPr>
              <a:r>
                <a:rPr lang="en-US" sz="1600" b="1" dirty="0" smtClean="0">
                  <a:solidFill>
                    <a:srgbClr val="FFFFFF"/>
                  </a:solidFill>
                  <a:ea typeface="Osaka" pitchFamily="-92" charset="-128"/>
                </a:rPr>
                <a:t>    (IS)</a:t>
              </a:r>
              <a:endParaRPr lang="en-US" sz="1600" b="1" dirty="0">
                <a:solidFill>
                  <a:srgbClr val="FFFFFF"/>
                </a:solidFill>
                <a:ea typeface="Osaka" pitchFamily="-92" charset="-128"/>
              </a:endParaRPr>
            </a:p>
          </p:txBody>
        </p:sp>
      </p:grpSp>
      <p:grpSp>
        <p:nvGrpSpPr>
          <p:cNvPr id="60" name="Group 59"/>
          <p:cNvGrpSpPr/>
          <p:nvPr/>
        </p:nvGrpSpPr>
        <p:grpSpPr>
          <a:xfrm>
            <a:off x="242075" y="1212250"/>
            <a:ext cx="2457718" cy="1640686"/>
            <a:chOff x="242075" y="1212250"/>
            <a:chExt cx="2457718" cy="1640686"/>
          </a:xfrm>
        </p:grpSpPr>
        <p:grpSp>
          <p:nvGrpSpPr>
            <p:cNvPr id="61" name="Group 60"/>
            <p:cNvGrpSpPr/>
            <p:nvPr/>
          </p:nvGrpSpPr>
          <p:grpSpPr>
            <a:xfrm>
              <a:off x="242075" y="1212250"/>
              <a:ext cx="2457718" cy="1640686"/>
              <a:chOff x="242075" y="1212250"/>
              <a:chExt cx="2457718" cy="1640686"/>
            </a:xfrm>
          </p:grpSpPr>
          <p:sp>
            <p:nvSpPr>
              <p:cNvPr id="68" name="Rounded Rectangle 67"/>
              <p:cNvSpPr/>
              <p:nvPr/>
            </p:nvSpPr>
            <p:spPr bwMode="auto">
              <a:xfrm>
                <a:off x="242075" y="1212250"/>
                <a:ext cx="2457718" cy="1640686"/>
              </a:xfrm>
              <a:prstGeom prst="roundRect">
                <a:avLst>
                  <a:gd name="adj" fmla="val 9976"/>
                </a:avLst>
              </a:prstGeom>
              <a:solidFill>
                <a:srgbClr val="FFC000"/>
              </a:solidFill>
              <a:ln>
                <a:noFill/>
              </a:ln>
              <a:effectLst/>
              <a:scene3d>
                <a:camera prst="orthographicFront"/>
                <a:lightRig rig="threePt" dir="t"/>
              </a:scene3d>
              <a:sp3d>
                <a:bevelT/>
              </a:sp3d>
              <a:extLst/>
            </p:spPr>
            <p:txBody>
              <a:bodyPr lIns="0" tIns="0" rIns="0" bIns="0" rtlCol="0" anchor="ctr">
                <a:spAutoFit/>
              </a:bodyPr>
              <a:lstStyle/>
              <a:p>
                <a:pPr algn="ctr" fontAlgn="base">
                  <a:spcBef>
                    <a:spcPct val="0"/>
                  </a:spcBef>
                  <a:spcAft>
                    <a:spcPct val="0"/>
                  </a:spcAft>
                </a:pPr>
                <a:endParaRPr lang="en-US" sz="3800" b="1">
                  <a:solidFill>
                    <a:srgbClr val="58585A"/>
                  </a:solidFill>
                  <a:ea typeface="Osaka" pitchFamily="-92" charset="-128"/>
                </a:endParaRPr>
              </a:p>
            </p:txBody>
          </p:sp>
          <p:sp>
            <p:nvSpPr>
              <p:cNvPr id="69" name="TextBox 68"/>
              <p:cNvSpPr txBox="1"/>
              <p:nvPr/>
            </p:nvSpPr>
            <p:spPr>
              <a:xfrm>
                <a:off x="458099" y="1309066"/>
                <a:ext cx="1008112" cy="400110"/>
              </a:xfrm>
              <a:prstGeom prst="rect">
                <a:avLst/>
              </a:prstGeom>
              <a:noFill/>
            </p:spPr>
            <p:txBody>
              <a:bodyPr wrap="square" rtlCol="0">
                <a:spAutoFit/>
              </a:bodyPr>
              <a:lstStyle/>
              <a:p>
                <a:pPr algn="ctr" fontAlgn="base">
                  <a:spcBef>
                    <a:spcPct val="0"/>
                  </a:spcBef>
                  <a:spcAft>
                    <a:spcPct val="0"/>
                  </a:spcAft>
                </a:pPr>
                <a:r>
                  <a:rPr lang="en-US" sz="2000" b="1" dirty="0" smtClean="0">
                    <a:solidFill>
                      <a:srgbClr val="58585A"/>
                    </a:solidFill>
                    <a:ea typeface="Osaka" pitchFamily="-92" charset="-128"/>
                  </a:rPr>
                  <a:t>TC/SC</a:t>
                </a:r>
                <a:endParaRPr lang="en-US" sz="2000" b="1" dirty="0">
                  <a:solidFill>
                    <a:srgbClr val="58585A"/>
                  </a:solidFill>
                  <a:ea typeface="Osaka" pitchFamily="-92" charset="-128"/>
                </a:endParaRPr>
              </a:p>
            </p:txBody>
          </p:sp>
        </p:grpSp>
        <p:grpSp>
          <p:nvGrpSpPr>
            <p:cNvPr id="62" name="Group 61"/>
            <p:cNvGrpSpPr/>
            <p:nvPr/>
          </p:nvGrpSpPr>
          <p:grpSpPr>
            <a:xfrm>
              <a:off x="376647" y="1709176"/>
              <a:ext cx="2179129" cy="1006588"/>
              <a:chOff x="376647" y="1709176"/>
              <a:chExt cx="2179129" cy="1006588"/>
            </a:xfrm>
          </p:grpSpPr>
          <p:sp>
            <p:nvSpPr>
              <p:cNvPr id="66" name="Rounded Rectangle 65"/>
              <p:cNvSpPr/>
              <p:nvPr/>
            </p:nvSpPr>
            <p:spPr bwMode="auto">
              <a:xfrm>
                <a:off x="376647" y="1709176"/>
                <a:ext cx="2179129" cy="1006588"/>
              </a:xfrm>
              <a:prstGeom prst="roundRect">
                <a:avLst/>
              </a:prstGeom>
              <a:solidFill>
                <a:srgbClr val="C00000">
                  <a:alpha val="85000"/>
                </a:srgbClr>
              </a:solidFill>
              <a:ln>
                <a:noFill/>
              </a:ln>
              <a:effectLst/>
              <a:scene3d>
                <a:camera prst="orthographicFront"/>
                <a:lightRig rig="threePt" dir="t"/>
              </a:scene3d>
              <a:sp3d>
                <a:bevelT/>
              </a:sp3d>
              <a:extLst/>
            </p:spPr>
            <p:txBody>
              <a:bodyPr lIns="0" tIns="0" rIns="0" bIns="0" rtlCol="0" anchor="ctr">
                <a:spAutoFit/>
              </a:bodyPr>
              <a:lstStyle/>
              <a:p>
                <a:pPr algn="ctr" fontAlgn="base">
                  <a:spcBef>
                    <a:spcPct val="0"/>
                  </a:spcBef>
                  <a:spcAft>
                    <a:spcPct val="0"/>
                  </a:spcAft>
                </a:pPr>
                <a:endParaRPr lang="en-US" sz="3800" b="1">
                  <a:solidFill>
                    <a:srgbClr val="58585A"/>
                  </a:solidFill>
                  <a:ea typeface="Osaka" pitchFamily="-92" charset="-128"/>
                </a:endParaRPr>
              </a:p>
            </p:txBody>
          </p:sp>
          <p:sp>
            <p:nvSpPr>
              <p:cNvPr id="67" name="TextBox 66"/>
              <p:cNvSpPr txBox="1"/>
              <p:nvPr/>
            </p:nvSpPr>
            <p:spPr>
              <a:xfrm>
                <a:off x="1835696" y="2012415"/>
                <a:ext cx="720080" cy="400110"/>
              </a:xfrm>
              <a:prstGeom prst="rect">
                <a:avLst/>
              </a:prstGeom>
              <a:noFill/>
            </p:spPr>
            <p:txBody>
              <a:bodyPr wrap="square" rtlCol="0">
                <a:spAutoFit/>
              </a:bodyPr>
              <a:lstStyle/>
              <a:p>
                <a:pPr algn="ctr" fontAlgn="base">
                  <a:spcBef>
                    <a:spcPct val="0"/>
                  </a:spcBef>
                  <a:spcAft>
                    <a:spcPct val="0"/>
                  </a:spcAft>
                </a:pPr>
                <a:r>
                  <a:rPr lang="en-US" sz="2000" b="1" dirty="0" smtClean="0">
                    <a:solidFill>
                      <a:srgbClr val="FFFFFF"/>
                    </a:solidFill>
                    <a:ea typeface="Osaka" pitchFamily="-92" charset="-128"/>
                  </a:rPr>
                  <a:t>NCs</a:t>
                </a:r>
                <a:endParaRPr lang="en-US" sz="2000" b="1" dirty="0">
                  <a:solidFill>
                    <a:srgbClr val="FFFFFF"/>
                  </a:solidFill>
                  <a:ea typeface="Osaka" pitchFamily="-92" charset="-128"/>
                </a:endParaRPr>
              </a:p>
            </p:txBody>
          </p:sp>
        </p:grpSp>
        <p:grpSp>
          <p:nvGrpSpPr>
            <p:cNvPr id="63" name="Group 62"/>
            <p:cNvGrpSpPr/>
            <p:nvPr/>
          </p:nvGrpSpPr>
          <p:grpSpPr>
            <a:xfrm>
              <a:off x="456483" y="1846348"/>
              <a:ext cx="1379213" cy="718556"/>
              <a:chOff x="456483" y="1846348"/>
              <a:chExt cx="1379213" cy="718556"/>
            </a:xfrm>
          </p:grpSpPr>
          <p:sp>
            <p:nvSpPr>
              <p:cNvPr id="64" name="Rounded Rectangle 63"/>
              <p:cNvSpPr/>
              <p:nvPr/>
            </p:nvSpPr>
            <p:spPr bwMode="auto">
              <a:xfrm>
                <a:off x="456483" y="1846348"/>
                <a:ext cx="1379213" cy="718556"/>
              </a:xfrm>
              <a:prstGeom prst="roundRect">
                <a:avLst/>
              </a:prstGeom>
              <a:solidFill>
                <a:srgbClr val="B9F5FD">
                  <a:alpha val="95000"/>
                </a:srgbClr>
              </a:solidFill>
              <a:ln>
                <a:noFill/>
              </a:ln>
              <a:effectLst/>
              <a:scene3d>
                <a:camera prst="orthographicFront"/>
                <a:lightRig rig="threePt" dir="t"/>
              </a:scene3d>
              <a:sp3d>
                <a:bevelT/>
              </a:sp3d>
              <a:extLst/>
            </p:spPr>
            <p:txBody>
              <a:bodyPr lIns="0" tIns="0" rIns="0" bIns="0" rtlCol="0" anchor="ctr">
                <a:spAutoFit/>
              </a:bodyPr>
              <a:lstStyle/>
              <a:p>
                <a:pPr algn="ctr" fontAlgn="base">
                  <a:spcBef>
                    <a:spcPct val="0"/>
                  </a:spcBef>
                  <a:spcAft>
                    <a:spcPct val="0"/>
                  </a:spcAft>
                </a:pPr>
                <a:endParaRPr lang="en-US" sz="3800" b="1">
                  <a:solidFill>
                    <a:srgbClr val="58585A"/>
                  </a:solidFill>
                  <a:ea typeface="Osaka" pitchFamily="-92" charset="-128"/>
                </a:endParaRPr>
              </a:p>
            </p:txBody>
          </p:sp>
          <p:sp>
            <p:nvSpPr>
              <p:cNvPr id="65" name="TextBox 64"/>
              <p:cNvSpPr txBox="1"/>
              <p:nvPr/>
            </p:nvSpPr>
            <p:spPr>
              <a:xfrm>
                <a:off x="471290" y="1882548"/>
                <a:ext cx="1364405" cy="584775"/>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58585A"/>
                    </a:solidFill>
                    <a:ea typeface="Osaka" pitchFamily="-92" charset="-128"/>
                  </a:rPr>
                  <a:t>P-members</a:t>
                </a:r>
              </a:p>
              <a:p>
                <a:pPr algn="ctr" fontAlgn="base">
                  <a:spcBef>
                    <a:spcPct val="0"/>
                  </a:spcBef>
                  <a:spcAft>
                    <a:spcPct val="0"/>
                  </a:spcAft>
                </a:pPr>
                <a:r>
                  <a:rPr lang="en-US" sz="1600" b="1" dirty="0" smtClean="0">
                    <a:solidFill>
                      <a:srgbClr val="58585A"/>
                    </a:solidFill>
                    <a:ea typeface="Osaka" pitchFamily="-92" charset="-128"/>
                  </a:rPr>
                  <a:t>O-members</a:t>
                </a:r>
                <a:endParaRPr lang="en-US" sz="1600" b="1" dirty="0">
                  <a:solidFill>
                    <a:srgbClr val="58585A"/>
                  </a:solidFill>
                  <a:ea typeface="Osaka" pitchFamily="-92" charset="-128"/>
                </a:endParaRPr>
              </a:p>
            </p:txBody>
          </p:sp>
        </p:grpSp>
      </p:grpSp>
      <p:cxnSp>
        <p:nvCxnSpPr>
          <p:cNvPr id="70" name="Straight Arrow Connector 52"/>
          <p:cNvCxnSpPr>
            <a:endCxn id="34" idx="1"/>
          </p:cNvCxnSpPr>
          <p:nvPr/>
        </p:nvCxnSpPr>
        <p:spPr bwMode="auto">
          <a:xfrm rot="16200000" flipH="1">
            <a:off x="1893814" y="2855367"/>
            <a:ext cx="654214" cy="338404"/>
          </a:xfrm>
          <a:prstGeom prst="bentConnector2">
            <a:avLst/>
          </a:prstGeom>
          <a:noFill/>
          <a:ln w="50800" cap="flat" cmpd="sng" algn="ctr">
            <a:solidFill>
              <a:srgbClr val="CC33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70"/>
          <p:cNvSpPr txBox="1"/>
          <p:nvPr/>
        </p:nvSpPr>
        <p:spPr>
          <a:xfrm>
            <a:off x="683568" y="6453336"/>
            <a:ext cx="3816423" cy="369332"/>
          </a:xfrm>
          <a:prstGeom prst="rect">
            <a:avLst/>
          </a:prstGeom>
          <a:noFill/>
        </p:spPr>
        <p:txBody>
          <a:bodyPr wrap="square" rtlCol="0">
            <a:spAutoFit/>
          </a:bodyPr>
          <a:lstStyle/>
          <a:p>
            <a:r>
              <a:rPr lang="en-GB" dirty="0" smtClean="0">
                <a:hlinkClick r:id="rId3"/>
              </a:rPr>
              <a:t>Detailed workflows on IEC website</a:t>
            </a:r>
            <a:endParaRPr lang="en-GB" dirty="0"/>
          </a:p>
        </p:txBody>
      </p:sp>
      <p:sp>
        <p:nvSpPr>
          <p:cNvPr id="72" name="Title 1"/>
          <p:cNvSpPr>
            <a:spLocks noGrp="1"/>
          </p:cNvSpPr>
          <p:nvPr>
            <p:ph type="title"/>
          </p:nvPr>
        </p:nvSpPr>
        <p:spPr>
          <a:xfrm>
            <a:off x="3505200" y="296863"/>
            <a:ext cx="5448300" cy="998537"/>
          </a:xfrm>
        </p:spPr>
        <p:txBody>
          <a:bodyPr/>
          <a:lstStyle/>
          <a:p>
            <a:pPr algn="r"/>
            <a:r>
              <a:rPr lang="en-US" b="1" dirty="0" smtClean="0"/>
              <a:t>Structured approach</a:t>
            </a:r>
            <a:endParaRPr lang="en-US" b="1" dirty="0"/>
          </a:p>
        </p:txBody>
      </p:sp>
    </p:spTree>
    <p:extLst>
      <p:ext uri="{BB962C8B-B14F-4D97-AF65-F5344CB8AC3E}">
        <p14:creationId xmlns:p14="http://schemas.microsoft.com/office/powerpoint/2010/main" val="18935432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par>
                                <p:cTn id="13" presetID="22" presetClass="entr" presetSubtype="1"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par>
                                <p:cTn id="16" presetID="22" presetClass="entr" presetSubtype="1"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wipe(up)">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up)">
                                      <p:cBhvr>
                                        <p:cTn id="23" dur="500"/>
                                        <p:tgtEl>
                                          <p:spTgt spid="45"/>
                                        </p:tgtEl>
                                      </p:cBhvr>
                                    </p:animEffect>
                                  </p:childTnLst>
                                </p:cTn>
                              </p:par>
                              <p:par>
                                <p:cTn id="24" presetID="22" presetClass="entr" presetSubtype="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up)">
                                      <p:cBhvr>
                                        <p:cTn id="39" dur="500"/>
                                        <p:tgtEl>
                                          <p:spTgt spid="51"/>
                                        </p:tgtEl>
                                      </p:cBhvr>
                                    </p:animEffect>
                                  </p:childTnLst>
                                </p:cTn>
                              </p:par>
                              <p:par>
                                <p:cTn id="40" presetID="22" presetClass="entr" presetSubtype="1"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up)">
                                      <p:cBhvr>
                                        <p:cTn id="42" dur="500"/>
                                        <p:tgtEl>
                                          <p:spTgt spid="54"/>
                                        </p:tgtEl>
                                      </p:cBhvr>
                                    </p:animEffect>
                                  </p:childTnLst>
                                </p:cTn>
                              </p:par>
                              <p:par>
                                <p:cTn id="43" presetID="22" presetClass="entr" presetSubtype="1"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ipe(up)">
                                      <p:cBhvr>
                                        <p:cTn id="50" dur="500"/>
                                        <p:tgtEl>
                                          <p:spTgt spid="5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Tools</a:t>
            </a:r>
            <a:endParaRPr lang="en-US" b="1" dirty="0"/>
          </a:p>
        </p:txBody>
      </p:sp>
      <p:sp>
        <p:nvSpPr>
          <p:cNvPr id="3" name="Content Placeholder 2"/>
          <p:cNvSpPr>
            <a:spLocks noGrp="1"/>
          </p:cNvSpPr>
          <p:nvPr>
            <p:ph idx="1"/>
          </p:nvPr>
        </p:nvSpPr>
        <p:spPr>
          <a:xfrm>
            <a:off x="838200" y="1600200"/>
            <a:ext cx="8002588" cy="4419600"/>
          </a:xfrm>
        </p:spPr>
        <p:txBody>
          <a:bodyPr/>
          <a:lstStyle/>
          <a:p>
            <a:pPr marL="0" indent="0">
              <a:lnSpc>
                <a:spcPct val="110000"/>
              </a:lnSpc>
            </a:pPr>
            <a:r>
              <a:rPr lang="en-US" sz="2600" b="1" dirty="0" smtClean="0">
                <a:solidFill>
                  <a:schemeClr val="accent3">
                    <a:lumMod val="75000"/>
                  </a:schemeClr>
                </a:solidFill>
              </a:rPr>
              <a:t>Obviously, IEC and ISO demand a “standard approach” </a:t>
            </a:r>
            <a:r>
              <a:rPr lang="mr-IN" sz="2600" b="1" dirty="0" smtClean="0">
                <a:solidFill>
                  <a:schemeClr val="accent3">
                    <a:lumMod val="75000"/>
                  </a:schemeClr>
                </a:solidFill>
              </a:rPr>
              <a:t>…</a:t>
            </a:r>
            <a:endParaRPr lang="en-US" sz="2600" b="1" dirty="0" smtClean="0">
              <a:solidFill>
                <a:schemeClr val="accent3">
                  <a:lumMod val="75000"/>
                </a:schemeClr>
              </a:solidFill>
            </a:endParaRPr>
          </a:p>
          <a:p>
            <a:pPr marL="0" indent="0">
              <a:lnSpc>
                <a:spcPct val="110000"/>
              </a:lnSpc>
            </a:pPr>
            <a:endParaRPr lang="en-US" sz="2600" dirty="0">
              <a:solidFill>
                <a:schemeClr val="accent3">
                  <a:lumMod val="75000"/>
                </a:schemeClr>
              </a:solidFill>
            </a:endParaRPr>
          </a:p>
          <a:p>
            <a:pPr marL="457200" indent="-457200">
              <a:lnSpc>
                <a:spcPct val="110000"/>
              </a:lnSpc>
              <a:buFont typeface="Arial"/>
              <a:buChar char="•"/>
            </a:pPr>
            <a:r>
              <a:rPr lang="en-US" sz="2600" dirty="0" smtClean="0">
                <a:solidFill>
                  <a:schemeClr val="accent3">
                    <a:lumMod val="75000"/>
                  </a:schemeClr>
                </a:solidFill>
              </a:rPr>
              <a:t>Part 2 of ISO/IEC Directives</a:t>
            </a:r>
          </a:p>
          <a:p>
            <a:pPr marL="0" indent="0">
              <a:lnSpc>
                <a:spcPct val="110000"/>
              </a:lnSpc>
            </a:pPr>
            <a:r>
              <a:rPr lang="en-US" sz="2600" dirty="0" smtClean="0">
                <a:solidFill>
                  <a:schemeClr val="accent3">
                    <a:lumMod val="75000"/>
                  </a:schemeClr>
                </a:solidFill>
              </a:rPr>
              <a:t>      describes just that </a:t>
            </a:r>
            <a:r>
              <a:rPr lang="mr-IN" sz="2600" dirty="0" smtClean="0">
                <a:solidFill>
                  <a:schemeClr val="accent3">
                    <a:lumMod val="75000"/>
                  </a:schemeClr>
                </a:solidFill>
              </a:rPr>
              <a:t>…</a:t>
            </a:r>
            <a:endParaRPr lang="en-US" sz="2600" dirty="0" smtClean="0">
              <a:solidFill>
                <a:schemeClr val="accent3">
                  <a:lumMod val="75000"/>
                </a:schemeClr>
              </a:solidFill>
            </a:endParaRPr>
          </a:p>
          <a:p>
            <a:pPr marL="457200" indent="-457200">
              <a:lnSpc>
                <a:spcPct val="110000"/>
              </a:lnSpc>
              <a:buFont typeface="Arial"/>
              <a:buChar char="•"/>
            </a:pPr>
            <a:r>
              <a:rPr lang="en-US" sz="2600" dirty="0" smtClean="0">
                <a:solidFill>
                  <a:schemeClr val="accent3">
                    <a:lumMod val="75000"/>
                  </a:schemeClr>
                </a:solidFill>
              </a:rPr>
              <a:t>Lots of support tools are there</a:t>
            </a:r>
          </a:p>
          <a:p>
            <a:pPr marL="0" indent="0">
              <a:lnSpc>
                <a:spcPct val="110000"/>
              </a:lnSpc>
            </a:pPr>
            <a:r>
              <a:rPr lang="en-US" sz="2600" dirty="0" smtClean="0">
                <a:solidFill>
                  <a:schemeClr val="accent3">
                    <a:lumMod val="75000"/>
                  </a:schemeClr>
                </a:solidFill>
              </a:rPr>
              <a:t>      to help </a:t>
            </a:r>
            <a:r>
              <a:rPr lang="en-US" sz="2600" dirty="0" smtClean="0">
                <a:solidFill>
                  <a:schemeClr val="accent3">
                    <a:lumMod val="75000"/>
                  </a:schemeClr>
                </a:solidFill>
              </a:rPr>
              <a:t>drafting </a:t>
            </a:r>
            <a:r>
              <a:rPr lang="en-US" sz="2600" dirty="0" smtClean="0">
                <a:solidFill>
                  <a:schemeClr val="accent3">
                    <a:lumMod val="75000"/>
                  </a:schemeClr>
                </a:solidFill>
              </a:rPr>
              <a:t>of standards</a:t>
            </a:r>
          </a:p>
          <a:p>
            <a:pPr marL="457200" indent="-457200">
              <a:lnSpc>
                <a:spcPct val="110000"/>
              </a:lnSpc>
              <a:buFont typeface="Arial"/>
              <a:buChar char="•"/>
            </a:pPr>
            <a:r>
              <a:rPr lang="en-US" sz="2600" dirty="0" smtClean="0">
                <a:solidFill>
                  <a:schemeClr val="accent3">
                    <a:lumMod val="75000"/>
                  </a:schemeClr>
                </a:solidFill>
              </a:rPr>
              <a:t>Among them: ISO/IEC Guides,</a:t>
            </a:r>
          </a:p>
          <a:p>
            <a:pPr marL="0" indent="0">
              <a:lnSpc>
                <a:spcPct val="110000"/>
              </a:lnSpc>
            </a:pPr>
            <a:r>
              <a:rPr lang="en-US" sz="2600" dirty="0" smtClean="0">
                <a:solidFill>
                  <a:schemeClr val="accent3">
                    <a:lumMod val="75000"/>
                  </a:schemeClr>
                </a:solidFill>
              </a:rPr>
              <a:t>      e.g. Guide 51, Guide 63</a:t>
            </a:r>
            <a:endParaRPr lang="en-US" sz="2600" dirty="0">
              <a:solidFill>
                <a:schemeClr val="accent3">
                  <a:lumMod val="75000"/>
                </a:schemeClr>
              </a:solidFill>
            </a:endParaRPr>
          </a:p>
        </p:txBody>
      </p:sp>
      <p:pic>
        <p:nvPicPr>
          <p:cNvPr id="4" name="Picture 3" descr="part ToC Directives part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096522"/>
            <a:ext cx="3581400" cy="4761478"/>
          </a:xfrm>
          <a:prstGeom prst="rect">
            <a:avLst/>
          </a:prstGeom>
        </p:spPr>
      </p:pic>
      <p:sp>
        <p:nvSpPr>
          <p:cNvPr id="5" name="TextBox 4"/>
          <p:cNvSpPr txBox="1"/>
          <p:nvPr/>
        </p:nvSpPr>
        <p:spPr>
          <a:xfrm>
            <a:off x="1828800" y="5410200"/>
            <a:ext cx="3429000" cy="646331"/>
          </a:xfrm>
          <a:prstGeom prst="rect">
            <a:avLst/>
          </a:prstGeom>
          <a:solidFill>
            <a:srgbClr val="008000">
              <a:alpha val="20000"/>
            </a:srgbClr>
          </a:solidFill>
        </p:spPr>
        <p:txBody>
          <a:bodyPr wrap="square" rtlCol="0">
            <a:spAutoFit/>
          </a:bodyPr>
          <a:lstStyle/>
          <a:p>
            <a:pPr algn="ctr"/>
            <a:r>
              <a:rPr lang="en-US" dirty="0" smtClean="0">
                <a:solidFill>
                  <a:srgbClr val="008000"/>
                </a:solidFill>
              </a:rPr>
              <a:t>NB </a:t>
            </a:r>
            <a:r>
              <a:rPr lang="mr-IN" dirty="0" smtClean="0">
                <a:solidFill>
                  <a:srgbClr val="008000"/>
                </a:solidFill>
              </a:rPr>
              <a:t>–</a:t>
            </a:r>
            <a:r>
              <a:rPr lang="en-US" dirty="0" smtClean="0">
                <a:solidFill>
                  <a:srgbClr val="008000"/>
                </a:solidFill>
              </a:rPr>
              <a:t> Part 1 of Directives is about </a:t>
            </a:r>
            <a:r>
              <a:rPr lang="en-US" dirty="0">
                <a:solidFill>
                  <a:srgbClr val="008000"/>
                </a:solidFill>
              </a:rPr>
              <a:t>s</a:t>
            </a:r>
            <a:r>
              <a:rPr lang="en-US" dirty="0" smtClean="0">
                <a:solidFill>
                  <a:srgbClr val="008000"/>
                </a:solidFill>
              </a:rPr>
              <a:t>tructuring the work</a:t>
            </a:r>
            <a:endParaRPr lang="en-US" dirty="0">
              <a:solidFill>
                <a:srgbClr val="008000"/>
              </a:solidFill>
            </a:endParaRPr>
          </a:p>
        </p:txBody>
      </p:sp>
    </p:spTree>
    <p:extLst>
      <p:ext uri="{BB962C8B-B14F-4D97-AF65-F5344CB8AC3E}">
        <p14:creationId xmlns:p14="http://schemas.microsoft.com/office/powerpoint/2010/main" val="2035102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6_blank">
  <a:themeElements>
    <a:clrScheme name="GE Colour Palette">
      <a:dk1>
        <a:srgbClr val="1E4191"/>
      </a:dk1>
      <a:lt1>
        <a:srgbClr val="FFFFFF"/>
      </a:lt1>
      <a:dk2>
        <a:srgbClr val="FF6600"/>
      </a:dk2>
      <a:lt2>
        <a:srgbClr val="EE3324"/>
      </a:lt2>
      <a:accent1>
        <a:srgbClr val="711371"/>
      </a:accent1>
      <a:accent2>
        <a:srgbClr val="28B9F5"/>
      </a:accent2>
      <a:accent3>
        <a:srgbClr val="00AA50"/>
      </a:accent3>
      <a:accent4>
        <a:srgbClr val="CD0078"/>
      </a:accent4>
      <a:accent5>
        <a:srgbClr val="76B900"/>
      </a:accent5>
      <a:accent6>
        <a:srgbClr val="EBD70A"/>
      </a:accent6>
      <a:hlink>
        <a:srgbClr val="EE3324"/>
      </a:hlink>
      <a:folHlink>
        <a:srgbClr val="EE3324"/>
      </a:folHlink>
    </a:clrScheme>
    <a:fontScheme name="GE Fonts">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4E738174965F4E8E9E74EEADCF8AB0" ma:contentTypeVersion="8" ma:contentTypeDescription="Create a new document." ma:contentTypeScope="" ma:versionID="ecbced2491820bc948e93da9afee1d62">
  <xsd:schema xmlns:xsd="http://www.w3.org/2001/XMLSchema" xmlns:xs="http://www.w3.org/2001/XMLSchema" xmlns:p="http://schemas.microsoft.com/office/2006/metadata/properties" xmlns:ns2="f1d8a9e5-d054-4906-9ed0-687cf7b9c847" xmlns:ns3="99c2f25a-79c9-4c58-b8e8-ff65bc81bda4" targetNamespace="http://schemas.microsoft.com/office/2006/metadata/properties" ma:root="true" ma:fieldsID="cbb517ec1ec41c1c321af4da560053a7" ns2:_="" ns3:_="">
    <xsd:import namespace="f1d8a9e5-d054-4906-9ed0-687cf7b9c847"/>
    <xsd:import namespace="99c2f25a-79c9-4c58-b8e8-ff65bc81bd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8a9e5-d054-4906-9ed0-687cf7b9c8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c2f25a-79c9-4c58-b8e8-ff65bc81bda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830207-DD50-420F-949C-4BEE3871D63B}">
  <ds:schemaRefs>
    <ds:schemaRef ds:uri="http://schemas.microsoft.com/sharepoint/v3/contenttype/forms"/>
  </ds:schemaRefs>
</ds:datastoreItem>
</file>

<file path=customXml/itemProps2.xml><?xml version="1.0" encoding="utf-8"?>
<ds:datastoreItem xmlns:ds="http://schemas.openxmlformats.org/officeDocument/2006/customXml" ds:itemID="{9A8821E0-D044-4E41-9F78-F784A7EA8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8a9e5-d054-4906-9ed0-687cf7b9c847"/>
    <ds:schemaRef ds:uri="99c2f25a-79c9-4c58-b8e8-ff65bc81bd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FE9085-F4C4-424B-B355-48E11F497F1C}">
  <ds:schemaRefs>
    <ds:schemaRef ds:uri="http://purl.org/dc/elements/1.1/"/>
    <ds:schemaRef ds:uri="http://schemas.microsoft.com/office/2006/metadata/properties"/>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99c2f25a-79c9-4c58-b8e8-ff65bc81bda4"/>
    <ds:schemaRef ds:uri="f1d8a9e5-d054-4906-9ed0-687cf7b9c84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546</TotalTime>
  <Words>928</Words>
  <Application>Microsoft Macintosh PowerPoint</Application>
  <PresentationFormat>On-screen Show (4:3)</PresentationFormat>
  <Paragraphs>204</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6_blank</vt:lpstr>
      <vt:lpstr>PowerPoint Presentation</vt:lpstr>
      <vt:lpstr>Presentation Outline</vt:lpstr>
      <vt:lpstr>Introduction</vt:lpstr>
      <vt:lpstr>Introduction</vt:lpstr>
      <vt:lpstr>Introduction</vt:lpstr>
      <vt:lpstr>Introduction</vt:lpstr>
      <vt:lpstr>Mechanics</vt:lpstr>
      <vt:lpstr>Structured approach</vt:lpstr>
      <vt:lpstr>Tools</vt:lpstr>
      <vt:lpstr>What’s critical?</vt:lpstr>
      <vt:lpstr>What’s critical?</vt:lpstr>
      <vt:lpstr>What’s critical?</vt:lpstr>
      <vt:lpstr>What’s critical?</vt:lpstr>
      <vt:lpstr>What’s critical? </vt:lpstr>
      <vt:lpstr>Take Aways</vt:lpstr>
      <vt:lpstr> ThaNk you!   www.globalditta.org   Follow us on         @DITTA_online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60601 Series</dc:title>
  <dc:creator>Hull, Carolyn</dc:creator>
  <cp:keywords>C_Unrestricted</cp:keywords>
  <cp:lastModifiedBy>Peter Linders</cp:lastModifiedBy>
  <cp:revision>181</cp:revision>
  <cp:lastPrinted>2018-09-04T11:40:44Z</cp:lastPrinted>
  <dcterms:created xsi:type="dcterms:W3CDTF">2018-08-10T18:31:56Z</dcterms:created>
  <dcterms:modified xsi:type="dcterms:W3CDTF">2019-03-17T11:29:45Z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0x010100C94E738174965F4E8E9E74EEADCF8AB0</vt:lpwstr>
  </property>
  <property fmtid="{D5CDD505-2E9C-101B-9397-08002B2CF9AE}" pid="3" name="Document Confidentiality">
    <vt:lpwstr>Unrestricted</vt:lpwstr>
  </property>
  <property fmtid="{D5CDD505-2E9C-101B-9397-08002B2CF9AE}" pid="4" name="_AdHocReviewCycleID">
    <vt:i4>-1320384484</vt:i4>
  </property>
  <property fmtid="{D5CDD505-2E9C-101B-9397-08002B2CF9AE}" pid="5" name="_NewReviewCycle">
    <vt:lpwstr/>
  </property>
  <property fmtid="{D5CDD505-2E9C-101B-9397-08002B2CF9AE}" pid="6" name="_EmailSubject">
    <vt:lpwstr>IMDRF-DITTA workshop on 18 March - final draft agenda?</vt:lpwstr>
  </property>
  <property fmtid="{D5CDD505-2E9C-101B-9397-08002B2CF9AE}" pid="7" name="_AuthorEmail">
    <vt:lpwstr>maurizio.andreano@siemens-healthineers.com</vt:lpwstr>
  </property>
  <property fmtid="{D5CDD505-2E9C-101B-9397-08002B2CF9AE}" pid="8" name="_AuthorEmailDisplayName">
    <vt:lpwstr>Andreano, Maurizio (SHS QT EHS TRS)</vt:lpwstr>
  </property>
  <property fmtid="{D5CDD505-2E9C-101B-9397-08002B2CF9AE}" pid="9" name="_PreviousAdHocReviewCycleID">
    <vt:i4>472400139</vt:i4>
  </property>
</Properties>
</file>