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5" r:id="rId5"/>
  </p:sldMasterIdLst>
  <p:notesMasterIdLst>
    <p:notesMasterId r:id="rId14"/>
  </p:notesMasterIdLst>
  <p:sldIdLst>
    <p:sldId id="256" r:id="rId6"/>
    <p:sldId id="264" r:id="rId7"/>
    <p:sldId id="276" r:id="rId8"/>
    <p:sldId id="272" r:id="rId9"/>
    <p:sldId id="278" r:id="rId10"/>
    <p:sldId id="277" r:id="rId11"/>
    <p:sldId id="273"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3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27"/>
    <p:restoredTop sz="95417" autoAdjust="0"/>
  </p:normalViewPr>
  <p:slideViewPr>
    <p:cSldViewPr snapToGrid="0" snapToObjects="1">
      <p:cViewPr varScale="1">
        <p:scale>
          <a:sx n="71" d="100"/>
          <a:sy n="71" d="100"/>
        </p:scale>
        <p:origin x="27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449F7-0CE3-3543-828C-E7168D00D8F6}" type="datetimeFigureOut">
              <a:rPr lang="en-US"/>
              <a:t>5/20/2024</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A1EE4-1A8F-664C-80ED-7FA7F1269568}" type="slidenum">
              <a:rPr/>
              <a:t>‹#›</a:t>
            </a:fld>
            <a:endParaRPr lang="en-AU" dirty="0"/>
          </a:p>
        </p:txBody>
      </p:sp>
    </p:spTree>
    <p:extLst>
      <p:ext uri="{BB962C8B-B14F-4D97-AF65-F5344CB8AC3E}">
        <p14:creationId xmlns:p14="http://schemas.microsoft.com/office/powerpoint/2010/main" val="1665828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verview">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E868-CCFB-2F4A-A31E-BB45158EA60F}"/>
              </a:ext>
            </a:extLst>
          </p:cNvPr>
          <p:cNvSpPr>
            <a:spLocks noGrp="1"/>
          </p:cNvSpPr>
          <p:nvPr>
            <p:ph type="title" hasCustomPrompt="1"/>
          </p:nvPr>
        </p:nvSpPr>
        <p:spPr/>
        <p:txBody>
          <a:bodyPr/>
          <a:lstStyle/>
          <a:p>
            <a:r>
              <a:rPr lang="en-AU"/>
              <a:t>Click to add page title</a:t>
            </a:r>
          </a:p>
        </p:txBody>
      </p:sp>
      <p:sp>
        <p:nvSpPr>
          <p:cNvPr id="3" name="Footer Placeholder 2">
            <a:extLst>
              <a:ext uri="{FF2B5EF4-FFF2-40B4-BE49-F238E27FC236}">
                <a16:creationId xmlns:a16="http://schemas.microsoft.com/office/drawing/2014/main" id="{89CAAF65-7625-DD42-B3F2-1826FE795DC9}"/>
              </a:ext>
            </a:extLst>
          </p:cNvPr>
          <p:cNvSpPr>
            <a:spLocks noGrp="1"/>
          </p:cNvSpPr>
          <p:nvPr>
            <p:ph type="ftr" sz="quarter" idx="10"/>
          </p:nvPr>
        </p:nvSpPr>
        <p:spPr>
          <a:xfrm>
            <a:off x="587374" y="368300"/>
            <a:ext cx="11017249" cy="123111"/>
          </a:xfrm>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6" name="Text Placeholder 5">
            <a:extLst>
              <a:ext uri="{FF2B5EF4-FFF2-40B4-BE49-F238E27FC236}">
                <a16:creationId xmlns:a16="http://schemas.microsoft.com/office/drawing/2014/main" id="{59E5C0DF-B7A2-8E4D-82C8-487DE09480DB}"/>
              </a:ext>
            </a:extLst>
          </p:cNvPr>
          <p:cNvSpPr>
            <a:spLocks noGrp="1"/>
          </p:cNvSpPr>
          <p:nvPr>
            <p:ph type="body" sz="quarter" idx="12"/>
          </p:nvPr>
        </p:nvSpPr>
        <p:spPr>
          <a:xfrm>
            <a:off x="587374" y="2097088"/>
            <a:ext cx="8186738" cy="641714"/>
          </a:xfrm>
        </p:spPr>
        <p:txBody>
          <a:bodyPr>
            <a:spAutoFit/>
          </a:bodyPr>
          <a:lstStyle>
            <a:lvl1pPr marL="0" indent="0">
              <a:spcBef>
                <a:spcPts val="1200"/>
              </a:spcBef>
              <a:tabLst>
                <a:tab pos="5334000" algn="r"/>
                <a:tab pos="8128000" algn="r"/>
              </a:tabLst>
              <a:defRPr sz="2200" b="1"/>
            </a:lvl1pPr>
            <a:lvl2pPr marL="0" indent="0">
              <a:spcBef>
                <a:spcPts val="300"/>
              </a:spcBef>
              <a:buNone/>
              <a:tabLst>
                <a:tab pos="5334000" algn="r"/>
                <a:tab pos="8128000" algn="r"/>
              </a:tabLst>
              <a:defRPr sz="1600"/>
            </a:lvl2pPr>
          </a:lstStyle>
          <a:p>
            <a:pPr lvl="0"/>
            <a:r>
              <a:rPr lang="en-GB"/>
              <a:t>Click to edit Master text styles</a:t>
            </a:r>
          </a:p>
          <a:p>
            <a:pPr lvl="1"/>
            <a:r>
              <a:rPr lang="en-GB"/>
              <a:t>Second level</a:t>
            </a:r>
            <a:endParaRPr lang="en-AU"/>
          </a:p>
        </p:txBody>
      </p:sp>
    </p:spTree>
    <p:extLst>
      <p:ext uri="{BB962C8B-B14F-4D97-AF65-F5344CB8AC3E}">
        <p14:creationId xmlns:p14="http://schemas.microsoft.com/office/powerpoint/2010/main" val="368115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E868-CCFB-2F4A-A31E-BB45158EA60F}"/>
              </a:ext>
            </a:extLst>
          </p:cNvPr>
          <p:cNvSpPr>
            <a:spLocks noGrp="1"/>
          </p:cNvSpPr>
          <p:nvPr>
            <p:ph type="title"/>
          </p:nvPr>
        </p:nvSpPr>
        <p:spPr/>
        <p:txBody>
          <a:bodyPr/>
          <a:lstStyle/>
          <a:p>
            <a:r>
              <a:rPr lang="en-GB"/>
              <a:t>Click to edit Master title style</a:t>
            </a:r>
            <a:endParaRPr lang="en-AU"/>
          </a:p>
        </p:txBody>
      </p:sp>
      <p:sp>
        <p:nvSpPr>
          <p:cNvPr id="3" name="Footer Placeholder 2">
            <a:extLst>
              <a:ext uri="{FF2B5EF4-FFF2-40B4-BE49-F238E27FC236}">
                <a16:creationId xmlns:a16="http://schemas.microsoft.com/office/drawing/2014/main" id="{89CAAF65-7625-DD42-B3F2-1826FE795DC9}"/>
              </a:ext>
            </a:extLst>
          </p:cNvPr>
          <p:cNvSpPr>
            <a:spLocks noGrp="1"/>
          </p:cNvSpPr>
          <p:nvPr>
            <p:ph type="ftr" sz="quarter" idx="10"/>
          </p:nvPr>
        </p:nvSpPr>
        <p:spPr>
          <a:xfrm>
            <a:off x="587374" y="368300"/>
            <a:ext cx="11017249" cy="123111"/>
          </a:xfrm>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6" name="Text Placeholder 5">
            <a:extLst>
              <a:ext uri="{FF2B5EF4-FFF2-40B4-BE49-F238E27FC236}">
                <a16:creationId xmlns:a16="http://schemas.microsoft.com/office/drawing/2014/main" id="{59E5C0DF-B7A2-8E4D-82C8-487DE09480DB}"/>
              </a:ext>
            </a:extLst>
          </p:cNvPr>
          <p:cNvSpPr>
            <a:spLocks noGrp="1"/>
          </p:cNvSpPr>
          <p:nvPr>
            <p:ph type="body" sz="quarter" idx="12"/>
          </p:nvPr>
        </p:nvSpPr>
        <p:spPr>
          <a:xfrm>
            <a:off x="587375" y="2097088"/>
            <a:ext cx="8186738" cy="2736134"/>
          </a:xfrm>
        </p:spPr>
        <p:txBody>
          <a:bodyPr>
            <a:spAutoFit/>
          </a:bodyPr>
          <a:lstStyle>
            <a:lvl6pPr marL="0" indent="0">
              <a:spcBef>
                <a:spcPts val="0"/>
              </a:spcBef>
              <a:buNone/>
              <a:defRPr sz="1400" b="1">
                <a:solidFill>
                  <a:schemeClr val="accent1"/>
                </a:solidFill>
              </a:defRPr>
            </a:lvl6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endParaRPr lang="en-AU"/>
          </a:p>
        </p:txBody>
      </p:sp>
    </p:spTree>
    <p:extLst>
      <p:ext uri="{BB962C8B-B14F-4D97-AF65-F5344CB8AC3E}">
        <p14:creationId xmlns:p14="http://schemas.microsoft.com/office/powerpoint/2010/main" val="1331427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E868-CCFB-2F4A-A31E-BB45158EA60F}"/>
              </a:ext>
            </a:extLst>
          </p:cNvPr>
          <p:cNvSpPr>
            <a:spLocks noGrp="1"/>
          </p:cNvSpPr>
          <p:nvPr>
            <p:ph type="title"/>
          </p:nvPr>
        </p:nvSpPr>
        <p:spPr/>
        <p:txBody>
          <a:bodyPr/>
          <a:lstStyle/>
          <a:p>
            <a:r>
              <a:rPr lang="en-GB"/>
              <a:t>Click to edit Master title style</a:t>
            </a:r>
            <a:endParaRPr lang="en-AU"/>
          </a:p>
        </p:txBody>
      </p:sp>
      <p:sp>
        <p:nvSpPr>
          <p:cNvPr id="3" name="Footer Placeholder 2">
            <a:extLst>
              <a:ext uri="{FF2B5EF4-FFF2-40B4-BE49-F238E27FC236}">
                <a16:creationId xmlns:a16="http://schemas.microsoft.com/office/drawing/2014/main" id="{89CAAF65-7625-DD42-B3F2-1826FE795DC9}"/>
              </a:ext>
            </a:extLst>
          </p:cNvPr>
          <p:cNvSpPr>
            <a:spLocks noGrp="1"/>
          </p:cNvSpPr>
          <p:nvPr>
            <p:ph type="ftr" sz="quarter" idx="10"/>
          </p:nvPr>
        </p:nvSpPr>
        <p:spPr>
          <a:xfrm>
            <a:off x="587375" y="368300"/>
            <a:ext cx="11017250" cy="123111"/>
          </a:xfrm>
        </p:spPr>
        <p:txBody>
          <a:bodyPr>
            <a:spAutoFit/>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6" name="Text Placeholder 5">
            <a:extLst>
              <a:ext uri="{FF2B5EF4-FFF2-40B4-BE49-F238E27FC236}">
                <a16:creationId xmlns:a16="http://schemas.microsoft.com/office/drawing/2014/main" id="{59E5C0DF-B7A2-8E4D-82C8-487DE09480DB}"/>
              </a:ext>
            </a:extLst>
          </p:cNvPr>
          <p:cNvSpPr>
            <a:spLocks noGrp="1"/>
          </p:cNvSpPr>
          <p:nvPr>
            <p:ph type="body" sz="quarter" idx="12"/>
          </p:nvPr>
        </p:nvSpPr>
        <p:spPr>
          <a:xfrm>
            <a:off x="587375" y="2097088"/>
            <a:ext cx="5364163" cy="24652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Text Placeholder 5">
            <a:extLst>
              <a:ext uri="{FF2B5EF4-FFF2-40B4-BE49-F238E27FC236}">
                <a16:creationId xmlns:a16="http://schemas.microsoft.com/office/drawing/2014/main" id="{DDB9A175-8178-114D-9E06-C9988911A381}"/>
              </a:ext>
            </a:extLst>
          </p:cNvPr>
          <p:cNvSpPr>
            <a:spLocks noGrp="1"/>
          </p:cNvSpPr>
          <p:nvPr>
            <p:ph type="body" sz="quarter" idx="13"/>
          </p:nvPr>
        </p:nvSpPr>
        <p:spPr>
          <a:xfrm>
            <a:off x="6240464" y="2097088"/>
            <a:ext cx="5364163" cy="24652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43132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1 column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E868-CCFB-2F4A-A31E-BB45158EA60F}"/>
              </a:ext>
            </a:extLst>
          </p:cNvPr>
          <p:cNvSpPr>
            <a:spLocks noGrp="1"/>
          </p:cNvSpPr>
          <p:nvPr>
            <p:ph type="title"/>
          </p:nvPr>
        </p:nvSpPr>
        <p:spPr/>
        <p:txBody>
          <a:bodyPr/>
          <a:lstStyle/>
          <a:p>
            <a:r>
              <a:rPr lang="en-GB"/>
              <a:t>Click to edit Master title style</a:t>
            </a:r>
            <a:endParaRPr lang="en-AU"/>
          </a:p>
        </p:txBody>
      </p:sp>
      <p:sp>
        <p:nvSpPr>
          <p:cNvPr id="3" name="Footer Placeholder 2">
            <a:extLst>
              <a:ext uri="{FF2B5EF4-FFF2-40B4-BE49-F238E27FC236}">
                <a16:creationId xmlns:a16="http://schemas.microsoft.com/office/drawing/2014/main" id="{89CAAF65-7625-DD42-B3F2-1826FE795DC9}"/>
              </a:ext>
            </a:extLst>
          </p:cNvPr>
          <p:cNvSpPr>
            <a:spLocks noGrp="1"/>
          </p:cNvSpPr>
          <p:nvPr>
            <p:ph type="ftr" sz="quarter" idx="10"/>
          </p:nvPr>
        </p:nvSpPr>
        <p:spPr>
          <a:xfrm>
            <a:off x="587375" y="368300"/>
            <a:ext cx="11017250" cy="123111"/>
          </a:xfrm>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6" name="Text Placeholder 5">
            <a:extLst>
              <a:ext uri="{FF2B5EF4-FFF2-40B4-BE49-F238E27FC236}">
                <a16:creationId xmlns:a16="http://schemas.microsoft.com/office/drawing/2014/main" id="{59E5C0DF-B7A2-8E4D-82C8-487DE09480DB}"/>
              </a:ext>
            </a:extLst>
          </p:cNvPr>
          <p:cNvSpPr>
            <a:spLocks noGrp="1"/>
          </p:cNvSpPr>
          <p:nvPr>
            <p:ph type="body" sz="quarter" idx="12"/>
          </p:nvPr>
        </p:nvSpPr>
        <p:spPr>
          <a:xfrm>
            <a:off x="587375" y="2097088"/>
            <a:ext cx="5364163" cy="24652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Picture Placeholder 7">
            <a:extLst>
              <a:ext uri="{FF2B5EF4-FFF2-40B4-BE49-F238E27FC236}">
                <a16:creationId xmlns:a16="http://schemas.microsoft.com/office/drawing/2014/main" id="{F1691697-2597-3149-9FE8-D5DF515859A8}"/>
              </a:ext>
            </a:extLst>
          </p:cNvPr>
          <p:cNvSpPr>
            <a:spLocks noGrp="1"/>
          </p:cNvSpPr>
          <p:nvPr>
            <p:ph type="pic" sz="quarter" idx="13" hasCustomPrompt="1"/>
          </p:nvPr>
        </p:nvSpPr>
        <p:spPr>
          <a:xfrm>
            <a:off x="6831023" y="2097088"/>
            <a:ext cx="4773602" cy="3852862"/>
          </a:xfrm>
          <a:solidFill>
            <a:schemeClr val="bg1">
              <a:lumMod val="95000"/>
            </a:schemeClr>
          </a:solidFill>
        </p:spPr>
        <p:txBody>
          <a:bodyPr anchor="ctr" anchorCtr="1">
            <a:normAutofit/>
          </a:bodyPr>
          <a:lstStyle>
            <a:lvl1pPr>
              <a:defRPr sz="1400"/>
            </a:lvl1pPr>
          </a:lstStyle>
          <a:p>
            <a:r>
              <a:rPr lang="en-AU" dirty="0"/>
              <a:t>Click to insert image</a:t>
            </a:r>
          </a:p>
        </p:txBody>
      </p:sp>
    </p:spTree>
    <p:extLst>
      <p:ext uri="{BB962C8B-B14F-4D97-AF65-F5344CB8AC3E}">
        <p14:creationId xmlns:p14="http://schemas.microsoft.com/office/powerpoint/2010/main" val="374726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ly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E868-CCFB-2F4A-A31E-BB45158EA60F}"/>
              </a:ext>
            </a:extLst>
          </p:cNvPr>
          <p:cNvSpPr>
            <a:spLocks noGrp="1"/>
          </p:cNvSpPr>
          <p:nvPr>
            <p:ph type="title"/>
          </p:nvPr>
        </p:nvSpPr>
        <p:spPr/>
        <p:txBody>
          <a:bodyPr/>
          <a:lstStyle/>
          <a:p>
            <a:r>
              <a:rPr lang="en-GB"/>
              <a:t>Click to edit Master title style</a:t>
            </a:r>
            <a:endParaRPr lang="en-AU"/>
          </a:p>
        </p:txBody>
      </p:sp>
      <p:sp>
        <p:nvSpPr>
          <p:cNvPr id="3" name="Footer Placeholder 2">
            <a:extLst>
              <a:ext uri="{FF2B5EF4-FFF2-40B4-BE49-F238E27FC236}">
                <a16:creationId xmlns:a16="http://schemas.microsoft.com/office/drawing/2014/main" id="{89CAAF65-7625-DD42-B3F2-1826FE795DC9}"/>
              </a:ext>
            </a:extLst>
          </p:cNvPr>
          <p:cNvSpPr>
            <a:spLocks noGrp="1"/>
          </p:cNvSpPr>
          <p:nvPr>
            <p:ph type="ftr" sz="quarter" idx="10"/>
          </p:nvPr>
        </p:nvSpPr>
        <p:spPr>
          <a:xfrm>
            <a:off x="587375" y="368300"/>
            <a:ext cx="11017250" cy="123111"/>
          </a:xfrm>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8" name="Picture Placeholder 7">
            <a:extLst>
              <a:ext uri="{FF2B5EF4-FFF2-40B4-BE49-F238E27FC236}">
                <a16:creationId xmlns:a16="http://schemas.microsoft.com/office/drawing/2014/main" id="{F1691697-2597-3149-9FE8-D5DF515859A8}"/>
              </a:ext>
            </a:extLst>
          </p:cNvPr>
          <p:cNvSpPr>
            <a:spLocks noGrp="1"/>
          </p:cNvSpPr>
          <p:nvPr>
            <p:ph type="pic" sz="quarter" idx="13" hasCustomPrompt="1"/>
          </p:nvPr>
        </p:nvSpPr>
        <p:spPr>
          <a:xfrm>
            <a:off x="587375" y="2097088"/>
            <a:ext cx="11017250" cy="3852862"/>
          </a:xfrm>
          <a:solidFill>
            <a:schemeClr val="bg1">
              <a:lumMod val="95000"/>
            </a:schemeClr>
          </a:solidFill>
        </p:spPr>
        <p:txBody>
          <a:bodyPr anchor="ctr" anchorCtr="1">
            <a:normAutofit/>
          </a:bodyPr>
          <a:lstStyle>
            <a:lvl1pPr>
              <a:defRPr sz="1400"/>
            </a:lvl1pPr>
          </a:lstStyle>
          <a:p>
            <a:r>
              <a:rPr lang="en-AU" dirty="0"/>
              <a:t>Click to insert image</a:t>
            </a:r>
          </a:p>
        </p:txBody>
      </p:sp>
    </p:spTree>
    <p:extLst>
      <p:ext uri="{BB962C8B-B14F-4D97-AF65-F5344CB8AC3E}">
        <p14:creationId xmlns:p14="http://schemas.microsoft.com/office/powerpoint/2010/main" val="183478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only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1FC73A5-B283-BE4A-ADEF-1B039C354550}"/>
              </a:ext>
            </a:extLst>
          </p:cNvPr>
          <p:cNvSpPr>
            <a:spLocks noGrp="1"/>
          </p:cNvSpPr>
          <p:nvPr>
            <p:ph type="sldNum" sz="quarter" idx="11"/>
          </p:nvPr>
        </p:nvSpPr>
        <p:spPr/>
        <p:txBody>
          <a:bodyPr/>
          <a:lstStyle/>
          <a:p>
            <a:fld id="{C0BEF000-E43B-484E-AD6A-535C008C3EA6}" type="slidenum">
              <a:rPr lang="en-AU"/>
              <a:pPr/>
              <a:t>‹#›</a:t>
            </a:fld>
            <a:endParaRPr lang="en-AU" dirty="0"/>
          </a:p>
        </p:txBody>
      </p:sp>
      <p:sp>
        <p:nvSpPr>
          <p:cNvPr id="8" name="Picture Placeholder 7">
            <a:extLst>
              <a:ext uri="{FF2B5EF4-FFF2-40B4-BE49-F238E27FC236}">
                <a16:creationId xmlns:a16="http://schemas.microsoft.com/office/drawing/2014/main" id="{F1691697-2597-3149-9FE8-D5DF515859A8}"/>
              </a:ext>
            </a:extLst>
          </p:cNvPr>
          <p:cNvSpPr>
            <a:spLocks noGrp="1"/>
          </p:cNvSpPr>
          <p:nvPr>
            <p:ph type="pic" sz="quarter" idx="13" hasCustomPrompt="1"/>
          </p:nvPr>
        </p:nvSpPr>
        <p:spPr>
          <a:xfrm>
            <a:off x="0" y="0"/>
            <a:ext cx="12192000" cy="5949950"/>
          </a:xfrm>
          <a:solidFill>
            <a:schemeClr val="bg1">
              <a:lumMod val="95000"/>
            </a:schemeClr>
          </a:solidFill>
        </p:spPr>
        <p:txBody>
          <a:bodyPr anchor="ctr" anchorCtr="1">
            <a:normAutofit/>
          </a:bodyPr>
          <a:lstStyle>
            <a:lvl1pPr>
              <a:defRPr sz="1400"/>
            </a:lvl1pPr>
          </a:lstStyle>
          <a:p>
            <a:r>
              <a:rPr lang="en-AU" dirty="0"/>
              <a:t>Click to insert image</a:t>
            </a:r>
          </a:p>
        </p:txBody>
      </p:sp>
    </p:spTree>
    <p:extLst>
      <p:ext uri="{BB962C8B-B14F-4D97-AF65-F5344CB8AC3E}">
        <p14:creationId xmlns:p14="http://schemas.microsoft.com/office/powerpoint/2010/main" val="117789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568046-3B06-9145-9D8C-53979CC37449}"/>
              </a:ext>
            </a:extLst>
          </p:cNvPr>
          <p:cNvSpPr/>
          <p:nvPr userDrawn="1"/>
        </p:nvSpPr>
        <p:spPr>
          <a:xfrm>
            <a:off x="0" y="1963271"/>
            <a:ext cx="9379324" cy="3361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Rectangle 2">
            <a:extLst>
              <a:ext uri="{FF2B5EF4-FFF2-40B4-BE49-F238E27FC236}">
                <a16:creationId xmlns:a16="http://schemas.microsoft.com/office/drawing/2014/main" id="{0C274E38-741A-2244-875C-2714B519B1E4}"/>
              </a:ext>
            </a:extLst>
          </p:cNvPr>
          <p:cNvSpPr/>
          <p:nvPr userDrawn="1"/>
        </p:nvSpPr>
        <p:spPr>
          <a:xfrm>
            <a:off x="0" y="1806228"/>
            <a:ext cx="9379324" cy="294809"/>
          </a:xfrm>
          <a:prstGeom prst="rect">
            <a:avLst/>
          </a:prstGeom>
          <a:gradFill>
            <a:gsLst>
              <a:gs pos="0">
                <a:schemeClr val="accent1"/>
              </a:gs>
              <a:gs pos="10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F192394-BD1B-4C4F-9AAF-CEC54BEDC5D2}"/>
              </a:ext>
            </a:extLst>
          </p:cNvPr>
          <p:cNvSpPr>
            <a:spLocks noGrp="1"/>
          </p:cNvSpPr>
          <p:nvPr>
            <p:ph type="title" hasCustomPrompt="1"/>
          </p:nvPr>
        </p:nvSpPr>
        <p:spPr>
          <a:xfrm>
            <a:off x="587375" y="2388902"/>
            <a:ext cx="7662396" cy="1107996"/>
          </a:xfrm>
          <a:prstGeom prst="rect">
            <a:avLst/>
          </a:prstGeom>
        </p:spPr>
        <p:txBody>
          <a:bodyPr lIns="0" tIns="0" rIns="0" bIns="0">
            <a:spAutoFit/>
          </a:bodyPr>
          <a:lstStyle>
            <a:lvl1pPr>
              <a:lnSpc>
                <a:spcPct val="100000"/>
              </a:lnSpc>
              <a:defRPr sz="3600"/>
            </a:lvl1pPr>
          </a:lstStyle>
          <a:p>
            <a:r>
              <a:rPr lang="en-GB"/>
              <a:t>Click to insert presentation title over one or two lines</a:t>
            </a:r>
            <a:endParaRPr lang="en-AU"/>
          </a:p>
        </p:txBody>
      </p:sp>
      <p:sp>
        <p:nvSpPr>
          <p:cNvPr id="6" name="Text Placeholder 5">
            <a:extLst>
              <a:ext uri="{FF2B5EF4-FFF2-40B4-BE49-F238E27FC236}">
                <a16:creationId xmlns:a16="http://schemas.microsoft.com/office/drawing/2014/main" id="{E5DF6B20-7B9B-A442-8026-FD5708B30E0A}"/>
              </a:ext>
            </a:extLst>
          </p:cNvPr>
          <p:cNvSpPr>
            <a:spLocks noGrp="1"/>
          </p:cNvSpPr>
          <p:nvPr>
            <p:ph type="body" sz="quarter" idx="10" hasCustomPrompt="1"/>
          </p:nvPr>
        </p:nvSpPr>
        <p:spPr>
          <a:xfrm>
            <a:off x="587375" y="4115667"/>
            <a:ext cx="7662863" cy="207749"/>
          </a:xfrm>
          <a:prstGeom prst="rect">
            <a:avLst/>
          </a:prstGeom>
        </p:spPr>
        <p:txBody>
          <a:bodyPr lIns="0" tIns="0" rIns="0" bIns="0" anchor="b" anchorCtr="0">
            <a:spAutoFit/>
          </a:bodyPr>
          <a:lstStyle>
            <a:lvl1pPr>
              <a:defRPr sz="1500">
                <a:latin typeface="+mj-lt"/>
              </a:defRPr>
            </a:lvl1pPr>
          </a:lstStyle>
          <a:p>
            <a:pPr lvl="0"/>
            <a:r>
              <a:rPr lang="en-GB"/>
              <a:t>Click to insert presentation subtitle</a:t>
            </a:r>
            <a:endParaRPr lang="en-AU"/>
          </a:p>
        </p:txBody>
      </p:sp>
      <p:sp>
        <p:nvSpPr>
          <p:cNvPr id="9" name="Date Placeholder 8">
            <a:extLst>
              <a:ext uri="{FF2B5EF4-FFF2-40B4-BE49-F238E27FC236}">
                <a16:creationId xmlns:a16="http://schemas.microsoft.com/office/drawing/2014/main" id="{2787E556-4647-A340-A2E7-2C1367810EFD}"/>
              </a:ext>
            </a:extLst>
          </p:cNvPr>
          <p:cNvSpPr>
            <a:spLocks noGrp="1"/>
          </p:cNvSpPr>
          <p:nvPr>
            <p:ph type="dt" sz="half" idx="12"/>
          </p:nvPr>
        </p:nvSpPr>
        <p:spPr>
          <a:xfrm>
            <a:off x="587375" y="6083300"/>
            <a:ext cx="2743200" cy="215444"/>
          </a:xfrm>
        </p:spPr>
        <p:txBody>
          <a:bodyPr lIns="0" tIns="0" rIns="0" bIns="0" anchor="t" anchorCtr="0">
            <a:spAutoFit/>
          </a:bodyPr>
          <a:lstStyle>
            <a:lvl1pPr>
              <a:defRPr sz="1400" b="1">
                <a:solidFill>
                  <a:schemeClr val="tx1"/>
                </a:solidFill>
              </a:defRPr>
            </a:lvl1pPr>
          </a:lstStyle>
          <a:p>
            <a:r>
              <a:rPr lang="en-AU" dirty="0"/>
              <a:t>Add date</a:t>
            </a:r>
          </a:p>
        </p:txBody>
      </p:sp>
    </p:spTree>
    <p:extLst>
      <p:ext uri="{BB962C8B-B14F-4D97-AF65-F5344CB8AC3E}">
        <p14:creationId xmlns:p14="http://schemas.microsoft.com/office/powerpoint/2010/main" val="385088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gn-off">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2504-5D03-A94A-BF3F-B7B1E653AE02}"/>
              </a:ext>
            </a:extLst>
          </p:cNvPr>
          <p:cNvSpPr>
            <a:spLocks noGrp="1"/>
          </p:cNvSpPr>
          <p:nvPr>
            <p:ph type="title" hasCustomPrompt="1"/>
          </p:nvPr>
        </p:nvSpPr>
        <p:spPr>
          <a:xfrm>
            <a:off x="587375" y="2637677"/>
            <a:ext cx="11017250" cy="1325563"/>
          </a:xfrm>
          <a:prstGeom prst="rect">
            <a:avLst/>
          </a:prstGeom>
        </p:spPr>
        <p:txBody>
          <a:bodyPr lIns="0" tIns="0" rIns="0" bIns="0"/>
          <a:lstStyle>
            <a:lvl1pPr>
              <a:defRPr sz="4400"/>
            </a:lvl1pPr>
          </a:lstStyle>
          <a:p>
            <a:r>
              <a:rPr lang="en-GB"/>
              <a:t>Click to add sign-off </a:t>
            </a:r>
            <a:endParaRPr lang="en-AU"/>
          </a:p>
        </p:txBody>
      </p:sp>
      <p:sp>
        <p:nvSpPr>
          <p:cNvPr id="4" name="Rectangle 3">
            <a:extLst>
              <a:ext uri="{FF2B5EF4-FFF2-40B4-BE49-F238E27FC236}">
                <a16:creationId xmlns:a16="http://schemas.microsoft.com/office/drawing/2014/main" id="{BEA1F031-C7B1-EC41-A7BD-CBC6F4CD4134}"/>
              </a:ext>
            </a:extLst>
          </p:cNvPr>
          <p:cNvSpPr/>
          <p:nvPr userDrawn="1"/>
        </p:nvSpPr>
        <p:spPr>
          <a:xfrm>
            <a:off x="587375" y="5304865"/>
            <a:ext cx="11017249" cy="53788"/>
          </a:xfrm>
          <a:prstGeom prst="rect">
            <a:avLst/>
          </a:prstGeom>
          <a:gradFill>
            <a:gsLst>
              <a:gs pos="0">
                <a:schemeClr val="accent1"/>
              </a:gs>
              <a:gs pos="10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TextBox 4">
            <a:extLst>
              <a:ext uri="{FF2B5EF4-FFF2-40B4-BE49-F238E27FC236}">
                <a16:creationId xmlns:a16="http://schemas.microsoft.com/office/drawing/2014/main" id="{D97F8DDE-762E-3741-A82A-0B098C01B62C}"/>
              </a:ext>
            </a:extLst>
          </p:cNvPr>
          <p:cNvSpPr txBox="1"/>
          <p:nvPr userDrawn="1"/>
        </p:nvSpPr>
        <p:spPr>
          <a:xfrm>
            <a:off x="587375" y="5580528"/>
            <a:ext cx="6324413" cy="641201"/>
          </a:xfrm>
          <a:prstGeom prst="rect">
            <a:avLst/>
          </a:prstGeom>
          <a:noFill/>
        </p:spPr>
        <p:txBody>
          <a:bodyPr wrap="square" lIns="0" tIns="0" rIns="0" bIns="0" rtlCol="0">
            <a:spAutoFit/>
          </a:bodyPr>
          <a:lstStyle/>
          <a:p>
            <a:pPr>
              <a:spcAft>
                <a:spcPts val="400"/>
              </a:spcAft>
            </a:pPr>
            <a:r>
              <a:rPr lang="en-AU" sz="700" b="1" kern="1200" dirty="0">
                <a:solidFill>
                  <a:schemeClr val="tx1"/>
                </a:solidFill>
                <a:effectLst/>
                <a:latin typeface="+mn-lt"/>
                <a:ea typeface="+mn-ea"/>
                <a:cs typeface="+mn-cs"/>
              </a:rPr>
              <a:t>Disclaimer</a:t>
            </a:r>
            <a:endParaRPr lang="en-AU" sz="700" kern="1200" dirty="0">
              <a:solidFill>
                <a:schemeClr val="tx1"/>
              </a:solidFill>
              <a:effectLst/>
              <a:latin typeface="+mn-lt"/>
              <a:ea typeface="+mn-ea"/>
              <a:cs typeface="+mn-cs"/>
            </a:endParaRPr>
          </a:p>
          <a:p>
            <a:pPr>
              <a:spcAft>
                <a:spcPts val="400"/>
              </a:spcAft>
            </a:pPr>
            <a:r>
              <a:rPr lang="en-AU" sz="700" i="0" kern="1200" dirty="0">
                <a:solidFill>
                  <a:schemeClr val="tx1"/>
                </a:solidFill>
                <a:effectLst/>
                <a:latin typeface="+mn-lt"/>
                <a:ea typeface="+mn-ea"/>
                <a:cs typeface="+mn-cs"/>
              </a:rPr>
              <a:t>This document was produced by the International Medical Device Regulators Forum. There are no restrictions on the reproduction or use of this document; however, incorporation of this document, in part or in whole, into another document, or its translation into languages other than English, does not convey or represent an endorsement of any kind by the International Medical Device Regulators Forum.</a:t>
            </a:r>
          </a:p>
          <a:p>
            <a:pPr>
              <a:spcAft>
                <a:spcPts val="400"/>
              </a:spcAft>
            </a:pPr>
            <a:r>
              <a:rPr lang="en-AU" sz="700" i="0" kern="1200" dirty="0">
                <a:solidFill>
                  <a:schemeClr val="tx1"/>
                </a:solidFill>
                <a:effectLst/>
                <a:latin typeface="+mn-lt"/>
                <a:ea typeface="+mn-ea"/>
                <a:cs typeface="+mn-cs"/>
              </a:rPr>
              <a:t>Copyright 2021 by the International Medical Device Regulators Forum.</a:t>
            </a:r>
          </a:p>
        </p:txBody>
      </p:sp>
      <p:sp>
        <p:nvSpPr>
          <p:cNvPr id="7" name="Text Placeholder 6">
            <a:extLst>
              <a:ext uri="{FF2B5EF4-FFF2-40B4-BE49-F238E27FC236}">
                <a16:creationId xmlns:a16="http://schemas.microsoft.com/office/drawing/2014/main" id="{6D12E56C-CE52-8349-BCBA-651B1F67350C}"/>
              </a:ext>
            </a:extLst>
          </p:cNvPr>
          <p:cNvSpPr>
            <a:spLocks noGrp="1"/>
          </p:cNvSpPr>
          <p:nvPr>
            <p:ph type="body" sz="quarter" idx="10" hasCustomPrompt="1"/>
          </p:nvPr>
        </p:nvSpPr>
        <p:spPr>
          <a:xfrm>
            <a:off x="587375" y="4739658"/>
            <a:ext cx="4435475" cy="221599"/>
          </a:xfrm>
          <a:prstGeom prst="rect">
            <a:avLst/>
          </a:prstGeom>
        </p:spPr>
        <p:txBody>
          <a:bodyPr lIns="0" tIns="0" rIns="0" bIns="0" anchor="b" anchorCtr="0">
            <a:spAutoFit/>
          </a:bodyPr>
          <a:lstStyle>
            <a:lvl1pPr>
              <a:spcBef>
                <a:spcPts val="0"/>
              </a:spcBef>
              <a:spcAft>
                <a:spcPts val="0"/>
              </a:spcAft>
              <a:defRPr sz="1600" b="0"/>
            </a:lvl1pPr>
          </a:lstStyle>
          <a:p>
            <a:pPr lvl="0"/>
            <a:r>
              <a:rPr lang="en-GB"/>
              <a:t>Click to add contact information</a:t>
            </a:r>
            <a:endParaRPr lang="en-AU"/>
          </a:p>
        </p:txBody>
      </p:sp>
    </p:spTree>
    <p:extLst>
      <p:ext uri="{BB962C8B-B14F-4D97-AF65-F5344CB8AC3E}">
        <p14:creationId xmlns:p14="http://schemas.microsoft.com/office/powerpoint/2010/main" val="1894584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E97CF2-DE97-1345-9604-E0D86AEBDECB}"/>
              </a:ext>
            </a:extLst>
          </p:cNvPr>
          <p:cNvSpPr>
            <a:spLocks noGrp="1"/>
          </p:cNvSpPr>
          <p:nvPr>
            <p:ph type="title"/>
          </p:nvPr>
        </p:nvSpPr>
        <p:spPr>
          <a:xfrm>
            <a:off x="587376" y="873125"/>
            <a:ext cx="11017250" cy="443198"/>
          </a:xfrm>
          <a:prstGeom prst="rect">
            <a:avLst/>
          </a:prstGeom>
        </p:spPr>
        <p:txBody>
          <a:bodyPr vert="horz" wrap="square" lIns="0" tIns="0" rIns="0" bIns="0" rtlCol="0" anchor="t" anchorCtr="0">
            <a:sp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CB5FCDA9-7194-334F-B33F-88474CF4DA41}"/>
              </a:ext>
            </a:extLst>
          </p:cNvPr>
          <p:cNvSpPr>
            <a:spLocks noGrp="1"/>
          </p:cNvSpPr>
          <p:nvPr>
            <p:ph type="body" idx="1"/>
          </p:nvPr>
        </p:nvSpPr>
        <p:spPr>
          <a:xfrm>
            <a:off x="587375" y="2112249"/>
            <a:ext cx="7676092" cy="2465290"/>
          </a:xfrm>
          <a:prstGeom prst="rect">
            <a:avLst/>
          </a:prstGeom>
        </p:spPr>
        <p:txBody>
          <a:bodyPr vert="horz" lIns="0" tIns="0" rIns="0" bIns="0" rtlCol="0">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Footer Placeholder 4">
            <a:extLst>
              <a:ext uri="{FF2B5EF4-FFF2-40B4-BE49-F238E27FC236}">
                <a16:creationId xmlns:a16="http://schemas.microsoft.com/office/drawing/2014/main" id="{5D3BD803-3B66-E14B-89AD-48F8BD6B90DA}"/>
              </a:ext>
            </a:extLst>
          </p:cNvPr>
          <p:cNvSpPr>
            <a:spLocks noGrp="1"/>
          </p:cNvSpPr>
          <p:nvPr>
            <p:ph type="ftr" sz="quarter" idx="3"/>
          </p:nvPr>
        </p:nvSpPr>
        <p:spPr>
          <a:xfrm>
            <a:off x="587375" y="368300"/>
            <a:ext cx="9773584" cy="123111"/>
          </a:xfrm>
          <a:prstGeom prst="rect">
            <a:avLst/>
          </a:prstGeom>
        </p:spPr>
        <p:txBody>
          <a:bodyPr vert="horz" wrap="square" lIns="0" tIns="0" rIns="0" bIns="0" rtlCol="0" anchor="t" anchorCtr="0">
            <a:spAutoFit/>
          </a:bodyPr>
          <a:lstStyle>
            <a:lvl1pPr algn="l">
              <a:defRPr sz="800">
                <a:solidFill>
                  <a:schemeClr val="accent1"/>
                </a:solidFill>
              </a:defRPr>
            </a:lvl1pPr>
          </a:lstStyle>
          <a:p>
            <a:r>
              <a:rPr lang="en-AU" dirty="0"/>
              <a:t>Running header goes here / Insert / Header and Footer / Footer / Apply to all | Add date manually into the footer</a:t>
            </a:r>
          </a:p>
        </p:txBody>
      </p:sp>
      <p:sp>
        <p:nvSpPr>
          <p:cNvPr id="6" name="Slide Number Placeholder 5">
            <a:extLst>
              <a:ext uri="{FF2B5EF4-FFF2-40B4-BE49-F238E27FC236}">
                <a16:creationId xmlns:a16="http://schemas.microsoft.com/office/drawing/2014/main" id="{A4E23C70-4B51-6D43-B447-EDE2F0E276AF}"/>
              </a:ext>
            </a:extLst>
          </p:cNvPr>
          <p:cNvSpPr>
            <a:spLocks noGrp="1"/>
          </p:cNvSpPr>
          <p:nvPr>
            <p:ph type="sldNum" sz="quarter" idx="4"/>
          </p:nvPr>
        </p:nvSpPr>
        <p:spPr>
          <a:xfrm>
            <a:off x="8861425" y="6374057"/>
            <a:ext cx="2743200" cy="246221"/>
          </a:xfrm>
          <a:prstGeom prst="rect">
            <a:avLst/>
          </a:prstGeom>
        </p:spPr>
        <p:txBody>
          <a:bodyPr vert="horz" lIns="0" tIns="0" rIns="0" bIns="0" rtlCol="0" anchor="b" anchorCtr="0">
            <a:spAutoFit/>
          </a:bodyPr>
          <a:lstStyle>
            <a:lvl1pPr algn="r">
              <a:defRPr sz="1600" b="1">
                <a:solidFill>
                  <a:schemeClr val="tx1"/>
                </a:solidFill>
              </a:defRPr>
            </a:lvl1pPr>
          </a:lstStyle>
          <a:p>
            <a:fld id="{C0BEF000-E43B-484E-AD6A-535C008C3EA6}" type="slidenum">
              <a:rPr lang="en-AU"/>
              <a:pPr/>
              <a:t>‹#›</a:t>
            </a:fld>
            <a:endParaRPr lang="en-AU" dirty="0"/>
          </a:p>
        </p:txBody>
      </p:sp>
      <p:pic>
        <p:nvPicPr>
          <p:cNvPr id="8" name="Graphic 7">
            <a:extLst>
              <a:ext uri="{FF2B5EF4-FFF2-40B4-BE49-F238E27FC236}">
                <a16:creationId xmlns:a16="http://schemas.microsoft.com/office/drawing/2014/main" id="{58ED2A0A-14EE-0344-9A87-4A2950124FD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552450" y="6362431"/>
            <a:ext cx="2538000" cy="299926"/>
          </a:xfrm>
          <a:prstGeom prst="rect">
            <a:avLst/>
          </a:prstGeom>
        </p:spPr>
      </p:pic>
    </p:spTree>
    <p:extLst>
      <p:ext uri="{BB962C8B-B14F-4D97-AF65-F5344CB8AC3E}">
        <p14:creationId xmlns:p14="http://schemas.microsoft.com/office/powerpoint/2010/main" val="2735866680"/>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600"/>
        </a:spcBef>
        <a:spcAft>
          <a:spcPts val="600"/>
        </a:spcAft>
        <a:buFont typeface="Arial" panose="020B0604020202020204" pitchFamily="34" charset="0"/>
        <a:buNone/>
        <a:defRPr sz="2600" kern="1200">
          <a:solidFill>
            <a:schemeClr val="tx1"/>
          </a:solidFill>
          <a:latin typeface="+mn-lt"/>
          <a:ea typeface="+mn-ea"/>
          <a:cs typeface="+mn-cs"/>
        </a:defRPr>
      </a:lvl1pPr>
      <a:lvl2pPr marL="270000" indent="-2700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600" kern="1200">
          <a:solidFill>
            <a:schemeClr val="tx1"/>
          </a:solidFill>
          <a:latin typeface="+mn-lt"/>
          <a:ea typeface="+mn-ea"/>
          <a:cs typeface="+mn-cs"/>
        </a:defRPr>
      </a:lvl2pPr>
      <a:lvl3pPr marL="540000" indent="-270000" algn="l" defTabSz="914400" rtl="0" eaLnBrk="1" latinLnBrk="0" hangingPunct="1">
        <a:lnSpc>
          <a:spcPct val="90000"/>
        </a:lnSpc>
        <a:spcBef>
          <a:spcPts val="600"/>
        </a:spcBef>
        <a:spcAft>
          <a:spcPts val="600"/>
        </a:spcAft>
        <a:buFont typeface="System Font Regular"/>
        <a:buChar char="–"/>
        <a:defRPr sz="2600" kern="1200">
          <a:solidFill>
            <a:schemeClr val="tx1"/>
          </a:solidFill>
          <a:latin typeface="+mn-lt"/>
          <a:ea typeface="+mn-ea"/>
          <a:cs typeface="+mn-cs"/>
        </a:defRPr>
      </a:lvl3pPr>
      <a:lvl4pPr marL="810000" indent="-270000" algn="l" defTabSz="914400" rtl="0" eaLnBrk="1" latinLnBrk="0" hangingPunct="1">
        <a:lnSpc>
          <a:spcPct val="90000"/>
        </a:lnSpc>
        <a:spcBef>
          <a:spcPts val="600"/>
        </a:spcBef>
        <a:spcAft>
          <a:spcPts val="600"/>
        </a:spcAft>
        <a:buSzPct val="75000"/>
        <a:buFont typeface="System Font Regular"/>
        <a:buChar char="○"/>
        <a:defRPr sz="2600" kern="1200">
          <a:solidFill>
            <a:schemeClr val="tx1"/>
          </a:solidFill>
          <a:latin typeface="+mn-lt"/>
          <a:ea typeface="+mn-ea"/>
          <a:cs typeface="+mn-cs"/>
        </a:defRPr>
      </a:lvl4pPr>
      <a:lvl5pPr marL="0" indent="0" algn="l" defTabSz="914400" rtl="0" eaLnBrk="1" latinLnBrk="0" hangingPunct="1">
        <a:lnSpc>
          <a:spcPct val="90000"/>
        </a:lnSpc>
        <a:spcBef>
          <a:spcPts val="1200"/>
        </a:spcBef>
        <a:spcAft>
          <a:spcPts val="600"/>
        </a:spcAft>
        <a:buFont typeface="Arial" panose="020B0604020202020204" pitchFamily="34" charset="0"/>
        <a:buNone/>
        <a:defRPr sz="24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userDrawn="1">
          <p15:clr>
            <a:srgbClr val="F26B43"/>
          </p15:clr>
        </p15:guide>
        <p15:guide id="2" pos="370" userDrawn="1">
          <p15:clr>
            <a:srgbClr val="F26B43"/>
          </p15:clr>
        </p15:guide>
        <p15:guide id="3" pos="7310" userDrawn="1">
          <p15:clr>
            <a:srgbClr val="F26B43"/>
          </p15:clr>
        </p15:guide>
        <p15:guide id="4" orient="horz" pos="4133" userDrawn="1">
          <p15:clr>
            <a:srgbClr val="F26B43"/>
          </p15:clr>
        </p15:guide>
        <p15:guide id="5" orient="horz" pos="550" userDrawn="1">
          <p15:clr>
            <a:srgbClr val="F26B43"/>
          </p15:clr>
        </p15:guide>
        <p15:guide id="6" orient="horz" pos="1321" userDrawn="1">
          <p15:clr>
            <a:srgbClr val="F26B43"/>
          </p15:clr>
        </p15:guide>
        <p15:guide id="7" orient="horz" pos="3748" userDrawn="1">
          <p15:clr>
            <a:srgbClr val="F26B43"/>
          </p15:clr>
        </p15:guide>
        <p15:guide id="8" pos="3931" userDrawn="1">
          <p15:clr>
            <a:srgbClr val="F26B43"/>
          </p15:clr>
        </p15:guide>
        <p15:guide id="9" pos="3749" userDrawn="1">
          <p15:clr>
            <a:srgbClr val="F26B43"/>
          </p15:clr>
        </p15:guide>
        <p15:guide id="10" pos="5718" userDrawn="1">
          <p15:clr>
            <a:srgbClr val="F26B43"/>
          </p15:clr>
        </p15:guide>
        <p15:guide id="11" pos="1961" userDrawn="1">
          <p15:clr>
            <a:srgbClr val="F26B43"/>
          </p15:clr>
        </p15:guide>
        <p15:guide id="12" pos="5527" userDrawn="1">
          <p15:clr>
            <a:srgbClr val="F26B43"/>
          </p15:clr>
        </p15:guide>
        <p15:guide id="13" pos="2147" userDrawn="1">
          <p15:clr>
            <a:srgbClr val="F26B43"/>
          </p15:clr>
        </p15:guide>
        <p15:guide id="14" pos="1262" userDrawn="1">
          <p15:clr>
            <a:srgbClr val="F26B43"/>
          </p15:clr>
        </p15:guide>
        <p15:guide id="15" pos="2855" userDrawn="1">
          <p15:clr>
            <a:srgbClr val="F26B43"/>
          </p15:clr>
        </p15:guide>
        <p15:guide id="16" pos="1073" userDrawn="1">
          <p15:clr>
            <a:srgbClr val="F26B43"/>
          </p15:clr>
        </p15:guide>
        <p15:guide id="17" pos="3045" userDrawn="1">
          <p15:clr>
            <a:srgbClr val="F26B43"/>
          </p15:clr>
        </p15:guide>
        <p15:guide id="18" pos="4824" userDrawn="1">
          <p15:clr>
            <a:srgbClr val="F26B43"/>
          </p15:clr>
        </p15:guide>
        <p15:guide id="19" pos="4634" userDrawn="1">
          <p15:clr>
            <a:srgbClr val="F26B43"/>
          </p15:clr>
        </p15:guide>
        <p15:guide id="20" pos="6603" userDrawn="1">
          <p15:clr>
            <a:srgbClr val="F26B43"/>
          </p15:clr>
        </p15:guide>
        <p15:guide id="21" pos="6421" userDrawn="1">
          <p15:clr>
            <a:srgbClr val="F26B43"/>
          </p15:clr>
        </p15:guide>
        <p15:guide id="22" orient="horz" pos="15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58ED2A0A-14EE-0344-9A87-4A2950124FD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5086" y="437357"/>
            <a:ext cx="4464000" cy="527530"/>
          </a:xfrm>
          <a:prstGeom prst="rect">
            <a:avLst/>
          </a:prstGeom>
        </p:spPr>
      </p:pic>
      <p:sp>
        <p:nvSpPr>
          <p:cNvPr id="4" name="Date Placeholder 3">
            <a:extLst>
              <a:ext uri="{FF2B5EF4-FFF2-40B4-BE49-F238E27FC236}">
                <a16:creationId xmlns:a16="http://schemas.microsoft.com/office/drawing/2014/main" id="{0EAEFD30-B286-514E-AC01-074076886D65}"/>
              </a:ext>
            </a:extLst>
          </p:cNvPr>
          <p:cNvSpPr>
            <a:spLocks noGrp="1"/>
          </p:cNvSpPr>
          <p:nvPr>
            <p:ph type="dt" sz="half" idx="2"/>
          </p:nvPr>
        </p:nvSpPr>
        <p:spPr>
          <a:xfrm>
            <a:off x="587375" y="637857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Tree>
    <p:extLst>
      <p:ext uri="{BB962C8B-B14F-4D97-AF65-F5344CB8AC3E}">
        <p14:creationId xmlns:p14="http://schemas.microsoft.com/office/powerpoint/2010/main" val="2212476615"/>
      </p:ext>
    </p:extLst>
  </p:cSld>
  <p:clrMap bg1="lt1" tx1="dk1" bg2="lt2" tx2="dk2" accent1="accent1" accent2="accent2" accent3="accent3" accent4="accent4" accent5="accent5" accent6="accent6" hlink="hlink" folHlink="folHlink"/>
  <p:sldLayoutIdLst>
    <p:sldLayoutId id="2147483656" r:id="rId1"/>
    <p:sldLayoutId id="2147483657" r:id="rId2"/>
  </p:sldLayoutIdLst>
  <p:hf hd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600"/>
        </a:spcBef>
        <a:spcAft>
          <a:spcPts val="600"/>
        </a:spcAft>
        <a:buFont typeface="Arial" panose="020B0604020202020204" pitchFamily="34" charset="0"/>
        <a:buNone/>
        <a:defRPr sz="2600" kern="1200">
          <a:solidFill>
            <a:schemeClr val="tx1"/>
          </a:solidFill>
          <a:latin typeface="+mn-lt"/>
          <a:ea typeface="+mn-ea"/>
          <a:cs typeface="+mn-cs"/>
        </a:defRPr>
      </a:lvl1pPr>
      <a:lvl2pPr marL="270000" indent="-2700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600" kern="1200">
          <a:solidFill>
            <a:schemeClr val="tx1"/>
          </a:solidFill>
          <a:latin typeface="+mn-lt"/>
          <a:ea typeface="+mn-ea"/>
          <a:cs typeface="+mn-cs"/>
        </a:defRPr>
      </a:lvl2pPr>
      <a:lvl3pPr marL="540000" indent="-270000" algn="l" defTabSz="914400" rtl="0" eaLnBrk="1" latinLnBrk="0" hangingPunct="1">
        <a:lnSpc>
          <a:spcPct val="90000"/>
        </a:lnSpc>
        <a:spcBef>
          <a:spcPts val="600"/>
        </a:spcBef>
        <a:spcAft>
          <a:spcPts val="600"/>
        </a:spcAft>
        <a:buFont typeface="System Font Regular"/>
        <a:buChar char="–"/>
        <a:defRPr sz="2600" kern="1200">
          <a:solidFill>
            <a:schemeClr val="tx1"/>
          </a:solidFill>
          <a:latin typeface="+mn-lt"/>
          <a:ea typeface="+mn-ea"/>
          <a:cs typeface="+mn-cs"/>
        </a:defRPr>
      </a:lvl3pPr>
      <a:lvl4pPr marL="810000" indent="-270000" algn="l" defTabSz="914400" rtl="0" eaLnBrk="1" latinLnBrk="0" hangingPunct="1">
        <a:lnSpc>
          <a:spcPct val="90000"/>
        </a:lnSpc>
        <a:spcBef>
          <a:spcPts val="600"/>
        </a:spcBef>
        <a:spcAft>
          <a:spcPts val="600"/>
        </a:spcAft>
        <a:buSzPct val="75000"/>
        <a:buFont typeface="System Font Regular"/>
        <a:buChar char="○"/>
        <a:defRPr sz="2600" kern="1200">
          <a:solidFill>
            <a:schemeClr val="tx1"/>
          </a:solidFill>
          <a:latin typeface="+mn-lt"/>
          <a:ea typeface="+mn-ea"/>
          <a:cs typeface="+mn-cs"/>
        </a:defRPr>
      </a:lvl4pPr>
      <a:lvl5pPr marL="0" indent="0" algn="l" defTabSz="914400" rtl="0" eaLnBrk="1" latinLnBrk="0" hangingPunct="1">
        <a:lnSpc>
          <a:spcPct val="90000"/>
        </a:lnSpc>
        <a:spcBef>
          <a:spcPts val="1200"/>
        </a:spcBef>
        <a:spcAft>
          <a:spcPts val="600"/>
        </a:spcAft>
        <a:buFont typeface="Arial" panose="020B0604020202020204" pitchFamily="34" charset="0"/>
        <a:buNone/>
        <a:defRPr sz="24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userDrawn="1">
          <p15:clr>
            <a:srgbClr val="F26B43"/>
          </p15:clr>
        </p15:guide>
        <p15:guide id="2" pos="370" userDrawn="1">
          <p15:clr>
            <a:srgbClr val="F26B43"/>
          </p15:clr>
        </p15:guide>
        <p15:guide id="3" pos="7310" userDrawn="1">
          <p15:clr>
            <a:srgbClr val="F26B43"/>
          </p15:clr>
        </p15:guide>
        <p15:guide id="4" orient="horz" pos="4133" userDrawn="1">
          <p15:clr>
            <a:srgbClr val="F26B43"/>
          </p15:clr>
        </p15:guide>
        <p15:guide id="5" orient="horz" pos="550" userDrawn="1">
          <p15:clr>
            <a:srgbClr val="F26B43"/>
          </p15:clr>
        </p15:guide>
        <p15:guide id="6" orient="horz" pos="1321" userDrawn="1">
          <p15:clr>
            <a:srgbClr val="F26B43"/>
          </p15:clr>
        </p15:guide>
        <p15:guide id="7" orient="horz" pos="3748" userDrawn="1">
          <p15:clr>
            <a:srgbClr val="F26B43"/>
          </p15:clr>
        </p15:guide>
        <p15:guide id="8" pos="3931" userDrawn="1">
          <p15:clr>
            <a:srgbClr val="F26B43"/>
          </p15:clr>
        </p15:guide>
        <p15:guide id="9" pos="3749" userDrawn="1">
          <p15:clr>
            <a:srgbClr val="F26B43"/>
          </p15:clr>
        </p15:guide>
        <p15:guide id="10" pos="5718" userDrawn="1">
          <p15:clr>
            <a:srgbClr val="F26B43"/>
          </p15:clr>
        </p15:guide>
        <p15:guide id="11" pos="1961" userDrawn="1">
          <p15:clr>
            <a:srgbClr val="F26B43"/>
          </p15:clr>
        </p15:guide>
        <p15:guide id="12" pos="5527" userDrawn="1">
          <p15:clr>
            <a:srgbClr val="F26B43"/>
          </p15:clr>
        </p15:guide>
        <p15:guide id="13" pos="2147" userDrawn="1">
          <p15:clr>
            <a:srgbClr val="F26B43"/>
          </p15:clr>
        </p15:guide>
        <p15:guide id="14" pos="1262" userDrawn="1">
          <p15:clr>
            <a:srgbClr val="F26B43"/>
          </p15:clr>
        </p15:guide>
        <p15:guide id="15" pos="2855" userDrawn="1">
          <p15:clr>
            <a:srgbClr val="F26B43"/>
          </p15:clr>
        </p15:guide>
        <p15:guide id="16" pos="1073" userDrawn="1">
          <p15:clr>
            <a:srgbClr val="F26B43"/>
          </p15:clr>
        </p15:guide>
        <p15:guide id="17" pos="3045" userDrawn="1">
          <p15:clr>
            <a:srgbClr val="F26B43"/>
          </p15:clr>
        </p15:guide>
        <p15:guide id="18" pos="4824" userDrawn="1">
          <p15:clr>
            <a:srgbClr val="F26B43"/>
          </p15:clr>
        </p15:guide>
        <p15:guide id="19" pos="4634" userDrawn="1">
          <p15:clr>
            <a:srgbClr val="F26B43"/>
          </p15:clr>
        </p15:guide>
        <p15:guide id="20" pos="6603" userDrawn="1">
          <p15:clr>
            <a:srgbClr val="F26B43"/>
          </p15:clr>
        </p15:guide>
        <p15:guide id="21" pos="640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948ABCF1-8B81-8B42-86EA-5384704C5900}"/>
              </a:ext>
            </a:extLst>
          </p:cNvPr>
          <p:cNvSpPr>
            <a:spLocks noGrp="1"/>
          </p:cNvSpPr>
          <p:nvPr>
            <p:ph type="title"/>
          </p:nvPr>
        </p:nvSpPr>
        <p:spPr>
          <a:xfrm>
            <a:off x="587375" y="2388902"/>
            <a:ext cx="7662396" cy="553998"/>
          </a:xfrm>
        </p:spPr>
        <p:txBody>
          <a:bodyPr/>
          <a:lstStyle/>
          <a:p>
            <a:r>
              <a:rPr lang="en-AU" dirty="0"/>
              <a:t>Name of the RA</a:t>
            </a:r>
          </a:p>
        </p:txBody>
      </p:sp>
      <p:sp>
        <p:nvSpPr>
          <p:cNvPr id="15" name="Text Placeholder 14">
            <a:extLst>
              <a:ext uri="{FF2B5EF4-FFF2-40B4-BE49-F238E27FC236}">
                <a16:creationId xmlns:a16="http://schemas.microsoft.com/office/drawing/2014/main" id="{785AFDD6-6944-574E-9F41-8C8E45E076C0}"/>
              </a:ext>
            </a:extLst>
          </p:cNvPr>
          <p:cNvSpPr>
            <a:spLocks noGrp="1"/>
          </p:cNvSpPr>
          <p:nvPr>
            <p:ph type="body" sz="quarter" idx="10"/>
          </p:nvPr>
        </p:nvSpPr>
        <p:spPr>
          <a:xfrm>
            <a:off x="587375" y="3754029"/>
            <a:ext cx="7662863" cy="569387"/>
          </a:xfrm>
        </p:spPr>
        <p:txBody>
          <a:bodyPr/>
          <a:lstStyle/>
          <a:p>
            <a:endParaRPr lang="en-AU" dirty="0"/>
          </a:p>
          <a:p>
            <a:r>
              <a:rPr lang="en-AU" dirty="0"/>
              <a:t>Add presenters name here</a:t>
            </a:r>
          </a:p>
        </p:txBody>
      </p:sp>
      <p:sp>
        <p:nvSpPr>
          <p:cNvPr id="4" name="Date Placeholder 3">
            <a:extLst>
              <a:ext uri="{FF2B5EF4-FFF2-40B4-BE49-F238E27FC236}">
                <a16:creationId xmlns:a16="http://schemas.microsoft.com/office/drawing/2014/main" id="{B06DD561-C463-7D46-9E3B-FF6BEA39D99A}"/>
              </a:ext>
            </a:extLst>
          </p:cNvPr>
          <p:cNvSpPr>
            <a:spLocks noGrp="1"/>
          </p:cNvSpPr>
          <p:nvPr>
            <p:ph type="dt" sz="half" idx="12"/>
          </p:nvPr>
        </p:nvSpPr>
        <p:spPr/>
        <p:txBody>
          <a:bodyPr/>
          <a:lstStyle/>
          <a:p>
            <a:r>
              <a:rPr lang="en-AU" dirty="0"/>
              <a:t>[Add meeting date here]</a:t>
            </a:r>
          </a:p>
        </p:txBody>
      </p:sp>
      <p:sp>
        <p:nvSpPr>
          <p:cNvPr id="2" name="Retângulo 1">
            <a:extLst>
              <a:ext uri="{FF2B5EF4-FFF2-40B4-BE49-F238E27FC236}">
                <a16:creationId xmlns:a16="http://schemas.microsoft.com/office/drawing/2014/main" id="{08E64EEB-40A9-4275-91DB-555948FE1DF7}"/>
              </a:ext>
            </a:extLst>
          </p:cNvPr>
          <p:cNvSpPr/>
          <p:nvPr/>
        </p:nvSpPr>
        <p:spPr>
          <a:xfrm>
            <a:off x="5843451" y="2215147"/>
            <a:ext cx="6096000" cy="2862322"/>
          </a:xfrm>
          <a:prstGeom prst="rect">
            <a:avLst/>
          </a:prstGeom>
        </p:spPr>
        <p:txBody>
          <a:bodyPr>
            <a:spAutoFit/>
          </a:bodyPr>
          <a:lstStyle/>
          <a:p>
            <a:pPr algn="ctr"/>
            <a:r>
              <a:rPr lang="en-IE" i="1" dirty="0"/>
              <a:t>The presentation should be kept high-level and last approx</a:t>
            </a:r>
            <a:r>
              <a:rPr lang="en-IE" i="1" dirty="0">
                <a:highlight>
                  <a:srgbClr val="FF0000"/>
                </a:highlight>
              </a:rPr>
              <a:t>. 10 minutes, i.e. approx. 6-10 slides</a:t>
            </a:r>
            <a:r>
              <a:rPr lang="en-IE" i="1" dirty="0"/>
              <a:t>. This template provides guidance on which information to provide as part of your presentation as a member applicant .</a:t>
            </a:r>
          </a:p>
          <a:p>
            <a:pPr algn="ctr"/>
            <a:endParaRPr lang="en-IE" i="1" dirty="0"/>
          </a:p>
          <a:p>
            <a:pPr algn="ctr"/>
            <a:r>
              <a:rPr lang="en-IE" i="1" dirty="0">
                <a:highlight>
                  <a:srgbClr val="FFFF00"/>
                </a:highlight>
              </a:rPr>
              <a:t>If any of the proposed information is not relevant, please exclude it from your presentation.</a:t>
            </a:r>
          </a:p>
          <a:p>
            <a:pPr algn="ctr"/>
            <a:endParaRPr lang="en-IE" i="1" dirty="0"/>
          </a:p>
          <a:p>
            <a:pPr algn="ctr"/>
            <a:r>
              <a:rPr lang="en-IE" i="1" dirty="0"/>
              <a:t>Any additional detailed information should be shared via relevant links/attached documentation.</a:t>
            </a:r>
          </a:p>
        </p:txBody>
      </p:sp>
    </p:spTree>
    <p:extLst>
      <p:ext uri="{BB962C8B-B14F-4D97-AF65-F5344CB8AC3E}">
        <p14:creationId xmlns:p14="http://schemas.microsoft.com/office/powerpoint/2010/main" val="179878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About Regulatory Authority </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2</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4" y="2097088"/>
            <a:ext cx="9786711" cy="3105466"/>
          </a:xfrm>
        </p:spPr>
        <p:txBody>
          <a:bodyPr/>
          <a:lstStyle/>
          <a:p>
            <a:pPr marL="457200" indent="-457200">
              <a:buFont typeface="Arial" panose="020B0604020202020204" pitchFamily="34" charset="0"/>
              <a:buChar char="•"/>
            </a:pPr>
            <a:r>
              <a:rPr lang="en-AU" dirty="0"/>
              <a:t>Briefly describe the history and scope of responsibility of your RA in medical devices regulation</a:t>
            </a:r>
            <a:r>
              <a:rPr lang="en-AU" dirty="0">
                <a:solidFill>
                  <a:srgbClr val="FF0000"/>
                </a:solidFill>
              </a:rPr>
              <a:t> *</a:t>
            </a:r>
          </a:p>
          <a:p>
            <a:pPr marL="457200" indent="-457200">
              <a:buFont typeface="Arial" panose="020B0604020202020204" pitchFamily="34" charset="0"/>
              <a:buChar char="•"/>
            </a:pPr>
            <a:r>
              <a:rPr lang="en-AU" dirty="0"/>
              <a:t>Include timeline chronology of significant dates ( e.g. year of establishment, significant historic developments/evolutions in your RA, etc.) </a:t>
            </a:r>
            <a:r>
              <a:rPr lang="en-AU" dirty="0">
                <a:solidFill>
                  <a:srgbClr val="FF0000"/>
                </a:solidFill>
              </a:rPr>
              <a:t>*</a:t>
            </a:r>
            <a:endParaRPr lang="en-AU" dirty="0"/>
          </a:p>
          <a:p>
            <a:r>
              <a:rPr lang="en-AU" sz="1800" i="1" dirty="0">
                <a:solidFill>
                  <a:srgbClr val="FF0000"/>
                </a:solidFill>
              </a:rPr>
              <a:t>*If you are presenting on the preceding MC Open Session, please keep your oral presentation on this information very brief as it could be considered repetitive. MC members may nevertheless come back with questions on these aspects based on your presentation at the MC Open Session. </a:t>
            </a:r>
          </a:p>
        </p:txBody>
      </p:sp>
    </p:spTree>
    <p:extLst>
      <p:ext uri="{BB962C8B-B14F-4D97-AF65-F5344CB8AC3E}">
        <p14:creationId xmlns:p14="http://schemas.microsoft.com/office/powerpoint/2010/main" val="2936908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About your national structure</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3</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4" y="2097088"/>
            <a:ext cx="9786711" cy="1954381"/>
          </a:xfrm>
        </p:spPr>
        <p:txBody>
          <a:bodyPr/>
          <a:lstStyle/>
          <a:p>
            <a:pPr marL="457200" indent="-457200">
              <a:buFont typeface="Arial" panose="020B0604020202020204" pitchFamily="34" charset="0"/>
              <a:buChar char="•"/>
            </a:pPr>
            <a:r>
              <a:rPr lang="en-AU" dirty="0"/>
              <a:t>Provide a brief overview on your RA’s organisational structure, with a particular focus on medical device activities, explain links to other relevant national structures</a:t>
            </a:r>
          </a:p>
          <a:p>
            <a:pPr marL="457200" indent="-457200">
              <a:buFont typeface="Arial" panose="020B0604020202020204" pitchFamily="34" charset="0"/>
              <a:buChar char="•"/>
            </a:pPr>
            <a:r>
              <a:rPr lang="en-AU" dirty="0"/>
              <a:t>Provide an overview of resources and expertise available in your organisation. </a:t>
            </a:r>
          </a:p>
        </p:txBody>
      </p:sp>
    </p:spTree>
    <p:extLst>
      <p:ext uri="{BB962C8B-B14F-4D97-AF65-F5344CB8AC3E}">
        <p14:creationId xmlns:p14="http://schemas.microsoft.com/office/powerpoint/2010/main" val="3171316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Working Areas related to Medical Devices</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4</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6" y="1737558"/>
            <a:ext cx="9392648" cy="4967514"/>
          </a:xfrm>
        </p:spPr>
        <p:txBody>
          <a:bodyPr/>
          <a:lstStyle/>
          <a:p>
            <a:r>
              <a:rPr lang="en-US" dirty="0"/>
              <a:t>Please provide a brief description of:</a:t>
            </a:r>
          </a:p>
          <a:p>
            <a:r>
              <a:rPr lang="en-US" dirty="0"/>
              <a:t>The existing laws and regulation in place for Medical Devices</a:t>
            </a:r>
            <a:r>
              <a:rPr lang="en-US" dirty="0">
                <a:solidFill>
                  <a:srgbClr val="FF0000"/>
                </a:solidFill>
              </a:rPr>
              <a:t>*</a:t>
            </a:r>
          </a:p>
          <a:p>
            <a:pPr marL="457200" indent="-457200">
              <a:buFont typeface="Wingdings" panose="05000000000000000000" pitchFamily="2" charset="2"/>
              <a:buChar char="à"/>
            </a:pPr>
            <a:r>
              <a:rPr lang="en-US" dirty="0">
                <a:sym typeface="Wingdings" panose="05000000000000000000" pitchFamily="2" charset="2"/>
              </a:rPr>
              <a:t>Explain if your national laws and regulations are built on GHTF and IMDRF foundations and principles. Does your organisation have a system for conformity assessment based on GHTF and IMDRF documents?</a:t>
            </a:r>
          </a:p>
          <a:p>
            <a:pPr marL="457200" indent="-457200">
              <a:buFont typeface="Wingdings" panose="05000000000000000000" pitchFamily="2" charset="2"/>
              <a:buChar char="à"/>
            </a:pPr>
            <a:r>
              <a:rPr lang="en-US" dirty="0">
                <a:sym typeface="Wingdings" panose="05000000000000000000" pitchFamily="2" charset="2"/>
              </a:rPr>
              <a:t>Describe your RA’s enforcement activities </a:t>
            </a:r>
          </a:p>
          <a:p>
            <a:pPr marL="457200" indent="-457200">
              <a:buFont typeface="Wingdings" panose="05000000000000000000" pitchFamily="2" charset="2"/>
              <a:buChar char="à"/>
            </a:pPr>
            <a:r>
              <a:rPr lang="en-US" dirty="0"/>
              <a:t>Provide information regarding planned national legislative or policy actions on medical devices, if any. </a:t>
            </a:r>
          </a:p>
          <a:p>
            <a:r>
              <a:rPr lang="en-AU" sz="1400" i="1" dirty="0">
                <a:solidFill>
                  <a:srgbClr val="FF0000"/>
                </a:solidFill>
              </a:rPr>
              <a:t>*If you are presenting on the preceding MC Open Session, please make sure that the information you provide here is more detailed and tailored to MC members. </a:t>
            </a:r>
            <a:r>
              <a:rPr lang="en-AU" sz="1400" b="1" i="1" dirty="0">
                <a:solidFill>
                  <a:srgbClr val="FF0000"/>
                </a:solidFill>
              </a:rPr>
              <a:t>Please focus on the first and second arrow as it pertains to the membership criteria being assessed.</a:t>
            </a:r>
            <a:r>
              <a:rPr lang="en-AU" sz="1400" i="1" dirty="0">
                <a:solidFill>
                  <a:srgbClr val="FF0000"/>
                </a:solidFill>
              </a:rPr>
              <a:t> </a:t>
            </a:r>
          </a:p>
          <a:p>
            <a:endParaRPr lang="en-AU" sz="1600" i="1" dirty="0">
              <a:solidFill>
                <a:srgbClr val="FF0000"/>
              </a:solidFill>
            </a:endParaRPr>
          </a:p>
        </p:txBody>
      </p:sp>
    </p:spTree>
    <p:extLst>
      <p:ext uri="{BB962C8B-B14F-4D97-AF65-F5344CB8AC3E}">
        <p14:creationId xmlns:p14="http://schemas.microsoft.com/office/powerpoint/2010/main" val="126549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Working Areas related to Medical Devices</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5</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6" y="1910122"/>
            <a:ext cx="9392648" cy="3037755"/>
          </a:xfrm>
        </p:spPr>
        <p:txBody>
          <a:bodyPr/>
          <a:lstStyle/>
          <a:p>
            <a:r>
              <a:rPr lang="en-US" dirty="0"/>
              <a:t>Describe your RA’s policy/strategy for the implementation of IMDRF documents</a:t>
            </a:r>
          </a:p>
          <a:p>
            <a:r>
              <a:rPr lang="en-US" dirty="0">
                <a:sym typeface="Wingdings" panose="05000000000000000000" pitchFamily="2" charset="2"/>
              </a:rPr>
              <a:t> </a:t>
            </a:r>
            <a:r>
              <a:rPr lang="en-US" dirty="0"/>
              <a:t>Describe in more detail how </a:t>
            </a:r>
            <a:r>
              <a:rPr lang="en-US" b="1" dirty="0"/>
              <a:t>and </a:t>
            </a:r>
            <a:r>
              <a:rPr lang="en-US" dirty="0"/>
              <a:t>what IMDRF documents are implemented nationally (or your RA’s plans for implementing IMDRF documents nationally) (in accordance with IMDRF SOP affiliate membership criteria)</a:t>
            </a:r>
          </a:p>
          <a:p>
            <a:r>
              <a:rPr lang="en-AU" sz="1400" b="1" i="1" dirty="0">
                <a:solidFill>
                  <a:srgbClr val="FF0000"/>
                </a:solidFill>
              </a:rPr>
              <a:t>Please provide extensive details on this as it pertains to the membership criteria being assessed.</a:t>
            </a:r>
            <a:r>
              <a:rPr lang="en-AU" sz="1400" i="1" dirty="0">
                <a:solidFill>
                  <a:srgbClr val="FF0000"/>
                </a:solidFill>
              </a:rPr>
              <a:t> </a:t>
            </a:r>
          </a:p>
          <a:p>
            <a:endParaRPr lang="en-AU" sz="1600" i="1" dirty="0">
              <a:solidFill>
                <a:srgbClr val="FF0000"/>
              </a:solidFill>
            </a:endParaRPr>
          </a:p>
        </p:txBody>
      </p:sp>
    </p:spTree>
    <p:extLst>
      <p:ext uri="{BB962C8B-B14F-4D97-AF65-F5344CB8AC3E}">
        <p14:creationId xmlns:p14="http://schemas.microsoft.com/office/powerpoint/2010/main" val="89057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Working Areas related to Medical Devices</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6</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6" y="1446071"/>
            <a:ext cx="9392648" cy="4798237"/>
          </a:xfrm>
        </p:spPr>
        <p:txBody>
          <a:bodyPr/>
          <a:lstStyle/>
          <a:p>
            <a:r>
              <a:rPr lang="en-US" dirty="0"/>
              <a:t>Information on the existing local Medical Device Industry</a:t>
            </a:r>
            <a:r>
              <a:rPr lang="en-US" dirty="0">
                <a:solidFill>
                  <a:srgbClr val="FF0000"/>
                </a:solidFill>
              </a:rPr>
              <a:t>*</a:t>
            </a:r>
          </a:p>
          <a:p>
            <a:r>
              <a:rPr lang="en-US" dirty="0"/>
              <a:t>Participation in Global Regulatory Convergence or </a:t>
            </a:r>
            <a:r>
              <a:rPr lang="en-AU" dirty="0"/>
              <a:t>Harmonization Activities:</a:t>
            </a:r>
          </a:p>
          <a:p>
            <a:pPr marL="457200" indent="-457200">
              <a:buFont typeface="Wingdings" panose="05000000000000000000" pitchFamily="2" charset="2"/>
              <a:buChar char="à"/>
            </a:pPr>
            <a:r>
              <a:rPr lang="en-AU" dirty="0">
                <a:sym typeface="Wingdings" panose="05000000000000000000" pitchFamily="2" charset="2"/>
              </a:rPr>
              <a:t>Provide more detail on which international or regional organisations your RA is represented in/participates in.</a:t>
            </a:r>
          </a:p>
          <a:p>
            <a:pPr marL="457200" indent="-457200">
              <a:buFont typeface="Wingdings" panose="05000000000000000000" pitchFamily="2" charset="2"/>
              <a:buChar char="à"/>
            </a:pPr>
            <a:r>
              <a:rPr lang="en-AU" dirty="0">
                <a:sym typeface="Wingdings" panose="05000000000000000000" pitchFamily="2" charset="2"/>
              </a:rPr>
              <a:t>Provide a summary of activities or initiatives undertaken or are currently underway to bring scientific or regulatory progress in the field of medical devices, including any guidance developed in emerging and technical regulatory issues </a:t>
            </a:r>
            <a:endParaRPr lang="en-AU" dirty="0"/>
          </a:p>
          <a:p>
            <a:r>
              <a:rPr lang="en-AU" sz="1400" i="1" dirty="0">
                <a:solidFill>
                  <a:srgbClr val="FF0000"/>
                </a:solidFill>
              </a:rPr>
              <a:t>*If you are presenting on the preceding MC Open Session, please keep your oral presentation on this information very brief as it could be considered repetitive. </a:t>
            </a:r>
            <a:r>
              <a:rPr lang="en-AU" sz="1400" b="1" i="1" dirty="0">
                <a:solidFill>
                  <a:srgbClr val="FF0000"/>
                </a:solidFill>
              </a:rPr>
              <a:t>Please focus on the two arrows as they pertain to the membership criteria being assessed. </a:t>
            </a:r>
          </a:p>
        </p:txBody>
      </p:sp>
    </p:spTree>
    <p:extLst>
      <p:ext uri="{BB962C8B-B14F-4D97-AF65-F5344CB8AC3E}">
        <p14:creationId xmlns:p14="http://schemas.microsoft.com/office/powerpoint/2010/main" val="243758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DB03-0822-F54B-80FF-2163ACE31765}"/>
              </a:ext>
            </a:extLst>
          </p:cNvPr>
          <p:cNvSpPr>
            <a:spLocks noGrp="1"/>
          </p:cNvSpPr>
          <p:nvPr>
            <p:ph type="title"/>
          </p:nvPr>
        </p:nvSpPr>
        <p:spPr>
          <a:xfrm>
            <a:off x="587376" y="873125"/>
            <a:ext cx="11017250" cy="443198"/>
          </a:xfrm>
        </p:spPr>
        <p:txBody>
          <a:bodyPr/>
          <a:lstStyle/>
          <a:p>
            <a:r>
              <a:rPr lang="en-AU" dirty="0"/>
              <a:t>Relation with IMDRF Activities</a:t>
            </a:r>
            <a:endParaRPr lang="en-AU" b="0" dirty="0"/>
          </a:p>
        </p:txBody>
      </p:sp>
      <p:sp>
        <p:nvSpPr>
          <p:cNvPr id="3" name="Footer Placeholder 2">
            <a:extLst>
              <a:ext uri="{FF2B5EF4-FFF2-40B4-BE49-F238E27FC236}">
                <a16:creationId xmlns:a16="http://schemas.microsoft.com/office/drawing/2014/main" id="{532338AE-C7D3-8044-9449-2AB996A88666}"/>
              </a:ext>
            </a:extLst>
          </p:cNvPr>
          <p:cNvSpPr>
            <a:spLocks noGrp="1"/>
          </p:cNvSpPr>
          <p:nvPr>
            <p:ph type="ftr" sz="quarter" idx="10"/>
          </p:nvPr>
        </p:nvSpPr>
        <p:spPr/>
        <p:txBody>
          <a:bodyPr/>
          <a:lstStyle/>
          <a:p>
            <a:r>
              <a:rPr lang="en-AU" dirty="0"/>
              <a:t>Running header goes here / Insert / Header and Footer / Footer / Apply to all | Add date manually into the footer</a:t>
            </a:r>
          </a:p>
        </p:txBody>
      </p:sp>
      <p:sp>
        <p:nvSpPr>
          <p:cNvPr id="4" name="Slide Number Placeholder 3">
            <a:extLst>
              <a:ext uri="{FF2B5EF4-FFF2-40B4-BE49-F238E27FC236}">
                <a16:creationId xmlns:a16="http://schemas.microsoft.com/office/drawing/2014/main" id="{BCAADF10-D617-5148-81B2-A6BC89312E21}"/>
              </a:ext>
            </a:extLst>
          </p:cNvPr>
          <p:cNvSpPr>
            <a:spLocks noGrp="1"/>
          </p:cNvSpPr>
          <p:nvPr>
            <p:ph type="sldNum" sz="quarter" idx="11"/>
          </p:nvPr>
        </p:nvSpPr>
        <p:spPr/>
        <p:txBody>
          <a:bodyPr/>
          <a:lstStyle/>
          <a:p>
            <a:fld id="{C0BEF000-E43B-484E-AD6A-535C008C3EA6}" type="slidenum">
              <a:rPr lang="en-AU"/>
              <a:pPr/>
              <a:t>7</a:t>
            </a:fld>
            <a:endParaRPr lang="en-AU" dirty="0"/>
          </a:p>
        </p:txBody>
      </p:sp>
      <p:sp>
        <p:nvSpPr>
          <p:cNvPr id="5" name="Text Placeholder 4">
            <a:extLst>
              <a:ext uri="{FF2B5EF4-FFF2-40B4-BE49-F238E27FC236}">
                <a16:creationId xmlns:a16="http://schemas.microsoft.com/office/drawing/2014/main" id="{D1A6656D-6D8B-6F4C-AE5A-C1E276F704FC}"/>
              </a:ext>
            </a:extLst>
          </p:cNvPr>
          <p:cNvSpPr>
            <a:spLocks noGrp="1"/>
          </p:cNvSpPr>
          <p:nvPr>
            <p:ph type="body" sz="quarter" idx="12"/>
          </p:nvPr>
        </p:nvSpPr>
        <p:spPr>
          <a:xfrm>
            <a:off x="587374" y="2097088"/>
            <a:ext cx="10742041" cy="4481227"/>
          </a:xfrm>
        </p:spPr>
        <p:txBody>
          <a:bodyPr/>
          <a:lstStyle/>
          <a:p>
            <a:r>
              <a:rPr lang="en-US" dirty="0"/>
              <a:t>As an applicant, please indicate which IMDRF working group your RA would be interested in participating in </a:t>
            </a:r>
          </a:p>
          <a:p>
            <a:r>
              <a:rPr lang="en-US" dirty="0"/>
              <a:t>Your expectation with regards to IMDRF activities;</a:t>
            </a:r>
          </a:p>
          <a:p>
            <a:r>
              <a:rPr lang="en-US" dirty="0"/>
              <a:t>Your capacity to contribute to IMDRF activities</a:t>
            </a:r>
          </a:p>
          <a:p>
            <a:endParaRPr lang="en-US" dirty="0"/>
          </a:p>
          <a:p>
            <a:r>
              <a:rPr lang="en-AU" sz="2800" i="1" dirty="0">
                <a:solidFill>
                  <a:srgbClr val="FF0000"/>
                </a:solidFill>
              </a:rPr>
              <a:t>* If you are presenting on the preceding MC Open Session, please keep your oral presentation on this information very brief as it could be considered repetitive. </a:t>
            </a:r>
            <a:r>
              <a:rPr lang="en-AU" sz="2800" b="1" i="1" dirty="0">
                <a:solidFill>
                  <a:srgbClr val="FF0000"/>
                </a:solidFill>
              </a:rPr>
              <a:t>It is important to focus on the last two questions and expand where possible. </a:t>
            </a:r>
            <a:endParaRPr lang="en-AU" sz="2800" b="1" dirty="0"/>
          </a:p>
          <a:p>
            <a:endParaRPr lang="en-US" dirty="0"/>
          </a:p>
        </p:txBody>
      </p:sp>
    </p:spTree>
    <p:extLst>
      <p:ext uri="{BB962C8B-B14F-4D97-AF65-F5344CB8AC3E}">
        <p14:creationId xmlns:p14="http://schemas.microsoft.com/office/powerpoint/2010/main" val="304963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2428-665A-D24F-99CF-486AE14F25D3}"/>
              </a:ext>
            </a:extLst>
          </p:cNvPr>
          <p:cNvSpPr>
            <a:spLocks noGrp="1"/>
          </p:cNvSpPr>
          <p:nvPr>
            <p:ph type="title"/>
          </p:nvPr>
        </p:nvSpPr>
        <p:spPr/>
        <p:txBody>
          <a:bodyPr/>
          <a:lstStyle/>
          <a:p>
            <a:r>
              <a:rPr lang="en-AU" dirty="0"/>
              <a:t>Thank you/Questions</a:t>
            </a:r>
          </a:p>
        </p:txBody>
      </p:sp>
      <p:sp>
        <p:nvSpPr>
          <p:cNvPr id="3" name="Text Placeholder 2">
            <a:extLst>
              <a:ext uri="{FF2B5EF4-FFF2-40B4-BE49-F238E27FC236}">
                <a16:creationId xmlns:a16="http://schemas.microsoft.com/office/drawing/2014/main" id="{402719E3-6E74-6F4A-AEAE-01FE6F957458}"/>
              </a:ext>
            </a:extLst>
          </p:cNvPr>
          <p:cNvSpPr>
            <a:spLocks noGrp="1"/>
          </p:cNvSpPr>
          <p:nvPr>
            <p:ph type="body" sz="quarter" idx="10"/>
          </p:nvPr>
        </p:nvSpPr>
        <p:spPr>
          <a:xfrm>
            <a:off x="587375" y="4518059"/>
            <a:ext cx="4435475" cy="443198"/>
          </a:xfrm>
        </p:spPr>
        <p:txBody>
          <a:bodyPr/>
          <a:lstStyle/>
          <a:p>
            <a:r>
              <a:rPr lang="en-AU" dirty="0"/>
              <a:t>Contact information goes here</a:t>
            </a:r>
          </a:p>
          <a:p>
            <a:r>
              <a:rPr lang="en-AU" b="1" dirty="0"/>
              <a:t>Email</a:t>
            </a:r>
            <a:r>
              <a:rPr lang="en-AU" dirty="0"/>
              <a:t>	Enter here</a:t>
            </a:r>
          </a:p>
        </p:txBody>
      </p:sp>
    </p:spTree>
    <p:extLst>
      <p:ext uri="{BB962C8B-B14F-4D97-AF65-F5344CB8AC3E}">
        <p14:creationId xmlns:p14="http://schemas.microsoft.com/office/powerpoint/2010/main" val="1882318889"/>
      </p:ext>
    </p:extLst>
  </p:cSld>
  <p:clrMapOvr>
    <a:masterClrMapping/>
  </p:clrMapOvr>
</p:sld>
</file>

<file path=ppt/theme/theme1.xml><?xml version="1.0" encoding="utf-8"?>
<a:theme xmlns:a="http://schemas.openxmlformats.org/drawingml/2006/main" name="IMDRF">
  <a:themeElements>
    <a:clrScheme name="IMDRF3">
      <a:dk1>
        <a:srgbClr val="000000"/>
      </a:dk1>
      <a:lt1>
        <a:srgbClr val="FFFFFF"/>
      </a:lt1>
      <a:dk2>
        <a:srgbClr val="082844"/>
      </a:dk2>
      <a:lt2>
        <a:srgbClr val="F6F6F6"/>
      </a:lt2>
      <a:accent1>
        <a:srgbClr val="1369EA"/>
      </a:accent1>
      <a:accent2>
        <a:srgbClr val="3DF6E9"/>
      </a:accent2>
      <a:accent3>
        <a:srgbClr val="2F91F9"/>
      </a:accent3>
      <a:accent4>
        <a:srgbClr val="F3352E"/>
      </a:accent4>
      <a:accent5>
        <a:srgbClr val="FFC000"/>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MDRF" id="{4E109CA5-2168-3B46-B092-83ED08658014}" vid="{8F0D773B-CF88-C34D-B1BB-D6B376E7CE78}"/>
    </a:ext>
  </a:extLst>
</a:theme>
</file>

<file path=ppt/theme/theme2.xml><?xml version="1.0" encoding="utf-8"?>
<a:theme xmlns:a="http://schemas.openxmlformats.org/drawingml/2006/main" name="1_IMDRF">
  <a:themeElements>
    <a:clrScheme name="IMDRF3">
      <a:dk1>
        <a:srgbClr val="000000"/>
      </a:dk1>
      <a:lt1>
        <a:srgbClr val="FFFFFF"/>
      </a:lt1>
      <a:dk2>
        <a:srgbClr val="082844"/>
      </a:dk2>
      <a:lt2>
        <a:srgbClr val="F6F6F6"/>
      </a:lt2>
      <a:accent1>
        <a:srgbClr val="1369EA"/>
      </a:accent1>
      <a:accent2>
        <a:srgbClr val="3DF6E9"/>
      </a:accent2>
      <a:accent3>
        <a:srgbClr val="2F91F9"/>
      </a:accent3>
      <a:accent4>
        <a:srgbClr val="F3352E"/>
      </a:accent4>
      <a:accent5>
        <a:srgbClr val="FFC000"/>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MDRF" id="{4E109CA5-2168-3B46-B092-83ED08658014}" vid="{8F0D773B-CF88-C34D-B1BB-D6B376E7CE7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07AEE7CF750B84CBE272AC0FED086A0" ma:contentTypeVersion="11" ma:contentTypeDescription="Create a new document." ma:contentTypeScope="" ma:versionID="82f65c7adc82beef82b81b9e98f4e123">
  <xsd:schema xmlns:xsd="http://www.w3.org/2001/XMLSchema" xmlns:xs="http://www.w3.org/2001/XMLSchema" xmlns:p="http://schemas.microsoft.com/office/2006/metadata/properties" xmlns:ns2="89642774-68a0-4780-9df4-94451e658ebd" xmlns:ns3="2c0b4a26-a0a6-442a-a800-f5fe1d9f3f5b" targetNamespace="http://schemas.microsoft.com/office/2006/metadata/properties" ma:root="true" ma:fieldsID="26213cf367985b48781cd8972e38e26f" ns2:_="" ns3:_="">
    <xsd:import namespace="89642774-68a0-4780-9df4-94451e658ebd"/>
    <xsd:import namespace="2c0b4a26-a0a6-442a-a800-f5fe1d9f3f5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642774-68a0-4780-9df4-94451e658e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0b4a26-a0a6-442a-a800-f5fe1d9f3f5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189C3D-0012-4C4E-A290-85709BEBDF81}">
  <ds:schemaRefs>
    <ds:schemaRef ds:uri="http://schemas.microsoft.com/office/2006/metadata/properties"/>
    <ds:schemaRef ds:uri="http://schemas.microsoft.com/office/2006/documentManagement/types"/>
    <ds:schemaRef ds:uri="a543cafa-adee-4648-b348-b1a12a91c3ed"/>
    <ds:schemaRef ds:uri="http://purl.org/dc/dcmitype/"/>
    <ds:schemaRef ds:uri="http://purl.org/dc/elements/1.1/"/>
    <ds:schemaRef ds:uri="http://purl.org/dc/terms/"/>
    <ds:schemaRef ds:uri="http://schemas.openxmlformats.org/package/2006/metadata/core-properties"/>
    <ds:schemaRef ds:uri="http://schemas.microsoft.com/office/infopath/2007/PartnerControls"/>
    <ds:schemaRef ds:uri="2c0b4a26-a0a6-442a-a800-f5fe1d9f3f5b"/>
    <ds:schemaRef ds:uri="http://www.w3.org/XML/1998/namespace"/>
  </ds:schemaRefs>
</ds:datastoreItem>
</file>

<file path=customXml/itemProps2.xml><?xml version="1.0" encoding="utf-8"?>
<ds:datastoreItem xmlns:ds="http://schemas.openxmlformats.org/officeDocument/2006/customXml" ds:itemID="{7EE2F85A-2597-4D0B-978E-2FF0EFE67247}">
  <ds:schemaRefs>
    <ds:schemaRef ds:uri="http://schemas.microsoft.com/sharepoint/v3/contenttype/forms"/>
  </ds:schemaRefs>
</ds:datastoreItem>
</file>

<file path=customXml/itemProps3.xml><?xml version="1.0" encoding="utf-8"?>
<ds:datastoreItem xmlns:ds="http://schemas.openxmlformats.org/officeDocument/2006/customXml" ds:itemID="{235383D9-92E4-41E1-89E9-CD9A92FCB4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642774-68a0-4780-9df4-94451e658ebd"/>
    <ds:schemaRef ds:uri="2c0b4a26-a0a6-442a-a800-f5fe1d9f3f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IMDRF</Template>
  <TotalTime>545</TotalTime>
  <Words>777</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System Font Regular</vt:lpstr>
      <vt:lpstr>Wingdings</vt:lpstr>
      <vt:lpstr>IMDRF</vt:lpstr>
      <vt:lpstr>1_IMDRF</vt:lpstr>
      <vt:lpstr>Name of the RA</vt:lpstr>
      <vt:lpstr>About Regulatory Authority </vt:lpstr>
      <vt:lpstr>About your national structure</vt:lpstr>
      <vt:lpstr>Working Areas related to Medical Devices</vt:lpstr>
      <vt:lpstr>Working Areas related to Medical Devices</vt:lpstr>
      <vt:lpstr>Working Areas related to Medical Devices</vt:lpstr>
      <vt:lpstr>Relation with IMDRF Activities</vt:lpstr>
      <vt:lpstr>Thank you/Questions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Magus</dc:creator>
  <cp:lastModifiedBy>BRADLEY, Robyn</cp:lastModifiedBy>
  <cp:revision>55</cp:revision>
  <dcterms:created xsi:type="dcterms:W3CDTF">2021-09-10T05:51:46Z</dcterms:created>
  <dcterms:modified xsi:type="dcterms:W3CDTF">2024-05-20T00:51:10Z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0x010100407AEE7CF750B84CBE272AC0FED086A0</vt:lpwstr>
  </property>
  <property fmtid="{D5CDD505-2E9C-101B-9397-08002B2CF9AE}" pid="3" name="MediaServiceImageTags">
    <vt:lpwstr/>
  </property>
  <property fmtid="{D5CDD505-2E9C-101B-9397-08002B2CF9AE}" pid="4" name="Agenda#">
    <vt:lpwstr>11ei</vt:lpwstr>
  </property>
  <property fmtid="{D5CDD505-2E9C-101B-9397-08002B2CF9AE}" pid="5" name="MSIP_Label_6bd9ddd1-4d20-43f6-abfa-fc3c07406f94_Enabled">
    <vt:lpwstr>true</vt:lpwstr>
  </property>
  <property fmtid="{D5CDD505-2E9C-101B-9397-08002B2CF9AE}" pid="6" name="MSIP_Label_6bd9ddd1-4d20-43f6-abfa-fc3c07406f94_SetDate">
    <vt:lpwstr>2023-07-12T12:55:38Z</vt:lpwstr>
  </property>
  <property fmtid="{D5CDD505-2E9C-101B-9397-08002B2CF9AE}" pid="7" name="MSIP_Label_6bd9ddd1-4d20-43f6-abfa-fc3c07406f94_Method">
    <vt:lpwstr>Standard</vt:lpwstr>
  </property>
  <property fmtid="{D5CDD505-2E9C-101B-9397-08002B2CF9AE}" pid="8" name="MSIP_Label_6bd9ddd1-4d20-43f6-abfa-fc3c07406f94_Name">
    <vt:lpwstr>Commission Use</vt:lpwstr>
  </property>
  <property fmtid="{D5CDD505-2E9C-101B-9397-08002B2CF9AE}" pid="9" name="MSIP_Label_6bd9ddd1-4d20-43f6-abfa-fc3c07406f94_SiteId">
    <vt:lpwstr>b24c8b06-522c-46fe-9080-70926f8dddb1</vt:lpwstr>
  </property>
  <property fmtid="{D5CDD505-2E9C-101B-9397-08002B2CF9AE}" pid="10" name="MSIP_Label_6bd9ddd1-4d20-43f6-abfa-fc3c07406f94_ActionId">
    <vt:lpwstr>9a261429-b11e-4049-8f0c-ab8785bdac3a</vt:lpwstr>
  </property>
  <property fmtid="{D5CDD505-2E9C-101B-9397-08002B2CF9AE}" pid="11" name="MSIP_Label_6bd9ddd1-4d20-43f6-abfa-fc3c07406f94_ContentBits">
    <vt:lpwstr>0</vt:lpwstr>
  </property>
</Properties>
</file>