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
  <Relationship Id="rId3" Type="http://schemas.openxmlformats.org/package/2006/relationships/metadata/core-properties" Target="docProps/core.xml" />
  <Relationship Id="rId2" Type="http://schemas.openxmlformats.org/package/2006/relationships/metadata/thumbnail" Target="docProps/thumbnail.jpeg" />
  <Relationship Id="rId1" Type="http://schemas.openxmlformats.org/officeDocument/2006/relationships/officeDocument" Target="ppt/presentation.xml" />
  <Relationship Id="rId5" Type="http://schemas.openxmlformats.org/officeDocument/2006/relationships/custom-properties" Target="docProps/custom.xml" />
  <Relationship Id="rId4" Type="http://schemas.openxmlformats.org/officeDocument/2006/relationships/extended-properties" Target="docProps/app.xml" 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4"/>
    <p:sldMasterId id="2147483663" r:id="rId5"/>
  </p:sldMasterIdLst>
  <p:notesMasterIdLst>
    <p:notesMasterId r:id="rId20"/>
  </p:notesMasterIdLst>
  <p:sldIdLst>
    <p:sldId id="256" r:id="rId6"/>
    <p:sldId id="259" r:id="rId7"/>
    <p:sldId id="258" r:id="rId8"/>
    <p:sldId id="260" r:id="rId9"/>
    <p:sldId id="261" r:id="rId10"/>
    <p:sldId id="262" r:id="rId11"/>
    <p:sldId id="270" r:id="rId12"/>
    <p:sldId id="264" r:id="rId13"/>
    <p:sldId id="266" r:id="rId14"/>
    <p:sldId id="265" r:id="rId15"/>
    <p:sldId id="267" r:id="rId16"/>
    <p:sldId id="268" r:id="rId17"/>
    <p:sldId id="269" r:id="rId18"/>
    <p:sldId id="271" r:id="rId19"/>
  </p:sldIdLst>
  <p:sldSz cx="9144000" cy="5143500" type="screen16x9"/>
  <p:notesSz cx="6858000" cy="9144000"/>
  <p:embeddedFontLst>
    <p:embeddedFont>
      <p:font typeface="Neue Haas Grotesk Text Pro" panose="020B0504020202020204" pitchFamily="34" charset="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4AD"/>
    <a:srgbClr val="1C59B6"/>
    <a:srgbClr val="F1E3F0"/>
    <a:srgbClr val="D8E6FC"/>
    <a:srgbClr val="0B5394"/>
    <a:srgbClr val="0448A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91" d="100"/>
          <a:sy n="191" d="100"/>
        </p:scale>
        <p:origin x="156" y="16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<Relationships xmlns="http://schemas.openxmlformats.org/package/2006/relationships">
  <Relationship Id="rId8" Type="http://schemas.openxmlformats.org/officeDocument/2006/relationships/slide" Target="slides/slide3.xml" />
  <Relationship Id="rId13" Type="http://schemas.openxmlformats.org/officeDocument/2006/relationships/slide" Target="slides/slide8.xml" />
  <Relationship Id="rId18" Type="http://schemas.openxmlformats.org/officeDocument/2006/relationships/slide" Target="slides/slide13.xml" />
  <Relationship Id="rId26" Type="http://schemas.openxmlformats.org/officeDocument/2006/relationships/viewProps" Target="viewProps.xml" />
  <Relationship Id="rId3" Type="http://schemas.openxmlformats.org/officeDocument/2006/relationships/customXml" Target="../customXml/item3.xml" />
  <Relationship Id="rId7" Type="http://schemas.openxmlformats.org/officeDocument/2006/relationships/slide" Target="slides/slide2.xml" />
  <Relationship Id="rId12" Type="http://schemas.openxmlformats.org/officeDocument/2006/relationships/slide" Target="slides/slide7.xml" />
  <Relationship Id="rId17" Type="http://schemas.openxmlformats.org/officeDocument/2006/relationships/slide" Target="slides/slide12.xml" />
  <Relationship Id="rId25" Type="http://schemas.openxmlformats.org/officeDocument/2006/relationships/presProps" Target="presProps.xml" />
  <Relationship Id="rId2" Type="http://schemas.openxmlformats.org/officeDocument/2006/relationships/customXml" Target="../customXml/item2.xml" />
  <Relationship Id="rId16" Type="http://schemas.openxmlformats.org/officeDocument/2006/relationships/slide" Target="slides/slide11.xml" />
  <Relationship Id="rId20" Type="http://schemas.openxmlformats.org/officeDocument/2006/relationships/notesMaster" Target="notesMasters/notesMaster1.xml" />
  <Relationship Id="rId1" Type="http://schemas.openxmlformats.org/officeDocument/2006/relationships/customXml" Target="../customXml/item1.xml" />
  <Relationship Id="rId6" Type="http://schemas.openxmlformats.org/officeDocument/2006/relationships/slide" Target="slides/slide1.xml" />
  <Relationship Id="rId11" Type="http://schemas.openxmlformats.org/officeDocument/2006/relationships/slide" Target="slides/slide6.xml" />
  <Relationship Id="rId5" Type="http://schemas.openxmlformats.org/officeDocument/2006/relationships/slideMaster" Target="slideMasters/slideMaster2.xml" />
  <Relationship Id="rId15" Type="http://schemas.openxmlformats.org/officeDocument/2006/relationships/slide" Target="slides/slide10.xml" />
  <Relationship Id="rId28" Type="http://schemas.openxmlformats.org/officeDocument/2006/relationships/tableStyles" Target="tableStyles.xml" />
  <Relationship Id="rId10" Type="http://schemas.openxmlformats.org/officeDocument/2006/relationships/slide" Target="slides/slide5.xml" />
  <Relationship Id="rId19" Type="http://schemas.openxmlformats.org/officeDocument/2006/relationships/slide" Target="slides/slide14.xml" />
  <Relationship Id="rId4" Type="http://schemas.openxmlformats.org/officeDocument/2006/relationships/slideMaster" Target="slideMasters/slideMaster1.xml" />
  <Relationship Id="rId9" Type="http://schemas.openxmlformats.org/officeDocument/2006/relationships/slide" Target="slides/slide4.xml" />
  <Relationship Id="rId14" Type="http://schemas.openxmlformats.org/officeDocument/2006/relationships/slide" Target="slides/slide9.xml" />
  <Relationship Id="rId27" Type="http://schemas.openxmlformats.org/officeDocument/2006/relationships/theme" Target="theme/theme1.xml" />
</Relationships>
</file>

<file path=ppt/notesMasters/_rels/notesMaster1.xml.rels><?xml version="1.0" encoding="utf-8" standalone="yes"?>
<Relationships xmlns="http://schemas.openxmlformats.org/package/2006/relationships">
  <Relationship Id="rId1" Type="http://schemas.openxmlformats.org/officeDocument/2006/relationships/theme" Target="../theme/theme3.xml" />
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
<Relationships xmlns="http://schemas.openxmlformats.org/package/2006/relationships">
  <Relationship Id="rId2" Type="http://schemas.openxmlformats.org/officeDocument/2006/relationships/slide" Target="../slides/slide1.xml" />
  <Relationship Id="rId1" Type="http://schemas.openxmlformats.org/officeDocument/2006/relationships/notesMaster" Target="../notesMasters/notesMaster1.xml" />
</Relationships>
</file>

<file path=ppt/notesSlides/_rels/notesSlide2.xml.rels><?xml version="1.0" encoding="utf-8" standalone="yes"?>
<Relationships xmlns="http://schemas.openxmlformats.org/package/2006/relationships">
  <Relationship Id="rId2" Type="http://schemas.openxmlformats.org/officeDocument/2006/relationships/slide" Target="../slides/slide7.xml" />
  <Relationship Id="rId1" Type="http://schemas.openxmlformats.org/officeDocument/2006/relationships/notesMaster" Target="../notesMasters/notesMaster1.xml" />
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" name="Google Shape;52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822505787"/>
      </p:ext>
    </p:extLst>
  </p:cSld>
  <p:clrMapOvr>
    <a:masterClrMapping/>
  </p:clrMapOvr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 />
</Relationships>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 />
</Relationships>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 />
</Relationships>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 />
</Relationships>
</file>

<file path=ppt/slideLayouts/_rels/slideLayout5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 />
</Relationships>
</file>

<file path=ppt/slideLayouts/_rels/slideLayout6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 />
</Relationships>
</file>

<file path=ppt/slideLayouts/_rels/slideLayout7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 />
</Relationships>
</file>

<file path=ppt/slideLayouts/_rels/slideLayout8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 />
</Relationships>
</file>

<file path=ppt/slideLayouts/_rels/slideLayout9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 />
</Relationships>
</file>

<file path=ppt/slideLayouts/_rels/slideLayout10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 />
</Relationships>
</file>

<file path=ppt/slideLayouts/_rels/slideLayout11.xml.rels><?xml version="1.0" encoding="utf-8" standalone="yes"?>
<Relationships xmlns="http://schemas.openxmlformats.org/package/2006/relationships">
  <Relationship Id="rId3" Type="http://schemas.openxmlformats.org/officeDocument/2006/relationships/image" Target="../media/image2.png" />
  <Relationship Id="rId2" Type="http://schemas.openxmlformats.org/officeDocument/2006/relationships/image" Target="../media/image1.jpg" />
  <Relationship Id="rId1" Type="http://schemas.openxmlformats.org/officeDocument/2006/relationships/slideMaster" Target="../slideMasters/slideMaster1.xml" />
  <Relationship Id="rId5" Type="http://schemas.openxmlformats.org/officeDocument/2006/relationships/image" Target="../media/image4.png" />
  <Relationship Id="rId4" Type="http://schemas.openxmlformats.org/officeDocument/2006/relationships/image" Target="../media/image3.png" />
</Relationships>
</file>

<file path=ppt/slideLayouts/_rels/slideLayout12.xml.rels><?xml version="1.0" encoding="utf-8" standalone="yes"?>
<Relationships xmlns="http://schemas.openxmlformats.org/package/2006/relationships">
  <Relationship Id="rId3" Type="http://schemas.openxmlformats.org/officeDocument/2006/relationships/image" Target="../media/image1.jpg" />
  <Relationship Id="rId2" Type="http://schemas.openxmlformats.org/officeDocument/2006/relationships/image" Target="../media/image2.png" />
  <Relationship Id="rId1" Type="http://schemas.openxmlformats.org/officeDocument/2006/relationships/slideMaster" Target="../slideMasters/slideMaster1.xml" />
  <Relationship Id="rId5" Type="http://schemas.openxmlformats.org/officeDocument/2006/relationships/image" Target="../media/image4.png" />
  <Relationship Id="rId4" Type="http://schemas.openxmlformats.org/officeDocument/2006/relationships/image" Target="../media/image3.png" />
</Relationships>
</file>

<file path=ppt/slideLayouts/_rels/slideLayout13.xml.rels><?xml version="1.0" encoding="utf-8" standalone="yes"?>
<Relationships xmlns="http://schemas.openxmlformats.org/package/2006/relationships">
  <Relationship Id="rId2" Type="http://schemas.openxmlformats.org/officeDocument/2006/relationships/image" Target="../media/image5.jpeg" />
  <Relationship Id="rId1" Type="http://schemas.openxmlformats.org/officeDocument/2006/relationships/slideMaster" Target="../slideMasters/slideMaster2.xml" />
</Relationships>
</file>

<file path=ppt/slideLayouts/_rels/slideLayout1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2.xml" />
</Relationships>
</file>

<file path=ppt/slideLayouts/_rels/slideLayout15.xml.rels><?xml version="1.0" encoding="utf-8" standalone="yes"?>
<Relationships xmlns="http://schemas.openxmlformats.org/package/2006/relationships">
  <Relationship Id="rId2" Type="http://schemas.openxmlformats.org/officeDocument/2006/relationships/image" Target="../media/image5.jpeg" />
  <Relationship Id="rId1" Type="http://schemas.openxmlformats.org/officeDocument/2006/relationships/slideMaster" Target="../slideMasters/slideMaster2.xml" />
</Relationships>
</file>

<file path=ppt/slideLayouts/_rels/slideLayout16.xml.rels><?xml version="1.0" encoding="utf-8" standalone="yes"?>
<Relationships xmlns="http://schemas.openxmlformats.org/package/2006/relationships">
  <Relationship Id="rId2" Type="http://schemas.openxmlformats.org/officeDocument/2006/relationships/image" Target="../media/image6.jpeg" />
  <Relationship Id="rId1" Type="http://schemas.openxmlformats.org/officeDocument/2006/relationships/slideMaster" Target="../slideMasters/slideMaster2.xml" />
</Relationships>
</file>

<file path=ppt/slideLayouts/_rels/slideLayout17.xml.rels><?xml version="1.0" encoding="utf-8" standalone="yes"?>
<Relationships xmlns="http://schemas.openxmlformats.org/package/2006/relationships">
  <Relationship Id="rId2" Type="http://schemas.openxmlformats.org/officeDocument/2006/relationships/image" Target="../media/image7.jpeg" />
  <Relationship Id="rId1" Type="http://schemas.openxmlformats.org/officeDocument/2006/relationships/slideMaster" Target="../slideMasters/slideMaster2.xml" />
</Relationships>
</file>

<file path=ppt/slideLayouts/_rels/slideLayout18.xml.rels><?xml version="1.0" encoding="utf-8" standalone="yes"?>
<Relationships xmlns="http://schemas.openxmlformats.org/package/2006/relationships">
  <Relationship Id="rId2" Type="http://schemas.openxmlformats.org/officeDocument/2006/relationships/image" Target="../media/image8.jpg" />
  <Relationship Id="rId1" Type="http://schemas.openxmlformats.org/officeDocument/2006/relationships/slideMaster" Target="../slideMasters/slideMaster2.xml" />
</Relationships>
</file>

<file path=ppt/slideLayouts/_rels/slideLayout19.xml.rels><?xml version="1.0" encoding="utf-8" standalone="yes"?>
<Relationships xmlns="http://schemas.openxmlformats.org/package/2006/relationships">
  <Relationship Id="rId3" Type="http://schemas.openxmlformats.org/officeDocument/2006/relationships/image" Target="../media/image10.jpeg" />
  <Relationship Id="rId2" Type="http://schemas.openxmlformats.org/officeDocument/2006/relationships/image" Target="../media/image9.jpeg" />
  <Relationship Id="rId1" Type="http://schemas.openxmlformats.org/officeDocument/2006/relationships/slideMaster" Target="../slideMasters/slideMaster2.xml" />
</Relationships>
</file>

<file path=ppt/slideLayouts/_rels/slideLayout20.xml.rels><?xml version="1.0" encoding="utf-8" standalone="yes"?>
<Relationships xmlns="http://schemas.openxmlformats.org/package/2006/relationships">
  <Relationship Id="rId2" Type="http://schemas.openxmlformats.org/officeDocument/2006/relationships/image" Target="../media/image11.jpeg" />
  <Relationship Id="rId1" Type="http://schemas.openxmlformats.org/officeDocument/2006/relationships/slideMaster" Target="../slideMasters/slideMaster2.xml" />
</Relationships>
</file>

<file path=ppt/slideLayouts/_rels/slideLayout21.xml.rels><?xml version="1.0" encoding="utf-8" standalone="yes"?>
<Relationships xmlns="http://schemas.openxmlformats.org/package/2006/relationships">
  <Relationship Id="rId2" Type="http://schemas.openxmlformats.org/officeDocument/2006/relationships/image" Target="../media/image8.jpg" />
  <Relationship Id="rId1" Type="http://schemas.openxmlformats.org/officeDocument/2006/relationships/slideMaster" Target="../slideMasters/slideMaster2.xml" />
</Relationships>
</file>

<file path=ppt/slideLayouts/_rels/slideLayout22.xml.rels><?xml version="1.0" encoding="utf-8" standalone="yes"?>
<Relationships xmlns="http://schemas.openxmlformats.org/package/2006/relationships">
  <Relationship Id="rId2" Type="http://schemas.openxmlformats.org/officeDocument/2006/relationships/image" Target="../media/image6.jpeg" />
  <Relationship Id="rId1" Type="http://schemas.openxmlformats.org/officeDocument/2006/relationships/slideMaster" Target="../slideMasters/slideMaster2.xml" />
</Relationships>
</file>

<file path=ppt/slideLayouts/_rels/slideLayout23.xml.rels><?xml version="1.0" encoding="utf-8" standalone="yes"?>
<Relationships xmlns="http://schemas.openxmlformats.org/package/2006/relationships">
  <Relationship Id="rId2" Type="http://schemas.openxmlformats.org/officeDocument/2006/relationships/image" Target="../media/image12.jpeg" />
  <Relationship Id="rId1" Type="http://schemas.openxmlformats.org/officeDocument/2006/relationships/slideMaster" Target="../slideMasters/slideMaster2.xml" />
</Relationships>
</file>

<file path=ppt/slideLayouts/_rels/slideLayout24.xml.rels><?xml version="1.0" encoding="utf-8" standalone="yes"?>
<Relationships xmlns="http://schemas.openxmlformats.org/package/2006/relationships">
  <Relationship Id="rId2" Type="http://schemas.openxmlformats.org/officeDocument/2006/relationships/image" Target="../media/image13.jpeg" />
  <Relationship Id="rId1" Type="http://schemas.openxmlformats.org/officeDocument/2006/relationships/slideMaster" Target="../slideMasters/slideMaster2.xml" />
</Relationships>
</file>

<file path=ppt/slideLayouts/_rels/slideLayout25.xml.rels><?xml version="1.0" encoding="utf-8" standalone="yes"?>
<Relationships xmlns="http://schemas.openxmlformats.org/package/2006/relationships">
  <Relationship Id="rId2" Type="http://schemas.openxmlformats.org/officeDocument/2006/relationships/image" Target="../media/image14.jpeg" />
  <Relationship Id="rId1" Type="http://schemas.openxmlformats.org/officeDocument/2006/relationships/slideMaster" Target="../slideMasters/slideMaster2.xml" />
</Relationships>
</file>

<file path=ppt/slideLayouts/_rels/slideLayout26.xml.rels><?xml version="1.0" encoding="utf-8" standalone="yes"?>
<Relationships xmlns="http://schemas.openxmlformats.org/package/2006/relationships">
  <Relationship Id="rId2" Type="http://schemas.openxmlformats.org/officeDocument/2006/relationships/image" Target="../media/image15.jpeg" />
  <Relationship Id="rId1" Type="http://schemas.openxmlformats.org/officeDocument/2006/relationships/slideMaster" Target="../slideMasters/slideMaster2.xml" />
</Relationships>
</file>

<file path=ppt/slideLayouts/_rels/slideLayout27.xml.rels><?xml version="1.0" encoding="utf-8" standalone="yes"?>
<Relationships xmlns="http://schemas.openxmlformats.org/package/2006/relationships">
  <Relationship Id="rId2" Type="http://schemas.openxmlformats.org/officeDocument/2006/relationships/image" Target="../media/image10.jpeg" />
  <Relationship Id="rId1" Type="http://schemas.openxmlformats.org/officeDocument/2006/relationships/slideMaster" Target="../slideMasters/slideMaster2.xml" />
</Relationships>
</file>

<file path=ppt/slideLayouts/_rels/slideLayout28.xml.rels><?xml version="1.0" encoding="utf-8" standalone="yes"?>
<Relationships xmlns="http://schemas.openxmlformats.org/package/2006/relationships">
  <Relationship Id="rId2" Type="http://schemas.openxmlformats.org/officeDocument/2006/relationships/image" Target="../media/image16.jpeg" />
  <Relationship Id="rId1" Type="http://schemas.openxmlformats.org/officeDocument/2006/relationships/slideMaster" Target="../slideMasters/slideMaster2.xml" />
</Relationships>
</file>

<file path=ppt/slideLayouts/_rels/slideLayout29.xml.rels><?xml version="1.0" encoding="utf-8" standalone="yes"?>
<Relationships xmlns="http://schemas.openxmlformats.org/package/2006/relationships">
  <Relationship Id="rId2" Type="http://schemas.openxmlformats.org/officeDocument/2006/relationships/image" Target="../media/image14.jpeg" />
  <Relationship Id="rId1" Type="http://schemas.openxmlformats.org/officeDocument/2006/relationships/slideMaster" Target="../slideMasters/slideMaster2.xml" />
</Relationships>
</file>

<file path=ppt/slideLayouts/_rels/slideLayout30.xml.rels><?xml version="1.0" encoding="utf-8" standalone="yes"?>
<Relationships xmlns="http://schemas.openxmlformats.org/package/2006/relationships">
  <Relationship Id="rId2" Type="http://schemas.openxmlformats.org/officeDocument/2006/relationships/image" Target="../media/image17.jpeg" />
  <Relationship Id="rId1" Type="http://schemas.openxmlformats.org/officeDocument/2006/relationships/slideMaster" Target="../slideMasters/slideMaster2.xml" />
</Relationships>
</file>

<file path=ppt/slideLayouts/_rels/slideLayout31.xml.rels><?xml version="1.0" encoding="utf-8" standalone="yes"?>
<Relationships xmlns="http://schemas.openxmlformats.org/package/2006/relationships">
  <Relationship Id="rId2" Type="http://schemas.openxmlformats.org/officeDocument/2006/relationships/image" Target="../media/image7.jpeg" />
  <Relationship Id="rId1" Type="http://schemas.openxmlformats.org/officeDocument/2006/relationships/slideMaster" Target="../slideMasters/slideMaster2.xml" />
</Relationships>
</file>

<file path=ppt/slideLayouts/_rels/slideLayout32.xml.rels><?xml version="1.0" encoding="utf-8" standalone="yes"?>
<Relationships xmlns="http://schemas.openxmlformats.org/package/2006/relationships">
  <Relationship Id="rId2" Type="http://schemas.openxmlformats.org/officeDocument/2006/relationships/image" Target="../media/image18.jpeg" />
  <Relationship Id="rId1" Type="http://schemas.openxmlformats.org/officeDocument/2006/relationships/slideMaster" Target="../slideMasters/slideMaster2.xml" />
</Relationships>
</file>

<file path=ppt/slideLayouts/_rels/slideLayout33.xml.rels><?xml version="1.0" encoding="utf-8" standalone="yes"?>
<Relationships xmlns="http://schemas.openxmlformats.org/package/2006/relationships">
  <Relationship Id="rId2" Type="http://schemas.openxmlformats.org/officeDocument/2006/relationships/image" Target="../media/image7.jpeg" />
  <Relationship Id="rId1" Type="http://schemas.openxmlformats.org/officeDocument/2006/relationships/slideMaster" Target="../slideMasters/slideMaster2.xml" />
</Relationships>
</file>

<file path=ppt/slideLayouts/_rels/slideLayout3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2.xml" />
</Relationships>
</file>

<file path=ppt/slideLayouts/_rels/slideLayout35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2.xml" />
</Relationships>
</file>

<file path=ppt/slideLayouts/_rels/slideLayout36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2.xml" />
</Relationships>
</file>

<file path=ppt/slideLayouts/_rels/slideLayout37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2.xml" />
</Relationships>
</file>

<file path=ppt/slideLayouts/_rels/slideLayout38.xml.rels><?xml version="1.0" encoding="utf-8" standalone="yes"?>
<Relationships xmlns="http://schemas.openxmlformats.org/package/2006/relationships">
  <Relationship Id="rId2" Type="http://schemas.openxmlformats.org/officeDocument/2006/relationships/image" Target="../media/image18.jpeg" />
  <Relationship Id="rId1" Type="http://schemas.openxmlformats.org/officeDocument/2006/relationships/slideMaster" Target="../slideMasters/slideMaster2.xml" />
</Relationships>
</file>

<file path=ppt/slideLayouts/_rels/slideLayout39.xml.rels><?xml version="1.0" encoding="utf-8" standalone="yes"?>
<Relationships xmlns="http://schemas.openxmlformats.org/package/2006/relationships">
  <Relationship Id="rId2" Type="http://schemas.openxmlformats.org/officeDocument/2006/relationships/image" Target="../media/image18.jpeg" />
  <Relationship Id="rId1" Type="http://schemas.openxmlformats.org/officeDocument/2006/relationships/slideMaster" Target="../slideMasters/slideMaster2.xml" />
</Relationships>
</file>

<file path=ppt/slideLayouts/_rels/slideLayout40.xml.rels><?xml version="1.0" encoding="utf-8" standalone="yes"?>
<Relationships xmlns="http://schemas.openxmlformats.org/package/2006/relationships">
  <Relationship Id="rId3" Type="http://schemas.openxmlformats.org/officeDocument/2006/relationships/image" Target="../media/image2.png" />
  <Relationship Id="rId2" Type="http://schemas.openxmlformats.org/officeDocument/2006/relationships/image" Target="../media/image1.jpg" />
  <Relationship Id="rId1" Type="http://schemas.openxmlformats.org/officeDocument/2006/relationships/slideMaster" Target="../slideMasters/slideMaster2.xml" />
  <Relationship Id="rId5" Type="http://schemas.openxmlformats.org/officeDocument/2006/relationships/image" Target="../media/image4.png" />
  <Relationship Id="rId4" Type="http://schemas.openxmlformats.org/officeDocument/2006/relationships/image" Target="../media/image3.png" />
</Relationships>
</file>

<file path=ppt/slideLayouts/_rels/slideLayout41.xml.rels><?xml version="1.0" encoding="utf-8" standalone="yes"?>
<Relationships xmlns="http://schemas.openxmlformats.org/package/2006/relationships">
  <Relationship Id="rId3" Type="http://schemas.openxmlformats.org/officeDocument/2006/relationships/image" Target="../media/image1.jpg" />
  <Relationship Id="rId2" Type="http://schemas.openxmlformats.org/officeDocument/2006/relationships/image" Target="../media/image2.png" />
  <Relationship Id="rId1" Type="http://schemas.openxmlformats.org/officeDocument/2006/relationships/slideMaster" Target="../slideMasters/slideMaster2.xml" />
  <Relationship Id="rId5" Type="http://schemas.openxmlformats.org/officeDocument/2006/relationships/image" Target="../media/image4.png" />
  <Relationship Id="rId4" Type="http://schemas.openxmlformats.org/officeDocument/2006/relationships/image" Target="../media/image3.png" />
</Relationships>
</file>

<file path=ppt/slideLayouts/_rels/slideLayout42.xml.rels><?xml version="1.0" encoding="utf-8" standalone="yes"?>
<Relationships xmlns="http://schemas.openxmlformats.org/package/2006/relationships">
  <Relationship Id="rId3" Type="http://schemas.openxmlformats.org/officeDocument/2006/relationships/image" Target="../media/image1.jpg" />
  <Relationship Id="rId2" Type="http://schemas.openxmlformats.org/officeDocument/2006/relationships/image" Target="../media/image2.png" />
  <Relationship Id="rId1" Type="http://schemas.openxmlformats.org/officeDocument/2006/relationships/slideMaster" Target="../slideMasters/slideMaster2.xml" />
  <Relationship Id="rId5" Type="http://schemas.openxmlformats.org/officeDocument/2006/relationships/image" Target="../media/image4.png" />
  <Relationship Id="rId4" Type="http://schemas.openxmlformats.org/officeDocument/2006/relationships/image" Target="../media/image3.png" 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20810A8-CF45-D171-47D6-4641D20DEF59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B55BFFF-6993-E2CB-0021-DCA9BC1CD32A}"/>
              </a:ext>
            </a:extLst>
          </p:cNvPr>
          <p:cNvSpPr/>
          <p:nvPr userDrawn="1"/>
        </p:nvSpPr>
        <p:spPr>
          <a:xfrm>
            <a:off x="0" y="874294"/>
            <a:ext cx="9143999" cy="1096590"/>
          </a:xfrm>
          <a:prstGeom prst="rect">
            <a:avLst/>
          </a:prstGeom>
          <a:solidFill>
            <a:srgbClr val="0B539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 sz="4000" dirty="0">
              <a:solidFill>
                <a:srgbClr val="1C59B6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4441817-8742-AAB7-3DE3-61BB423678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62994"/>
            <a:ext cx="9144000" cy="594360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E425D161-1C69-C8B2-F374-78CCBE606EC3}"/>
              </a:ext>
            </a:extLst>
          </p:cNvPr>
          <p:cNvGrpSpPr/>
          <p:nvPr userDrawn="1"/>
        </p:nvGrpSpPr>
        <p:grpSpPr>
          <a:xfrm>
            <a:off x="7938655" y="-4"/>
            <a:ext cx="1205345" cy="376986"/>
            <a:chOff x="7938655" y="-4"/>
            <a:chExt cx="1205345" cy="376986"/>
          </a:xfrm>
        </p:grpSpPr>
        <p:sp>
          <p:nvSpPr>
            <p:cNvPr id="9" name="Google Shape;65;p14">
              <a:extLst>
                <a:ext uri="{FF2B5EF4-FFF2-40B4-BE49-F238E27FC236}">
                  <a16:creationId xmlns:a16="http://schemas.microsoft.com/office/drawing/2014/main" id="{AB97735F-10B3-C49B-FAC0-29F100733652}"/>
                </a:ext>
              </a:extLst>
            </p:cNvPr>
            <p:cNvSpPr/>
            <p:nvPr/>
          </p:nvSpPr>
          <p:spPr>
            <a:xfrm flipV="1">
              <a:off x="7938655" y="-4"/>
              <a:ext cx="1205345" cy="376986"/>
            </a:xfrm>
            <a:prstGeom prst="snipRoundRect">
              <a:avLst>
                <a:gd name="adj1" fmla="val 38862"/>
                <a:gd name="adj2" fmla="val 0"/>
              </a:avLst>
            </a:prstGeom>
            <a:solidFill>
              <a:srgbClr val="F1E3F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F05CFBEF-D771-58D0-7F89-4A3C6B9FC95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103741" y="22327"/>
              <a:ext cx="952103" cy="279166"/>
            </a:xfrm>
            <a:prstGeom prst="rect">
              <a:avLst/>
            </a:prstGeom>
          </p:spPr>
        </p:pic>
      </p:grp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FE801D52-F077-8E04-9E74-86259BD03072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1010587" y="951875"/>
            <a:ext cx="8065957" cy="9519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40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SG" dirty="0"/>
          </a:p>
        </p:txBody>
      </p:sp>
      <p:sp>
        <p:nvSpPr>
          <p:cNvPr id="12" name="Google Shape;22;p5">
            <a:extLst>
              <a:ext uri="{FF2B5EF4-FFF2-40B4-BE49-F238E27FC236}">
                <a16:creationId xmlns:a16="http://schemas.microsoft.com/office/drawing/2014/main" id="{55451922-54DE-F3E4-C311-A3D8E2E99442}"/>
              </a:ext>
            </a:extLst>
          </p:cNvPr>
          <p:cNvSpPr txBox="1">
            <a:spLocks noGrp="1"/>
          </p:cNvSpPr>
          <p:nvPr userDrawn="1">
            <p:ph type="body" idx="1" hasCustomPrompt="1"/>
          </p:nvPr>
        </p:nvSpPr>
        <p:spPr>
          <a:xfrm>
            <a:off x="1010587" y="2585332"/>
            <a:ext cx="8065957" cy="4872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1">
                <a:solidFill>
                  <a:srgbClr val="0B5394"/>
                </a:solidFill>
              </a:defRPr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r>
              <a:rPr lang="en-SG" dirty="0"/>
              <a:t>Name</a:t>
            </a:r>
            <a:endParaRPr dirty="0"/>
          </a:p>
        </p:txBody>
      </p:sp>
      <p:sp>
        <p:nvSpPr>
          <p:cNvPr id="13" name="Google Shape;22;p5">
            <a:extLst>
              <a:ext uri="{FF2B5EF4-FFF2-40B4-BE49-F238E27FC236}">
                <a16:creationId xmlns:a16="http://schemas.microsoft.com/office/drawing/2014/main" id="{EA1AD073-3564-9E91-28A3-89E68A4EBCE3}"/>
              </a:ext>
            </a:extLst>
          </p:cNvPr>
          <p:cNvSpPr txBox="1">
            <a:spLocks noGrp="1"/>
          </p:cNvSpPr>
          <p:nvPr userDrawn="1">
            <p:ph type="body" idx="11" hasCustomPrompt="1"/>
          </p:nvPr>
        </p:nvSpPr>
        <p:spPr>
          <a:xfrm>
            <a:off x="1010586" y="3071986"/>
            <a:ext cx="8065957" cy="4872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1">
                <a:solidFill>
                  <a:srgbClr val="0B5394"/>
                </a:solidFill>
              </a:defRPr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r>
              <a:rPr lang="en-SG" dirty="0"/>
              <a:t>Designation</a:t>
            </a:r>
            <a:endParaRPr dirty="0"/>
          </a:p>
        </p:txBody>
      </p:sp>
      <p:sp>
        <p:nvSpPr>
          <p:cNvPr id="14" name="Google Shape;22;p5">
            <a:extLst>
              <a:ext uri="{FF2B5EF4-FFF2-40B4-BE49-F238E27FC236}">
                <a16:creationId xmlns:a16="http://schemas.microsoft.com/office/drawing/2014/main" id="{1D74BBA0-CF9A-5465-25A4-A2132D8241A4}"/>
              </a:ext>
            </a:extLst>
          </p:cNvPr>
          <p:cNvSpPr txBox="1">
            <a:spLocks noGrp="1"/>
          </p:cNvSpPr>
          <p:nvPr userDrawn="1">
            <p:ph type="body" idx="12" hasCustomPrompt="1"/>
          </p:nvPr>
        </p:nvSpPr>
        <p:spPr>
          <a:xfrm>
            <a:off x="1010586" y="3570250"/>
            <a:ext cx="8065957" cy="4872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1">
                <a:solidFill>
                  <a:srgbClr val="0B5394"/>
                </a:solidFill>
              </a:defRPr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r>
              <a:rPr lang="en-SG" dirty="0"/>
              <a:t>Organisation</a:t>
            </a:r>
            <a:endParaRPr dirty="0"/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4897E50C-ADFE-09B8-FCD2-68011E435FC6}"/>
              </a:ext>
            </a:extLst>
          </p:cNvPr>
          <p:cNvGrpSpPr/>
          <p:nvPr userDrawn="1"/>
        </p:nvGrpSpPr>
        <p:grpSpPr>
          <a:xfrm>
            <a:off x="210849" y="4628477"/>
            <a:ext cx="4308593" cy="450000"/>
            <a:chOff x="210849" y="4628477"/>
            <a:chExt cx="4308593" cy="450000"/>
          </a:xfrm>
        </p:grpSpPr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6C5023AC-B804-7067-DCEC-3700C8DEAA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210849" y="4759038"/>
              <a:ext cx="2429035" cy="248400"/>
            </a:xfrm>
            <a:prstGeom prst="rect">
              <a:avLst/>
            </a:prstGeom>
          </p:spPr>
        </p:pic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91433D01-F2D2-A899-9B3A-BEDEFE44E1B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2850733" y="4628477"/>
              <a:ext cx="1668709" cy="450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257586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userDrawn="1">
  <p:cSld name="1_Section header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" name="Google Shape;22;p5">
            <a:extLst>
              <a:ext uri="{FF2B5EF4-FFF2-40B4-BE49-F238E27FC236}">
                <a16:creationId xmlns:a16="http://schemas.microsoft.com/office/drawing/2014/main" id="{61B97A01-D65C-D415-2D14-810FC5BC4EE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097480" y="1443618"/>
            <a:ext cx="7254945" cy="23472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150">
                <a:solidFill>
                  <a:schemeClr val="tx1"/>
                </a:solidFill>
                <a:latin typeface="+mj-lt"/>
              </a:defRPr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 dirty="0"/>
          </a:p>
        </p:txBody>
      </p:sp>
      <p:sp>
        <p:nvSpPr>
          <p:cNvPr id="3" name="Google Shape;21;p5">
            <a:extLst>
              <a:ext uri="{FF2B5EF4-FFF2-40B4-BE49-F238E27FC236}">
                <a16:creationId xmlns:a16="http://schemas.microsoft.com/office/drawing/2014/main" id="{6CF5D9C7-BBE4-3265-CE9D-EF2FCD05DA55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1108926" y="892516"/>
            <a:ext cx="7243500" cy="4287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00" b="1">
                <a:solidFill>
                  <a:srgbClr val="0B539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en-SG" dirty="0"/>
              <a:t>Header/Title</a:t>
            </a:r>
            <a:endParaRPr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A71FE905-D32A-1AFD-4409-E4C0DE6CD572}"/>
              </a:ext>
            </a:extLst>
          </p:cNvPr>
          <p:cNvGrpSpPr/>
          <p:nvPr userDrawn="1"/>
        </p:nvGrpSpPr>
        <p:grpSpPr>
          <a:xfrm>
            <a:off x="7938655" y="-4"/>
            <a:ext cx="1205345" cy="376986"/>
            <a:chOff x="7938655" y="-4"/>
            <a:chExt cx="1205345" cy="376986"/>
          </a:xfrm>
        </p:grpSpPr>
        <p:sp>
          <p:nvSpPr>
            <p:cNvPr id="8" name="Google Shape;65;p14">
              <a:extLst>
                <a:ext uri="{FF2B5EF4-FFF2-40B4-BE49-F238E27FC236}">
                  <a16:creationId xmlns:a16="http://schemas.microsoft.com/office/drawing/2014/main" id="{8F6A289F-383A-E595-37BE-E9DA9B9C5F1A}"/>
                </a:ext>
              </a:extLst>
            </p:cNvPr>
            <p:cNvSpPr/>
            <p:nvPr/>
          </p:nvSpPr>
          <p:spPr>
            <a:xfrm flipV="1">
              <a:off x="7938655" y="-4"/>
              <a:ext cx="1205345" cy="376986"/>
            </a:xfrm>
            <a:prstGeom prst="snipRoundRect">
              <a:avLst>
                <a:gd name="adj1" fmla="val 38862"/>
                <a:gd name="adj2" fmla="val 0"/>
              </a:avLst>
            </a:prstGeom>
            <a:solidFill>
              <a:srgbClr val="F1E3F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A20463AA-9304-BFA9-B235-15772135758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103741" y="22327"/>
              <a:ext cx="952103" cy="279166"/>
            </a:xfrm>
            <a:prstGeom prst="rect">
              <a:avLst/>
            </a:prstGeom>
          </p:spPr>
        </p:pic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37EEC3A0-CDEF-B208-9C3D-A4D113C419C0}"/>
              </a:ext>
            </a:extLst>
          </p:cNvPr>
          <p:cNvGrpSpPr/>
          <p:nvPr userDrawn="1"/>
        </p:nvGrpSpPr>
        <p:grpSpPr>
          <a:xfrm>
            <a:off x="0" y="4562994"/>
            <a:ext cx="9144000" cy="594360"/>
            <a:chOff x="0" y="4562994"/>
            <a:chExt cx="9144000" cy="594360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46843C65-9865-3166-4CAB-BEAB17A911C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4562994"/>
              <a:ext cx="9144000" cy="594360"/>
            </a:xfrm>
            <a:prstGeom prst="rect">
              <a:avLst/>
            </a:prstGeom>
          </p:spPr>
        </p:pic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43CE9485-B998-CEB7-B972-31404550B6BD}"/>
                </a:ext>
              </a:extLst>
            </p:cNvPr>
            <p:cNvGrpSpPr/>
            <p:nvPr userDrawn="1"/>
          </p:nvGrpSpPr>
          <p:grpSpPr>
            <a:xfrm>
              <a:off x="210849" y="4628477"/>
              <a:ext cx="4308593" cy="450000"/>
              <a:chOff x="210849" y="4628477"/>
              <a:chExt cx="4308593" cy="450000"/>
            </a:xfrm>
          </p:grpSpPr>
          <p:pic>
            <p:nvPicPr>
              <p:cNvPr id="12" name="Picture 11">
                <a:extLst>
                  <a:ext uri="{FF2B5EF4-FFF2-40B4-BE49-F238E27FC236}">
                    <a16:creationId xmlns:a16="http://schemas.microsoft.com/office/drawing/2014/main" id="{99311D0E-C780-593C-A2EC-CDA64382FA78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4"/>
              <a:stretch>
                <a:fillRect/>
              </a:stretch>
            </p:blipFill>
            <p:spPr>
              <a:xfrm>
                <a:off x="210849" y="4759038"/>
                <a:ext cx="2429035" cy="248400"/>
              </a:xfrm>
              <a:prstGeom prst="rect">
                <a:avLst/>
              </a:prstGeom>
            </p:spPr>
          </p:pic>
          <p:pic>
            <p:nvPicPr>
              <p:cNvPr id="13" name="Picture 12">
                <a:extLst>
                  <a:ext uri="{FF2B5EF4-FFF2-40B4-BE49-F238E27FC236}">
                    <a16:creationId xmlns:a16="http://schemas.microsoft.com/office/drawing/2014/main" id="{30FD8B93-C704-A737-DA3C-1CE5932AB87F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5"/>
              <a:stretch>
                <a:fillRect/>
              </a:stretch>
            </p:blipFill>
            <p:spPr>
              <a:xfrm>
                <a:off x="2850733" y="4628477"/>
                <a:ext cx="1668709" cy="450000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42600784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black circle in a purple and orange color&#10;&#10;AI-generated content may be incorrect.">
            <a:extLst>
              <a:ext uri="{FF2B5EF4-FFF2-40B4-BE49-F238E27FC236}">
                <a16:creationId xmlns:a16="http://schemas.microsoft.com/office/drawing/2014/main" id="{C8E832A1-AE20-595C-6C6A-C6CAD6D722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59" t="1529" r="16895" b="27442"/>
          <a:stretch>
            <a:fillRect/>
          </a:stretch>
        </p:blipFill>
        <p:spPr>
          <a:xfrm flipH="1">
            <a:off x="-20574" y="1"/>
            <a:ext cx="9164574" cy="514928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21444" y="1365365"/>
            <a:ext cx="3600450" cy="207164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sz="3600" dirty="0">
                <a:solidFill>
                  <a:schemeClr val="tx1"/>
                </a:solidFill>
              </a:defRPr>
            </a:lvl1pPr>
          </a:lstStyle>
          <a:p>
            <a:pPr lvl="0"/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21445" y="3536116"/>
            <a:ext cx="2873156" cy="1122462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050" dirty="0">
                <a:solidFill>
                  <a:schemeClr val="tx1"/>
                </a:solidFill>
              </a:defRPr>
            </a:lvl1pPr>
          </a:lstStyle>
          <a:p>
            <a:pPr lvl="0"/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721444" y="164592"/>
            <a:ext cx="2027833" cy="253746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Sample Footer Text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926580" y="164592"/>
            <a:ext cx="1121524" cy="253746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1359139-99F8-4B6E-8834-95F2B9D91EE4}" type="datetime1">
              <a:rPr lang="en-US" smtClean="0"/>
              <a:pPr/>
              <a:t>9/12/2026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394589384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 Conten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913089" y="161144"/>
            <a:ext cx="1114425" cy="253746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288AF9F-2338-4040-A485-373B8EC8151E}" type="datetime1">
              <a:rPr lang="en-US" smtClean="0"/>
              <a:pPr/>
              <a:t>9/12/2026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0415744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black circle in a purple and orange color&#10;&#10;AI-generated content may be incorrect.">
            <a:extLst>
              <a:ext uri="{FF2B5EF4-FFF2-40B4-BE49-F238E27FC236}">
                <a16:creationId xmlns:a16="http://schemas.microsoft.com/office/drawing/2014/main" id="{6AC85073-6D22-76C5-C752-C565E9FBCC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6" t="10520" r="14652" b="11508"/>
          <a:stretch>
            <a:fillRect/>
          </a:stretch>
        </p:blipFill>
        <p:spPr>
          <a:xfrm flipH="1">
            <a:off x="-1" y="8925"/>
            <a:ext cx="9144001" cy="5149286"/>
          </a:xfrm>
          <a:prstGeom prst="rect">
            <a:avLst/>
          </a:prstGeom>
        </p:spPr>
      </p:pic>
      <p:sp>
        <p:nvSpPr>
          <p:cNvPr id="9" name="Title 8">
            <a:extLst>
              <a:ext uri="{FF2B5EF4-FFF2-40B4-BE49-F238E27FC236}">
                <a16:creationId xmlns:a16="http://schemas.microsoft.com/office/drawing/2014/main" id="{BF6CFC71-0CC0-F6AB-06FD-5F2DE25870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5594" y="344440"/>
            <a:ext cx="4243851" cy="2018519"/>
          </a:xfrm>
        </p:spPr>
        <p:txBody>
          <a:bodyPr/>
          <a:lstStyle>
            <a:lvl1pPr>
              <a:defRPr sz="345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41932924-E87B-08A2-5EE3-BBA69699E24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21698" y="387450"/>
            <a:ext cx="1945361" cy="1220915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900" dirty="0">
                <a:solidFill>
                  <a:schemeClr val="tx1"/>
                </a:solidFill>
              </a:defRPr>
            </a:lvl1pPr>
          </a:lstStyle>
          <a:p>
            <a:pPr lvl="0"/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521699" y="164592"/>
            <a:ext cx="1878037" cy="253746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772401" y="164592"/>
            <a:ext cx="859787" cy="253746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288AF9F-2338-4040-A485-373B8EC8151E}" type="datetime1">
              <a:rPr lang="en-US" smtClean="0"/>
              <a:pPr/>
              <a:t>9/12/2026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68743" y="164592"/>
            <a:ext cx="416961" cy="253746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168152016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37C87932-7DAB-7F93-5E51-7AEEA5AC7FE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9141714" cy="51435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 tIns="36576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15" name="Title 14">
            <a:extLst>
              <a:ext uri="{FF2B5EF4-FFF2-40B4-BE49-F238E27FC236}">
                <a16:creationId xmlns:a16="http://schemas.microsoft.com/office/drawing/2014/main" id="{7EB34FF5-770C-AA64-B806-5D6DED7113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347883"/>
            <a:ext cx="9141714" cy="1795618"/>
          </a:xfrm>
          <a:gradFill>
            <a:gsLst>
              <a:gs pos="31000">
                <a:srgbClr val="000000">
                  <a:alpha val="30000"/>
                </a:srgbClr>
              </a:gs>
              <a:gs pos="87000">
                <a:srgbClr val="000000">
                  <a:alpha val="60000"/>
                </a:srgbClr>
              </a:gs>
              <a:gs pos="0">
                <a:srgbClr val="000000">
                  <a:alpha val="0"/>
                </a:srgbClr>
              </a:gs>
            </a:gsLst>
            <a:lin ang="5400000" scaled="0"/>
          </a:gradFill>
        </p:spPr>
        <p:txBody>
          <a:bodyPr lIns="502920" tIns="0" rIns="5029200" bIns="365760" anchor="b"/>
          <a:lstStyle>
            <a:lvl1pPr>
              <a:defRPr sz="30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49132BB0-A42B-7355-8046-F22B2344C64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00825" y="3347883"/>
            <a:ext cx="2540890" cy="1795618"/>
          </a:xfrm>
        </p:spPr>
        <p:txBody>
          <a:bodyPr vert="horz" lIns="137160" tIns="365760" rIns="0" bIns="457200" rtlCol="0" anchor="b">
            <a:normAutofit/>
          </a:bodyPr>
          <a:lstStyle>
            <a:lvl1pPr marL="0" indent="0">
              <a:buNone/>
              <a:defRPr lang="en-US" sz="1050" dirty="0">
                <a:solidFill>
                  <a:schemeClr val="tx1"/>
                </a:solidFill>
              </a:defRPr>
            </a:lvl1pPr>
          </a:lstStyle>
          <a:p>
            <a:pPr lvl="0"/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972D5EE-6935-237E-C4A2-C61261249F3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328242" y="164592"/>
            <a:ext cx="2055462" cy="27432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F001462-21CF-5988-0554-7DB1C494B04E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6649571" y="164592"/>
            <a:ext cx="1468493" cy="27432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1560963-1EEA-4BDE-8FF9-3FEE13B5D43C}" type="datetime1">
              <a:rPr lang="en-US" smtClean="0"/>
              <a:pPr/>
              <a:t>9/12/2026</a:t>
            </a:fld>
            <a:endParaRPr lang="en-US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C81CEA4D-A8A1-D4D2-8F28-C8346937244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8521647" y="164592"/>
            <a:ext cx="336604" cy="27432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155938143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>
        <p15:guide id="6" pos="384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close up of a colorful background&#10;&#10;AI-generated content may be incorrect.">
            <a:extLst>
              <a:ext uri="{FF2B5EF4-FFF2-40B4-BE49-F238E27FC236}">
                <a16:creationId xmlns:a16="http://schemas.microsoft.com/office/drawing/2014/main" id="{6F838A51-B977-1664-089F-3B2250DFEF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35879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892EA34-13CC-54C1-DE3D-4F1D5D55C9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7485" y="3233854"/>
            <a:ext cx="6439003" cy="1776225"/>
          </a:xfrm>
        </p:spPr>
        <p:txBody>
          <a:bodyPr anchor="b">
            <a:normAutofit/>
          </a:bodyPr>
          <a:lstStyle>
            <a:lvl1pPr>
              <a:defRPr sz="5175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Section Header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1849E7-8E94-3B02-239C-AAB481596B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4325" y="164592"/>
            <a:ext cx="1992134" cy="253746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845713-EE4C-7615-B812-531C14CF0CA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600825" y="164592"/>
            <a:ext cx="1434942" cy="253746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1006E0F-42A5-451E-8A36-26756F7C34E0}" type="datetime1">
              <a:rPr lang="en-US" smtClean="0"/>
              <a:pPr/>
              <a:t>9/12/2026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644BD7-C050-D052-8408-65ADAAF674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68744" y="164592"/>
            <a:ext cx="416961" cy="253746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500491057"/>
      </p:ext>
    </p:extLst>
  </p:cSld>
  <p:clrMapOvr>
    <a:masterClrMapping/>
  </p:clrMapOvr>
  <p:hf sldNum="0"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black background with a purple and orange light&#10;&#10;AI-generated content may be incorrect.">
            <a:extLst>
              <a:ext uri="{FF2B5EF4-FFF2-40B4-BE49-F238E27FC236}">
                <a16:creationId xmlns:a16="http://schemas.microsoft.com/office/drawing/2014/main" id="{D09BF41B-6D10-9A6E-03E4-5E7320A61D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-1"/>
            <a:ext cx="9144000" cy="215182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6276" y="1604082"/>
            <a:ext cx="4824950" cy="1471612"/>
          </a:xfrm>
        </p:spPr>
        <p:txBody>
          <a:bodyPr anchor="t">
            <a:normAutofit/>
          </a:bodyPr>
          <a:lstStyle>
            <a:lvl1pPr>
              <a:defRPr sz="6600" baseline="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Sample Footer Text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514975" y="161144"/>
            <a:ext cx="1114425" cy="253746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2922ABD-C052-4D3A-818B-C58AFC20B321}" type="datetime1">
              <a:rPr lang="en-US" smtClean="0"/>
              <a:pPr/>
              <a:t>9/12/2026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514976" y="1604082"/>
            <a:ext cx="2788815" cy="3082218"/>
          </a:xfrm>
        </p:spPr>
        <p:txBody>
          <a:bodyPr vert="horz" lIns="91440" tIns="45720" rIns="91440" bIns="45720" rtlCol="0" anchor="t">
            <a:normAutofit/>
          </a:bodyPr>
          <a:lstStyle>
            <a:lvl1pPr marL="342900" indent="-342900">
              <a:buFont typeface="+mj-lt"/>
              <a:buAutoNum type="arabicPeriod"/>
              <a:defRPr lang="en-US" sz="1050" dirty="0">
                <a:solidFill>
                  <a:schemeClr val="tx1"/>
                </a:solidFill>
              </a:defRPr>
            </a:lvl1pPr>
            <a:lvl2pPr marL="428625" indent="-257175">
              <a:buFont typeface="+mj-lt"/>
              <a:buAutoNum type="arabicPeriod"/>
              <a:defRPr lang="en-US" sz="1050" dirty="0">
                <a:solidFill>
                  <a:schemeClr val="tx1"/>
                </a:solidFill>
              </a:defRPr>
            </a:lvl2pPr>
            <a:lvl3pPr marL="600075" indent="-257175">
              <a:buFont typeface="+mj-lt"/>
              <a:buAutoNum type="arabicPeriod"/>
              <a:defRPr lang="en-US" sz="1050" dirty="0">
                <a:solidFill>
                  <a:schemeClr val="tx1"/>
                </a:solidFill>
              </a:defRPr>
            </a:lvl3pPr>
            <a:lvl4pPr>
              <a:buFont typeface="+mj-lt"/>
              <a:buAutoNum type="arabicPeriod"/>
              <a:defRPr lang="en-US" sz="1050" dirty="0">
                <a:solidFill>
                  <a:schemeClr val="tx1"/>
                </a:solidFill>
              </a:defRPr>
            </a:lvl4pPr>
            <a:lvl5pPr>
              <a:buFont typeface="+mj-lt"/>
              <a:buAutoNum type="arabicPeriod"/>
              <a:defRPr lang="en-US" sz="1050" dirty="0">
                <a:solidFill>
                  <a:schemeClr val="tx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6019899"/>
      </p:ext>
    </p:extLst>
  </p:cSld>
  <p:clrMapOvr>
    <a:masterClrMapping/>
  </p:clrMapOvr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with Picture">
    <p:bg>
      <p:bgPr>
        <a:solidFill>
          <a:srgbClr val="09090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black background with a red and yellow light&#10;&#10;AI-generated content may be incorrect.">
            <a:extLst>
              <a:ext uri="{FF2B5EF4-FFF2-40B4-BE49-F238E27FC236}">
                <a16:creationId xmlns:a16="http://schemas.microsoft.com/office/drawing/2014/main" id="{BD349A90-08FB-AFC0-8649-56404DF7B8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6109"/>
          <a:stretch>
            <a:fillRect/>
          </a:stretch>
        </p:blipFill>
        <p:spPr>
          <a:xfrm rot="10800000" flipH="1">
            <a:off x="-7487" y="1916813"/>
            <a:ext cx="9144000" cy="325793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3139" y="2611285"/>
            <a:ext cx="4122320" cy="1569204"/>
          </a:xfrm>
        </p:spPr>
        <p:txBody>
          <a:bodyPr anchor="t">
            <a:normAutofit/>
          </a:bodyPr>
          <a:lstStyle>
            <a:lvl1pPr>
              <a:defRPr sz="57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743EA2DD-B019-E3AA-ACB7-13CC3353E8D4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1"/>
            <a:ext cx="9144000" cy="1916813"/>
          </a:xfrm>
          <a:blipFill>
            <a:blip r:embed="rId3">
              <a:alphaModFix amt="65000"/>
            </a:blip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5246" y="2050551"/>
            <a:ext cx="2045498" cy="253746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839176" y="2050551"/>
            <a:ext cx="1190033" cy="253746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48FC9B1-6F61-4A8F-9F5E-715654075A93}" type="datetime1">
              <a:rPr lang="en-US" smtClean="0"/>
              <a:pPr/>
              <a:t>9/12/2026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87461" y="2050551"/>
            <a:ext cx="395021" cy="253746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839176" y="2611285"/>
            <a:ext cx="2937077" cy="2074415"/>
          </a:xfrm>
        </p:spPr>
        <p:txBody>
          <a:bodyPr vert="horz" lIns="91440" tIns="45720" rIns="91440" bIns="45720" rtlCol="0">
            <a:normAutofit/>
          </a:bodyPr>
          <a:lstStyle>
            <a:lvl1pPr marL="257175" indent="-257175">
              <a:lnSpc>
                <a:spcPct val="130000"/>
              </a:lnSpc>
              <a:buFont typeface="+mj-lt"/>
              <a:buAutoNum type="arabicPeriod"/>
              <a:defRPr lang="en-US" sz="1050" dirty="0">
                <a:solidFill>
                  <a:schemeClr val="tx1"/>
                </a:solidFill>
              </a:defRPr>
            </a:lvl1pPr>
            <a:lvl2pPr marL="428625" indent="-257175">
              <a:lnSpc>
                <a:spcPct val="130000"/>
              </a:lnSpc>
              <a:buFont typeface="+mj-lt"/>
              <a:buAutoNum type="arabicPeriod"/>
              <a:defRPr lang="en-US" sz="1050" dirty="0">
                <a:solidFill>
                  <a:schemeClr val="tx1"/>
                </a:solidFill>
              </a:defRPr>
            </a:lvl2pPr>
            <a:lvl3pPr marL="600075" indent="-257175">
              <a:lnSpc>
                <a:spcPct val="130000"/>
              </a:lnSpc>
              <a:buFont typeface="+mj-lt"/>
              <a:buAutoNum type="arabicPeriod"/>
              <a:defRPr lang="en-US" sz="1050" dirty="0">
                <a:solidFill>
                  <a:schemeClr val="tx1"/>
                </a:solidFill>
              </a:defRPr>
            </a:lvl3pPr>
            <a:lvl4pPr>
              <a:lnSpc>
                <a:spcPct val="130000"/>
              </a:lnSpc>
              <a:buFont typeface="+mj-lt"/>
              <a:buAutoNum type="arabicPeriod"/>
              <a:defRPr lang="en-US" sz="1050" dirty="0">
                <a:solidFill>
                  <a:schemeClr val="tx1"/>
                </a:solidFill>
              </a:defRPr>
            </a:lvl4pPr>
            <a:lvl5pPr>
              <a:lnSpc>
                <a:spcPct val="130000"/>
              </a:lnSpc>
              <a:buFont typeface="+mj-lt"/>
              <a:buAutoNum type="arabicPeriod"/>
              <a:defRPr lang="en-US" sz="1050" dirty="0">
                <a:solidFill>
                  <a:schemeClr val="tx1"/>
                </a:solidFill>
              </a:defRPr>
            </a:lvl5pPr>
          </a:lstStyle>
          <a:p>
            <a:pPr marL="171450" lvl="0" indent="-171450"/>
            <a:r>
              <a:rPr lang="en-GB"/>
              <a:t>Click to edit Master text styles</a:t>
            </a:r>
          </a:p>
          <a:p>
            <a:pPr marL="171450" lvl="1" indent="-171450"/>
            <a:r>
              <a:rPr lang="en-GB"/>
              <a:t>Second level</a:t>
            </a:r>
          </a:p>
          <a:p>
            <a:pPr marL="171450" lvl="2" indent="-171450"/>
            <a:r>
              <a:rPr lang="en-GB"/>
              <a:t>Third level</a:t>
            </a:r>
          </a:p>
          <a:p>
            <a:pPr marL="171450" lvl="3" indent="-171450"/>
            <a:r>
              <a:rPr lang="en-GB"/>
              <a:t>Fourth level</a:t>
            </a:r>
          </a:p>
          <a:p>
            <a:pPr marL="171450" lvl="4" indent="-171450"/>
            <a:r>
              <a:rPr lang="en-GB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9232344"/>
      </p:ext>
    </p:extLst>
  </p:cSld>
  <p:clrMapOvr>
    <a:masterClrMapping/>
  </p:clrMapOvr>
  <p:hf sldNum="0"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 descr="A purple and black background&#10;&#10;AI-generated content may be incorrect.">
            <a:extLst>
              <a:ext uri="{FF2B5EF4-FFF2-40B4-BE49-F238E27FC236}">
                <a16:creationId xmlns:a16="http://schemas.microsoft.com/office/drawing/2014/main" id="{518E8C82-2B1B-76C7-A67D-099AEEEAD0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09"/>
          <a:stretch>
            <a:fillRect/>
          </a:stretch>
        </p:blipFill>
        <p:spPr>
          <a:xfrm>
            <a:off x="4743451" y="1"/>
            <a:ext cx="4410941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4139" y="957742"/>
            <a:ext cx="4033700" cy="739244"/>
          </a:xfrm>
        </p:spPr>
        <p:txBody>
          <a:bodyPr anchor="b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4295" y="161144"/>
            <a:ext cx="2044782" cy="253746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600825" y="161144"/>
            <a:ext cx="1456380" cy="253746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288AF9F-2338-4040-A485-373B8EC8151E}" type="datetime1">
              <a:rPr lang="en-US" smtClean="0"/>
              <a:pPr/>
              <a:t>9/12/2026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67721" y="161144"/>
            <a:ext cx="416961" cy="253746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0608" y="1853802"/>
            <a:ext cx="4033701" cy="2747051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5775256"/>
      </p:ext>
    </p:extLst>
  </p:cSld>
  <p:clrMapOvr>
    <a:masterClrMapping/>
  </p:clrMapOvr>
  <p:hf sldNum="0"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3">
    <p:bg>
      <p:bgPr>
        <a:solidFill>
          <a:srgbClr val="09090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black background with a purple and orange light&#10;&#10;AI-generated content may be incorrect.">
            <a:extLst>
              <a:ext uri="{FF2B5EF4-FFF2-40B4-BE49-F238E27FC236}">
                <a16:creationId xmlns:a16="http://schemas.microsoft.com/office/drawing/2014/main" id="{E41EB56E-DF88-E5AB-35AF-891395DCDB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3305175"/>
            <a:ext cx="6858000" cy="183832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0175" y="1415034"/>
            <a:ext cx="2630992" cy="2425446"/>
          </a:xfrm>
        </p:spPr>
        <p:txBody>
          <a:bodyPr anchor="t">
            <a:normAutofit/>
          </a:bodyPr>
          <a:lstStyle>
            <a:lvl1pPr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4325" y="156296"/>
            <a:ext cx="1899089" cy="253746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400550" y="156296"/>
            <a:ext cx="1513161" cy="253746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6CB2F34-49A1-4C07-91D5-90BE967306D3}" type="datetime1">
              <a:rPr lang="en-US" smtClean="0"/>
              <a:pPr/>
              <a:t>9/12/2026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72441" y="156296"/>
            <a:ext cx="414867" cy="253746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42D62A0-8127-CE86-0633-0D65E1E136F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400551" y="1415034"/>
            <a:ext cx="3371850" cy="2425446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>
                <a:solidFill>
                  <a:schemeClr val="tx1"/>
                </a:solidFill>
              </a:defRPr>
            </a:lvl1pPr>
            <a:lvl2pPr>
              <a:defRPr lang="en-US">
                <a:solidFill>
                  <a:schemeClr val="tx1"/>
                </a:solidFill>
              </a:defRPr>
            </a:lvl2pPr>
            <a:lvl3pPr>
              <a:defRPr lang="en-US">
                <a:solidFill>
                  <a:schemeClr val="tx1"/>
                </a:solidFill>
              </a:defRPr>
            </a:lvl3pPr>
            <a:lvl4pPr>
              <a:defRPr lang="en-US">
                <a:solidFill>
                  <a:schemeClr val="tx1"/>
                </a:solidFill>
              </a:defRPr>
            </a:lvl4pPr>
            <a:lvl5pPr>
              <a:defRPr lang="en-US">
                <a:solidFill>
                  <a:schemeClr val="tx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298689"/>
      </p:ext>
    </p:extLst>
  </p:cSld>
  <p:clrMapOvr>
    <a:masterClrMapping/>
  </p:clrMapOvr>
  <p:hf sldNum="0"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1327" y="836676"/>
            <a:ext cx="1878948" cy="1218092"/>
          </a:xfrm>
        </p:spPr>
        <p:txBody>
          <a:bodyPr anchor="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2326" y="164592"/>
            <a:ext cx="2013036" cy="253746"/>
          </a:xfr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530548" y="161867"/>
            <a:ext cx="1114425" cy="253746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F288AF9F-2338-4040-A485-373B8EC8151E}" type="datetime1">
              <a:rPr lang="en-US" smtClean="0"/>
              <a:pPr/>
              <a:t>9/12/2026</a:t>
            </a:fld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73682" y="161867"/>
            <a:ext cx="411954" cy="253746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21327" y="2271392"/>
            <a:ext cx="1878948" cy="2557784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DB2531DA-E07E-34C2-010B-27DB8B00492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2530548" y="885825"/>
            <a:ext cx="6613452" cy="4257675"/>
          </a:xfrm>
          <a:blipFill>
            <a:blip r:embed="rId2">
              <a:alphaModFix amt="65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4109241990"/>
      </p:ext>
    </p:extLst>
  </p:cSld>
  <p:clrMapOvr>
    <a:masterClrMapping/>
  </p:clrMapOvr>
  <p:hf sldNum="0"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4325" y="836676"/>
            <a:ext cx="3000375" cy="1014387"/>
          </a:xfrm>
        </p:spPr>
        <p:txBody>
          <a:bodyPr anchor="t">
            <a:normAutofit/>
          </a:bodyPr>
          <a:lstStyle>
            <a:lvl1pPr>
              <a:defRPr sz="225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4325" y="164592"/>
            <a:ext cx="2045948" cy="253746"/>
          </a:xfr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635924" y="164592"/>
            <a:ext cx="1310831" cy="253746"/>
          </a:xfrm>
        </p:spPr>
        <p:txBody>
          <a:bodyPr/>
          <a:lstStyle/>
          <a:p>
            <a:fld id="{F288AF9F-2338-4040-A485-373B8EC8151E}" type="datetime1">
              <a:rPr lang="en-US" smtClean="0"/>
              <a:pPr/>
              <a:t>9/12/2026</a:t>
            </a:fld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70461" y="162210"/>
            <a:ext cx="413335" cy="253746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635924" y="828675"/>
            <a:ext cx="5193752" cy="1014387"/>
          </a:xfrm>
        </p:spPr>
        <p:txBody>
          <a:bodyPr>
            <a:normAutofit/>
          </a:bodyPr>
          <a:lstStyle>
            <a:lvl1pPr marL="214313" indent="-214313">
              <a:buFont typeface="Arial" panose="020B0604020202020204" pitchFamily="34" charset="0"/>
              <a:buNone/>
              <a:defRPr sz="1050"/>
            </a:lvl1pPr>
            <a:lvl2pPr marL="385763" indent="-214313">
              <a:buFont typeface="Arial" panose="020B0604020202020204" pitchFamily="34" charset="0"/>
              <a:buNone/>
              <a:defRPr sz="1050"/>
            </a:lvl2pPr>
            <a:lvl3pPr marL="557213" indent="-214313">
              <a:buFont typeface="Arial" panose="020B0604020202020204" pitchFamily="34" charset="0"/>
              <a:buNone/>
              <a:defRPr sz="1050"/>
            </a:lvl3pPr>
            <a:lvl4pPr marL="642938" indent="-128588">
              <a:buFont typeface="Arial" panose="020B0604020202020204" pitchFamily="34" charset="0"/>
              <a:buNone/>
              <a:defRPr sz="1050"/>
            </a:lvl4pPr>
            <a:lvl5pPr marL="814388" indent="-128588">
              <a:buFont typeface="Arial" panose="020B0604020202020204" pitchFamily="34" charset="0"/>
              <a:buNone/>
              <a:defRPr sz="105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346877B-7C99-D26C-DFEC-72A4289A8FAC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2203882"/>
            <a:ext cx="9144000" cy="2939618"/>
          </a:xfrm>
          <a:blipFill>
            <a:blip r:embed="rId2" cstate="email">
              <a:alphaModFix amt="6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1568422356"/>
      </p:ext>
    </p:extLst>
  </p:cSld>
  <p:clrMapOvr>
    <a:masterClrMapping/>
  </p:clrMapOvr>
  <p:hf sldNum="0"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4325" y="836677"/>
            <a:ext cx="1885950" cy="2189189"/>
          </a:xfrm>
        </p:spPr>
        <p:txBody>
          <a:bodyPr anchor="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4295" y="161144"/>
            <a:ext cx="1885950" cy="253746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1EB6A322-B3CC-9AE7-DB63-8B433811BD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2567811" y="1"/>
            <a:ext cx="6576190" cy="2989289"/>
          </a:xfrm>
          <a:blipFill>
            <a:blip r:embed="rId2" cstate="email">
              <a:alphaModFix amt="6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514600" y="3058221"/>
            <a:ext cx="1440180" cy="253746"/>
          </a:xfrm>
        </p:spPr>
        <p:txBody>
          <a:bodyPr/>
          <a:lstStyle/>
          <a:p>
            <a:fld id="{F288AF9F-2338-4040-A485-373B8EC8151E}" type="datetime1">
              <a:rPr lang="en-US" smtClean="0"/>
              <a:pPr/>
              <a:t>9/12/2026</a:t>
            </a:fld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68743" y="3058221"/>
            <a:ext cx="416961" cy="253746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2514600" y="3317682"/>
            <a:ext cx="6315075" cy="1368618"/>
          </a:xfrm>
        </p:spPr>
        <p:txBody>
          <a:bodyPr anchor="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1010302"/>
      </p:ext>
    </p:extLst>
  </p:cSld>
  <p:clrMapOvr>
    <a:masterClrMapping/>
  </p:clrMapOvr>
  <p:hf sldNum="0"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11005" y="836677"/>
            <a:ext cx="3935683" cy="745598"/>
          </a:xfrm>
        </p:spPr>
        <p:txBody>
          <a:bodyPr anchor="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2326" y="164592"/>
            <a:ext cx="2200275" cy="253746"/>
          </a:xfr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422434" y="156816"/>
            <a:ext cx="1383033" cy="253746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F288AF9F-2338-4040-A485-373B8EC8151E}" type="datetime1">
              <a:rPr lang="en-US" smtClean="0"/>
              <a:pPr/>
              <a:t>9/12/2026</a:t>
            </a:fld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00639" y="156816"/>
            <a:ext cx="416961" cy="253746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F3BFBE8F-8803-50FD-04BC-3A247F9767CF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885825"/>
            <a:ext cx="3935683" cy="4257675"/>
          </a:xfrm>
          <a:blipFill>
            <a:blip r:embed="rId2">
              <a:alphaModFix amt="65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FF0220E-48F8-B4D9-19DE-7B457C3C221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411005" y="1600200"/>
            <a:ext cx="3935683" cy="3086100"/>
          </a:xfrm>
        </p:spPr>
        <p:txBody>
          <a:bodyPr anchor="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0949132"/>
      </p:ext>
    </p:extLst>
  </p:cSld>
  <p:clrMapOvr>
    <a:masterClrMapping/>
  </p:clrMapOvr>
  <p:hf sldNum="0"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543" y="836676"/>
            <a:ext cx="2705753" cy="2377909"/>
          </a:xfrm>
        </p:spPr>
        <p:txBody>
          <a:bodyPr anchor="t">
            <a:normAutofit/>
          </a:bodyPr>
          <a:lstStyle>
            <a:lvl1pPr>
              <a:defRPr sz="225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2326" y="161144"/>
            <a:ext cx="1947830" cy="253746"/>
          </a:xfr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634432" y="161144"/>
            <a:ext cx="1190033" cy="253746"/>
          </a:xfrm>
        </p:spPr>
        <p:txBody>
          <a:bodyPr/>
          <a:lstStyle/>
          <a:p>
            <a:fld id="{F288AF9F-2338-4040-A485-373B8EC8151E}" type="datetime1">
              <a:rPr lang="en-US" smtClean="0"/>
              <a:pPr/>
              <a:t>9/12/2026</a:t>
            </a:fld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73208" y="161144"/>
            <a:ext cx="416961" cy="253746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634432" y="834504"/>
            <a:ext cx="5195243" cy="1475856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050"/>
            </a:lvl1pPr>
            <a:lvl2pPr marL="171450" indent="0">
              <a:buFont typeface="Arial" panose="020B0604020202020204" pitchFamily="34" charset="0"/>
              <a:buNone/>
              <a:defRPr sz="1050"/>
            </a:lvl2pPr>
            <a:lvl3pPr marL="342900" indent="0">
              <a:buFont typeface="Arial" panose="020B0604020202020204" pitchFamily="34" charset="0"/>
              <a:buNone/>
              <a:defRPr sz="1050"/>
            </a:lvl3pPr>
            <a:lvl4pPr marL="514350" indent="0">
              <a:buFont typeface="Arial" panose="020B0604020202020204" pitchFamily="34" charset="0"/>
              <a:buNone/>
              <a:defRPr sz="1050"/>
            </a:lvl4pPr>
            <a:lvl5pPr marL="685800" indent="0">
              <a:buFont typeface="Arial" panose="020B0604020202020204" pitchFamily="34" charset="0"/>
              <a:buNone/>
              <a:defRPr sz="105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21707E4-5122-AA3B-7CFC-6AF9C0BAC4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3677310" y="2625153"/>
            <a:ext cx="5466691" cy="2518348"/>
          </a:xfrm>
          <a:custGeom>
            <a:avLst/>
            <a:gdLst>
              <a:gd name="connsiteX0" fmla="*/ 0 w 7391400"/>
              <a:gd name="connsiteY0" fmla="*/ 0 h 3018269"/>
              <a:gd name="connsiteX1" fmla="*/ 7391400 w 7391400"/>
              <a:gd name="connsiteY1" fmla="*/ 0 h 3018269"/>
              <a:gd name="connsiteX2" fmla="*/ 7391400 w 7391400"/>
              <a:gd name="connsiteY2" fmla="*/ 3018269 h 3018269"/>
              <a:gd name="connsiteX3" fmla="*/ 0 w 7391400"/>
              <a:gd name="connsiteY3" fmla="*/ 3018269 h 30182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91400" h="3018269">
                <a:moveTo>
                  <a:pt x="0" y="0"/>
                </a:moveTo>
                <a:lnTo>
                  <a:pt x="7391400" y="0"/>
                </a:lnTo>
                <a:lnTo>
                  <a:pt x="7391400" y="3018269"/>
                </a:lnTo>
                <a:lnTo>
                  <a:pt x="0" y="3018269"/>
                </a:lnTo>
                <a:close/>
              </a:path>
            </a:pathLst>
          </a:custGeom>
          <a:blipFill dpi="0" rotWithShape="1">
            <a:blip r:embed="rId2" cstate="email">
              <a:alphaModFix amt="6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423516981"/>
      </p:ext>
    </p:extLst>
  </p:cSld>
  <p:clrMapOvr>
    <a:masterClrMapping/>
  </p:clrMapOvr>
  <p:hf sldNum="0"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4295" y="2571751"/>
            <a:ext cx="1875980" cy="1913987"/>
          </a:xfrm>
        </p:spPr>
        <p:txBody>
          <a:bodyPr anchor="t">
            <a:normAutofit/>
          </a:bodyPr>
          <a:lstStyle>
            <a:lvl1pPr>
              <a:defRPr sz="225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402C8AD-A927-B946-5850-6500487D688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1"/>
            <a:ext cx="9144000" cy="2028824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4295" y="2148968"/>
            <a:ext cx="2044782" cy="253746"/>
          </a:xfr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514600" y="2148968"/>
            <a:ext cx="1475509" cy="253746"/>
          </a:xfrm>
        </p:spPr>
        <p:txBody>
          <a:bodyPr/>
          <a:lstStyle/>
          <a:p>
            <a:fld id="{F288AF9F-2338-4040-A485-373B8EC8151E}" type="datetime1">
              <a:rPr lang="en-US" smtClean="0"/>
              <a:pPr/>
              <a:t>9/12/2026</a:t>
            </a:fld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68743" y="2148968"/>
            <a:ext cx="416961" cy="253746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2514600" y="2571750"/>
            <a:ext cx="6157653" cy="2257425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050"/>
            </a:lvl1pPr>
            <a:lvl2pPr marL="171450" indent="0">
              <a:buFont typeface="Arial" panose="020B0604020202020204" pitchFamily="34" charset="0"/>
              <a:buNone/>
              <a:defRPr sz="1050"/>
            </a:lvl2pPr>
            <a:lvl3pPr marL="342900" indent="0">
              <a:buFont typeface="Arial" panose="020B0604020202020204" pitchFamily="34" charset="0"/>
              <a:buNone/>
              <a:defRPr sz="1050"/>
            </a:lvl3pPr>
            <a:lvl4pPr marL="514350" indent="0">
              <a:buFont typeface="Arial" panose="020B0604020202020204" pitchFamily="34" charset="0"/>
              <a:buNone/>
              <a:defRPr sz="1050"/>
            </a:lvl4pPr>
            <a:lvl5pPr marL="685800" indent="0">
              <a:buFont typeface="Arial" panose="020B0604020202020204" pitchFamily="34" charset="0"/>
              <a:buNone/>
              <a:defRPr sz="105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3583757"/>
      </p:ext>
    </p:extLst>
  </p:cSld>
  <p:clrMapOvr>
    <a:masterClrMapping/>
  </p:clrMapOvr>
  <p:hf sldNum="0"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673" y="836676"/>
            <a:ext cx="2702442" cy="1057409"/>
          </a:xfrm>
        </p:spPr>
        <p:txBody>
          <a:bodyPr anchor="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629025" y="156816"/>
            <a:ext cx="1885950" cy="253746"/>
          </a:xfrm>
        </p:spPr>
        <p:txBody>
          <a:bodyPr/>
          <a:lstStyle/>
          <a:p>
            <a:fld id="{F288AF9F-2338-4040-A485-373B8EC8151E}" type="datetime1">
              <a:rPr lang="en-US" smtClean="0"/>
              <a:pPr/>
              <a:t>9/12/2026</a:t>
            </a:fld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64515" y="164592"/>
            <a:ext cx="423256" cy="253746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34673" y="2028825"/>
            <a:ext cx="2702442" cy="2771775"/>
          </a:xfrm>
        </p:spPr>
        <p:txBody>
          <a:bodyPr anchor="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183D1CED-EDC4-B2B7-E11C-EF0ED41A913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3701452" y="881743"/>
            <a:ext cx="5442548" cy="4261757"/>
          </a:xfrm>
          <a:blipFill>
            <a:blip r:embed="rId2" cstate="email">
              <a:alphaModFix amt="6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1009159850"/>
      </p:ext>
    </p:extLst>
  </p:cSld>
  <p:clrMapOvr>
    <a:masterClrMapping/>
  </p:clrMapOvr>
  <p:hf sldNum="0" hdr="0" ft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4325" y="3455719"/>
            <a:ext cx="3314700" cy="1230581"/>
          </a:xfrm>
        </p:spPr>
        <p:txBody>
          <a:bodyPr anchor="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04508209-B462-E74A-288F-8910B06DE3A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435" y="1"/>
            <a:ext cx="3627590" cy="3160643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55956" y="156816"/>
            <a:ext cx="2044782" cy="253746"/>
          </a:xfr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600825" y="161144"/>
            <a:ext cx="1428938" cy="253746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F288AF9F-2338-4040-A485-373B8EC8151E}" type="datetime1">
              <a:rPr lang="en-US" smtClean="0"/>
              <a:pPr/>
              <a:t>9/12/2026</a:t>
            </a:fld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18B74D6-CD72-B859-C229-60DB988B25E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155957" y="828675"/>
            <a:ext cx="4312786" cy="385762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4873733"/>
      </p:ext>
    </p:extLst>
  </p:cSld>
  <p:clrMapOvr>
    <a:masterClrMapping/>
  </p:clrMapOvr>
  <p:hf sldNum="0" hdr="0" ft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4326" y="836676"/>
            <a:ext cx="2329001" cy="1227383"/>
          </a:xfrm>
        </p:spPr>
        <p:txBody>
          <a:bodyPr anchor="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4295" y="161144"/>
            <a:ext cx="2044782" cy="253746"/>
          </a:xfr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041641" y="161144"/>
            <a:ext cx="1902741" cy="253746"/>
          </a:xfrm>
        </p:spPr>
        <p:txBody>
          <a:bodyPr/>
          <a:lstStyle/>
          <a:p>
            <a:fld id="{BFCE55E5-7E1C-4243-A685-91A6EB8BE97F}" type="datetime1">
              <a:rPr lang="en-US" smtClean="0"/>
              <a:t>9/12/2026</a:t>
            </a:fld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69630" y="161144"/>
            <a:ext cx="416961" cy="253746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A8D0EC2-AB64-20F7-00E1-73B35DEAA2D7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" y="2263140"/>
            <a:ext cx="2563427" cy="2880360"/>
          </a:xfrm>
          <a:blipFill>
            <a:blip r:embed="rId2">
              <a:alphaModFix amt="65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BAC3300-BF12-B200-9F06-8D5AC45CB7E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041642" y="828676"/>
            <a:ext cx="5607428" cy="4000499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480851"/>
      </p:ext>
    </p:extLst>
  </p:cSld>
  <p:clrMapOvr>
    <a:masterClrMapping/>
  </p:clrMapOvr>
  <p:hf sldNum="0" hdr="0" ftr="0" dt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mber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close up of a colorful background&#10;&#10;AI-generated content may be incorrect.">
            <a:extLst>
              <a:ext uri="{FF2B5EF4-FFF2-40B4-BE49-F238E27FC236}">
                <a16:creationId xmlns:a16="http://schemas.microsoft.com/office/drawing/2014/main" id="{C26FEAF5-B987-7B83-7D1F-A4C535E2B0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701" r="5781"/>
          <a:stretch>
            <a:fillRect/>
          </a:stretch>
        </p:blipFill>
        <p:spPr>
          <a:xfrm rot="10800000" flipH="1">
            <a:off x="0" y="-1"/>
            <a:ext cx="9144000" cy="5148072"/>
          </a:xfrm>
          <a:prstGeom prst="rect">
            <a:avLst/>
          </a:prstGeom>
        </p:spPr>
      </p:pic>
      <p:sp>
        <p:nvSpPr>
          <p:cNvPr id="9" name="Title 8">
            <a:extLst>
              <a:ext uri="{FF2B5EF4-FFF2-40B4-BE49-F238E27FC236}">
                <a16:creationId xmlns:a16="http://schemas.microsoft.com/office/drawing/2014/main" id="{E9DD887D-B316-418B-8AF4-4F941223A0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29300" y="3811784"/>
            <a:ext cx="3000375" cy="876923"/>
          </a:xfrm>
        </p:spPr>
        <p:txBody>
          <a:bodyPr anchor="b">
            <a:normAutofit/>
          </a:bodyPr>
          <a:lstStyle>
            <a:lvl1pPr>
              <a:defRPr sz="1500" spc="-38" baseline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D6D72DC-8ED1-FAB8-CD4C-7BDCAEA2C3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4C6FDB9-A3B3-A4DB-D081-D27ECC7043C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829300" y="156816"/>
            <a:ext cx="1478018" cy="253746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288AF9F-2338-4040-A485-373B8EC8151E}" type="datetime1">
              <a:rPr lang="en-US" smtClean="0"/>
              <a:pPr/>
              <a:t>9/12/2026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FBFCFB0-1D5D-C25F-A74C-5CFB9C1950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942D9118-C154-84FE-9D86-92525287F07F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210742" y="797719"/>
            <a:ext cx="7821215" cy="2631281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19500"/>
            </a:lvl1pPr>
          </a:lstStyle>
          <a:p>
            <a:pPr lvl="0"/>
            <a:r>
              <a:rPr lang="en-US" dirty="0"/>
              <a:t>XX%</a:t>
            </a:r>
          </a:p>
        </p:txBody>
      </p:sp>
    </p:spTree>
    <p:extLst>
      <p:ext uri="{BB962C8B-B14F-4D97-AF65-F5344CB8AC3E}">
        <p14:creationId xmlns:p14="http://schemas.microsoft.com/office/powerpoint/2010/main" val="135495170"/>
      </p:ext>
    </p:extLst>
  </p:cSld>
  <p:clrMapOvr>
    <a:masterClrMapping/>
  </p:clrMapOvr>
  <p:hf sldNum="0" hdr="0" ft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red and purple light&#10;&#10;AI-generated content may be incorrect.">
            <a:extLst>
              <a:ext uri="{FF2B5EF4-FFF2-40B4-BE49-F238E27FC236}">
                <a16:creationId xmlns:a16="http://schemas.microsoft.com/office/drawing/2014/main" id="{27A6C04A-3EE2-7293-8111-E4CF6B18B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84" t="57458" r="22221" b="1"/>
          <a:stretch>
            <a:fillRect/>
          </a:stretch>
        </p:blipFill>
        <p:spPr>
          <a:xfrm rot="10800000">
            <a:off x="0" y="1"/>
            <a:ext cx="9144000" cy="360211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9486" y="-850392"/>
            <a:ext cx="7989570" cy="6858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93332489-DC9C-40A3-89C4-AFC56B3B0CAB}" type="datetime1">
              <a:rPr lang="en-US" smtClean="0"/>
              <a:pPr/>
              <a:t>9/12/2026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14325" y="2164205"/>
            <a:ext cx="6600826" cy="2664970"/>
          </a:xfrm>
        </p:spPr>
        <p:txBody>
          <a:bodyPr anchor="b">
            <a:normAutofit/>
          </a:bodyPr>
          <a:lstStyle>
            <a:lvl1pPr marL="0" indent="0">
              <a:lnSpc>
                <a:spcPct val="85000"/>
              </a:lnSpc>
              <a:buNone/>
              <a:defRPr sz="4500" b="0" spc="-38" baseline="0">
                <a:solidFill>
                  <a:schemeClr val="tx1"/>
                </a:solidFill>
              </a:defRPr>
            </a:lvl1pPr>
            <a:lvl2pPr marL="171450" indent="0">
              <a:lnSpc>
                <a:spcPct val="85000"/>
              </a:lnSpc>
              <a:buNone/>
              <a:defRPr sz="3300" b="0" spc="-38" baseline="0">
                <a:solidFill>
                  <a:schemeClr val="tx1"/>
                </a:solidFill>
              </a:defRPr>
            </a:lvl2pPr>
            <a:lvl3pPr marL="342900" indent="0">
              <a:lnSpc>
                <a:spcPct val="85000"/>
              </a:lnSpc>
              <a:buNone/>
              <a:defRPr sz="3000" b="0" spc="-38" baseline="0">
                <a:solidFill>
                  <a:schemeClr val="tx1"/>
                </a:solidFill>
              </a:defRPr>
            </a:lvl3pPr>
            <a:lvl4pPr marL="514350" indent="0">
              <a:lnSpc>
                <a:spcPct val="85000"/>
              </a:lnSpc>
              <a:buNone/>
              <a:defRPr sz="2700" b="0" spc="-38" baseline="0">
                <a:solidFill>
                  <a:schemeClr val="tx1"/>
                </a:solidFill>
              </a:defRPr>
            </a:lvl4pPr>
            <a:lvl5pPr marL="685800" indent="0">
              <a:lnSpc>
                <a:spcPct val="85000"/>
              </a:lnSpc>
              <a:buNone/>
              <a:defRPr sz="2400" b="0" spc="-38" baseline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add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80703435"/>
      </p:ext>
    </p:extLst>
  </p:cSld>
  <p:clrMapOvr>
    <a:masterClrMapping/>
  </p:clrMapOvr>
  <p:hf sldNum="0" hdr="0" ftr="0" dt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close up of a colorful background&#10;&#10;AI-generated content may be incorrect.">
            <a:extLst>
              <a:ext uri="{FF2B5EF4-FFF2-40B4-BE49-F238E27FC236}">
                <a16:creationId xmlns:a16="http://schemas.microsoft.com/office/drawing/2014/main" id="{56ABB8EC-1098-DCAC-E2E3-BCA53EEC62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1" t="22024" r="10011"/>
          <a:stretch>
            <a:fillRect/>
          </a:stretch>
        </p:blipFill>
        <p:spPr>
          <a:xfrm rot="10800000" flipH="1">
            <a:off x="0" y="0"/>
            <a:ext cx="9144000" cy="514807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131542D-3EA5-35E3-406E-8496EA7D404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00175" y="3655664"/>
            <a:ext cx="6379925" cy="499820"/>
          </a:xfrm>
        </p:spPr>
        <p:txBody>
          <a:bodyPr anchor="ctr">
            <a:normAutofit/>
          </a:bodyPr>
          <a:lstStyle>
            <a:lvl1pPr algn="r">
              <a:lnSpc>
                <a:spcPct val="90000"/>
              </a:lnSpc>
              <a:defRPr sz="1050" b="0" cap="all" spc="75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4AFB98B-06E5-997A-53DA-CC0E6A618E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E4CA6F2-8C52-8488-999E-FEF7877BAF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403F4C9-1C82-4616-8D26-0B0587291200}" type="datetime1">
              <a:rPr lang="en-US" smtClean="0"/>
              <a:pPr/>
              <a:t>9/12/2026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159DD64-9865-92B3-BED2-F770E9763D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BBD3F2A-2B85-D7B7-24A2-D01A281CD79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400175" y="1392072"/>
            <a:ext cx="6379925" cy="2141541"/>
          </a:xfrm>
        </p:spPr>
        <p:txBody>
          <a:bodyPr anchor="ctr">
            <a:normAutofit/>
          </a:bodyPr>
          <a:lstStyle>
            <a:lvl1pPr marL="123444" indent="-123444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3750" spc="-38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add Quote</a:t>
            </a:r>
          </a:p>
        </p:txBody>
      </p:sp>
    </p:spTree>
    <p:extLst>
      <p:ext uri="{BB962C8B-B14F-4D97-AF65-F5344CB8AC3E}">
        <p14:creationId xmlns:p14="http://schemas.microsoft.com/office/powerpoint/2010/main" val="1540692343"/>
      </p:ext>
    </p:extLst>
  </p:cSld>
  <p:clrMapOvr>
    <a:masterClrMapping/>
  </p:clrMapOvr>
  <p:hf sldNum="0" hdr="0" ftr="0" dt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4325" y="836676"/>
            <a:ext cx="6286500" cy="52624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38C42AE-61C6-458B-86C3-22D39A5E8956}" type="datetime1">
              <a:rPr lang="en-US" smtClean="0"/>
              <a:pPr/>
              <a:t>9/12/2026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04CA46A-141E-21AB-51BA-BA1F0F395708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323850" y="1425178"/>
            <a:ext cx="3693319" cy="326112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F8607D36-7013-02AC-69A9-8D38C5BBA7D0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409118" y="1425178"/>
            <a:ext cx="3693319" cy="326112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832145"/>
      </p:ext>
    </p:extLst>
  </p:cSld>
  <p:clrMapOvr>
    <a:masterClrMapping/>
  </p:clrMapOvr>
  <p:hf sldNum="0" hdr="0" ftr="0" dt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FEE969-634D-6E32-D227-18E9282C6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3992" y="699073"/>
            <a:ext cx="8126654" cy="528066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49D76D8-9033-26CF-BF4C-AECCC685C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3B3581-658A-8487-F9CB-E79F2BFF27E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600825" y="161144"/>
            <a:ext cx="1440180" cy="253746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3D71BEE-9C65-4D84-970B-0B47E929926B}" type="datetime1">
              <a:rPr lang="en-US" smtClean="0"/>
              <a:pPr/>
              <a:t>9/12/2026</a:t>
            </a:fld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2A06B8-CC1D-542F-D8EB-7625046B9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CD26D4-290A-F0ED-7D62-41EDA6FEC2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3991" y="1256710"/>
            <a:ext cx="3685439" cy="419876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1200" b="1" cap="all" baseline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1854769-C5D8-1BF0-C3A2-77216D6255DB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323850" y="1713766"/>
            <a:ext cx="3675580" cy="297253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536620-C4F3-EEC3-DBF1-05196B1CBB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714875" y="1256710"/>
            <a:ext cx="3725771" cy="419876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1200" b="1" cap="all" baseline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B3527224-4234-3620-766D-DCCA3AFDF896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709551" y="1713766"/>
            <a:ext cx="3737072" cy="297253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0605064"/>
      </p:ext>
    </p:extLst>
  </p:cSld>
  <p:clrMapOvr>
    <a:masterClrMapping/>
  </p:clrMapOvr>
  <p:hf sldNum="0" hdr="0" ftr="0" dt="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A9F42-7FF7-F803-C075-BC4968D35E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5594" y="835133"/>
            <a:ext cx="6285232" cy="65714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968DDD-323F-89A1-84E3-DDBA626D9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9E8268-7232-2944-F1BD-399F9419B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9AFCF02-D35E-46A4-B7A1-1A2B81F8D932}" type="datetime1">
              <a:rPr lang="en-US" smtClean="0"/>
              <a:pPr/>
              <a:t>9/12/2026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FBDC76-671D-1671-DCE2-D5658BD40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736644584"/>
      </p:ext>
    </p:extLst>
  </p:cSld>
  <p:clrMapOvr>
    <a:masterClrMapping/>
  </p:clrMapOvr>
  <p:hf sldNum="0" hdr="0" ftr="0" dt="0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EAA6C9-A7F3-19F1-D17C-A1D83FAF5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BC4D82-0182-501C-9231-467676804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A57AF51-4D04-4E0C-B33D-81940CAB4B07}" type="datetime1">
              <a:rPr lang="en-US" smtClean="0"/>
              <a:pPr/>
              <a:t>9/12/2026</a:t>
            </a:fld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EBB816-1B94-116F-92D4-6043AE9E0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615632041"/>
      </p:ext>
    </p:extLst>
  </p:cSld>
  <p:clrMapOvr>
    <a:masterClrMapping/>
  </p:clrMapOvr>
  <p:hf sldNum="0" hdr="0" ftr="0" dt="0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red and purple light&#10;&#10;AI-generated content may be incorrect.">
            <a:extLst>
              <a:ext uri="{FF2B5EF4-FFF2-40B4-BE49-F238E27FC236}">
                <a16:creationId xmlns:a16="http://schemas.microsoft.com/office/drawing/2014/main" id="{CC69B319-31FA-514C-5A82-30B4D1B20A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92"/>
          <a:stretch>
            <a:fillRect/>
          </a:stretch>
        </p:blipFill>
        <p:spPr>
          <a:xfrm flipH="1">
            <a:off x="0" y="0"/>
            <a:ext cx="9143999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4295" y="569214"/>
            <a:ext cx="5707251" cy="1301150"/>
          </a:xfrm>
        </p:spPr>
        <p:txBody>
          <a:bodyPr anchor="t">
            <a:noAutofit/>
          </a:bodyPr>
          <a:lstStyle>
            <a:lvl1pPr>
              <a:defRPr sz="54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EDABFCF2-BE01-43CB-85B3-49CC0FE55050}" type="datetime1">
              <a:rPr lang="en-US" smtClean="0"/>
              <a:pPr/>
              <a:t>9/12/2026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7E1FCC9-2D1D-9C6B-8C9A-E3D0A77DBEF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14325" y="2028826"/>
            <a:ext cx="6600825" cy="2210663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>
                <a:solidFill>
                  <a:schemeClr val="tx1"/>
                </a:solidFill>
              </a:defRPr>
            </a:lvl1pPr>
            <a:lvl2pPr>
              <a:defRPr lang="en-US" dirty="0">
                <a:solidFill>
                  <a:schemeClr val="tx1"/>
                </a:solidFill>
              </a:defRPr>
            </a:lvl2pPr>
            <a:lvl3pPr>
              <a:defRPr lang="en-US" dirty="0">
                <a:solidFill>
                  <a:schemeClr val="tx1"/>
                </a:solidFill>
              </a:defRPr>
            </a:lvl3pPr>
            <a:lvl4pPr>
              <a:defRPr lang="en-US" dirty="0">
                <a:solidFill>
                  <a:schemeClr val="tx1"/>
                </a:solidFill>
              </a:defRPr>
            </a:lvl4pPr>
            <a:lvl5pPr>
              <a:defRPr lang="en-US" dirty="0">
                <a:solidFill>
                  <a:schemeClr val="tx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0090011"/>
      </p:ext>
    </p:extLst>
  </p:cSld>
  <p:clrMapOvr>
    <a:masterClrMapping/>
  </p:clrMapOvr>
  <p:hf sldNum="0" hdr="0" ftr="0" dt="0"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red and purple light&#10;&#10;AI-generated content may be incorrect.">
            <a:extLst>
              <a:ext uri="{FF2B5EF4-FFF2-40B4-BE49-F238E27FC236}">
                <a16:creationId xmlns:a16="http://schemas.microsoft.com/office/drawing/2014/main" id="{86565871-9318-EC0D-5245-A159818CA8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92"/>
          <a:stretch>
            <a:fillRect/>
          </a:stretch>
        </p:blipFill>
        <p:spPr>
          <a:xfrm flipH="1">
            <a:off x="0" y="0"/>
            <a:ext cx="9143999" cy="5143500"/>
          </a:xfrm>
          <a:prstGeom prst="rect">
            <a:avLst/>
          </a:prstGeom>
        </p:spPr>
      </p:pic>
      <p:sp>
        <p:nvSpPr>
          <p:cNvPr id="9" name="Title 8">
            <a:extLst>
              <a:ext uri="{FF2B5EF4-FFF2-40B4-BE49-F238E27FC236}">
                <a16:creationId xmlns:a16="http://schemas.microsoft.com/office/drawing/2014/main" id="{687F1B09-5020-D2DD-189E-7226AD2329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5594" y="2028579"/>
            <a:ext cx="4099245" cy="2050038"/>
          </a:xfrm>
        </p:spPr>
        <p:txBody>
          <a:bodyPr/>
          <a:lstStyle>
            <a:lvl1pPr>
              <a:defRPr sz="54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288AF9F-2338-4040-A485-373B8EC8151E}" type="datetime1">
              <a:rPr lang="en-US" smtClean="0"/>
              <a:pPr/>
              <a:t>9/12/2026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8492B719-9068-0A96-E408-4EB3E9F85BE9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4729163" y="2028825"/>
            <a:ext cx="3307556" cy="117157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996496"/>
      </p:ext>
    </p:extLst>
  </p:cSld>
  <p:clrMapOvr>
    <a:masterClrMapping/>
  </p:clrMapOvr>
  <p:hf sldNum="0" hdr="0" ftr="0" dt="0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20810A8-CF45-D171-47D6-4641D20DEF59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B55BFFF-6993-E2CB-0021-DCA9BC1CD32A}"/>
              </a:ext>
            </a:extLst>
          </p:cNvPr>
          <p:cNvSpPr/>
          <p:nvPr userDrawn="1"/>
        </p:nvSpPr>
        <p:spPr>
          <a:xfrm>
            <a:off x="0" y="874294"/>
            <a:ext cx="9143999" cy="1096590"/>
          </a:xfrm>
          <a:prstGeom prst="rect">
            <a:avLst/>
          </a:prstGeom>
          <a:solidFill>
            <a:srgbClr val="0B539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 sz="4000" dirty="0">
              <a:solidFill>
                <a:srgbClr val="1C59B6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4441817-8742-AAB7-3DE3-61BB423678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62994"/>
            <a:ext cx="9144000" cy="594360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E425D161-1C69-C8B2-F374-78CCBE606EC3}"/>
              </a:ext>
            </a:extLst>
          </p:cNvPr>
          <p:cNvGrpSpPr/>
          <p:nvPr userDrawn="1"/>
        </p:nvGrpSpPr>
        <p:grpSpPr>
          <a:xfrm>
            <a:off x="7938655" y="-4"/>
            <a:ext cx="1205345" cy="376986"/>
            <a:chOff x="7938655" y="-4"/>
            <a:chExt cx="1205345" cy="376986"/>
          </a:xfrm>
        </p:grpSpPr>
        <p:sp>
          <p:nvSpPr>
            <p:cNvPr id="9" name="Google Shape;65;p14">
              <a:extLst>
                <a:ext uri="{FF2B5EF4-FFF2-40B4-BE49-F238E27FC236}">
                  <a16:creationId xmlns:a16="http://schemas.microsoft.com/office/drawing/2014/main" id="{AB97735F-10B3-C49B-FAC0-29F100733652}"/>
                </a:ext>
              </a:extLst>
            </p:cNvPr>
            <p:cNvSpPr/>
            <p:nvPr/>
          </p:nvSpPr>
          <p:spPr>
            <a:xfrm flipV="1">
              <a:off x="7938655" y="-4"/>
              <a:ext cx="1205345" cy="376986"/>
            </a:xfrm>
            <a:prstGeom prst="snipRoundRect">
              <a:avLst>
                <a:gd name="adj1" fmla="val 38862"/>
                <a:gd name="adj2" fmla="val 0"/>
              </a:avLst>
            </a:prstGeom>
            <a:solidFill>
              <a:srgbClr val="F1E3F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F05CFBEF-D771-58D0-7F89-4A3C6B9FC95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103741" y="22327"/>
              <a:ext cx="952103" cy="279166"/>
            </a:xfrm>
            <a:prstGeom prst="rect">
              <a:avLst/>
            </a:prstGeom>
          </p:spPr>
        </p:pic>
      </p:grp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FE801D52-F077-8E04-9E74-86259BD03072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1010587" y="951875"/>
            <a:ext cx="8065957" cy="9519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40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SG" dirty="0"/>
          </a:p>
        </p:txBody>
      </p:sp>
      <p:sp>
        <p:nvSpPr>
          <p:cNvPr id="12" name="Google Shape;22;p5">
            <a:extLst>
              <a:ext uri="{FF2B5EF4-FFF2-40B4-BE49-F238E27FC236}">
                <a16:creationId xmlns:a16="http://schemas.microsoft.com/office/drawing/2014/main" id="{55451922-54DE-F3E4-C311-A3D8E2E99442}"/>
              </a:ext>
            </a:extLst>
          </p:cNvPr>
          <p:cNvSpPr txBox="1">
            <a:spLocks noGrp="1"/>
          </p:cNvSpPr>
          <p:nvPr userDrawn="1">
            <p:ph type="body" idx="1" hasCustomPrompt="1"/>
          </p:nvPr>
        </p:nvSpPr>
        <p:spPr>
          <a:xfrm>
            <a:off x="1010587" y="2585332"/>
            <a:ext cx="8065957" cy="4872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1">
                <a:solidFill>
                  <a:srgbClr val="0B5394"/>
                </a:solidFill>
              </a:defRPr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r>
              <a:rPr lang="en-SG" dirty="0"/>
              <a:t>Name</a:t>
            </a:r>
            <a:endParaRPr dirty="0"/>
          </a:p>
        </p:txBody>
      </p:sp>
      <p:sp>
        <p:nvSpPr>
          <p:cNvPr id="13" name="Google Shape;22;p5">
            <a:extLst>
              <a:ext uri="{FF2B5EF4-FFF2-40B4-BE49-F238E27FC236}">
                <a16:creationId xmlns:a16="http://schemas.microsoft.com/office/drawing/2014/main" id="{EA1AD073-3564-9E91-28A3-89E68A4EBCE3}"/>
              </a:ext>
            </a:extLst>
          </p:cNvPr>
          <p:cNvSpPr txBox="1">
            <a:spLocks noGrp="1"/>
          </p:cNvSpPr>
          <p:nvPr userDrawn="1">
            <p:ph type="body" idx="11" hasCustomPrompt="1"/>
          </p:nvPr>
        </p:nvSpPr>
        <p:spPr>
          <a:xfrm>
            <a:off x="1010586" y="3071986"/>
            <a:ext cx="8065957" cy="4872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1">
                <a:solidFill>
                  <a:srgbClr val="0B5394"/>
                </a:solidFill>
              </a:defRPr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r>
              <a:rPr lang="en-SG" dirty="0"/>
              <a:t>Designation</a:t>
            </a:r>
            <a:endParaRPr dirty="0"/>
          </a:p>
        </p:txBody>
      </p:sp>
      <p:sp>
        <p:nvSpPr>
          <p:cNvPr id="14" name="Google Shape;22;p5">
            <a:extLst>
              <a:ext uri="{FF2B5EF4-FFF2-40B4-BE49-F238E27FC236}">
                <a16:creationId xmlns:a16="http://schemas.microsoft.com/office/drawing/2014/main" id="{1D74BBA0-CF9A-5465-25A4-A2132D8241A4}"/>
              </a:ext>
            </a:extLst>
          </p:cNvPr>
          <p:cNvSpPr txBox="1">
            <a:spLocks noGrp="1"/>
          </p:cNvSpPr>
          <p:nvPr userDrawn="1">
            <p:ph type="body" idx="12" hasCustomPrompt="1"/>
          </p:nvPr>
        </p:nvSpPr>
        <p:spPr>
          <a:xfrm>
            <a:off x="1010586" y="3570250"/>
            <a:ext cx="8065957" cy="4872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1">
                <a:solidFill>
                  <a:srgbClr val="0B5394"/>
                </a:solidFill>
              </a:defRPr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r>
              <a:rPr lang="en-SG" dirty="0"/>
              <a:t>Organisation</a:t>
            </a:r>
            <a:endParaRPr dirty="0"/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4897E50C-ADFE-09B8-FCD2-68011E435FC6}"/>
              </a:ext>
            </a:extLst>
          </p:cNvPr>
          <p:cNvGrpSpPr/>
          <p:nvPr userDrawn="1"/>
        </p:nvGrpSpPr>
        <p:grpSpPr>
          <a:xfrm>
            <a:off x="210849" y="4628477"/>
            <a:ext cx="4308593" cy="450000"/>
            <a:chOff x="210849" y="4628477"/>
            <a:chExt cx="4308593" cy="450000"/>
          </a:xfrm>
        </p:grpSpPr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6C5023AC-B804-7067-DCEC-3700C8DEAA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210849" y="4759038"/>
              <a:ext cx="2429035" cy="248400"/>
            </a:xfrm>
            <a:prstGeom prst="rect">
              <a:avLst/>
            </a:prstGeom>
          </p:spPr>
        </p:pic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91433D01-F2D2-A899-9B3A-BEDEFE44E1B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2850733" y="4628477"/>
              <a:ext cx="1668709" cy="450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7870213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userDrawn="1">
  <p:cSld name="1_Section header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" name="Google Shape;22;p5">
            <a:extLst>
              <a:ext uri="{FF2B5EF4-FFF2-40B4-BE49-F238E27FC236}">
                <a16:creationId xmlns:a16="http://schemas.microsoft.com/office/drawing/2014/main" id="{61B97A01-D65C-D415-2D14-810FC5BC4EE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097480" y="1443618"/>
            <a:ext cx="7254945" cy="23472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150">
                <a:solidFill>
                  <a:schemeClr val="tx1"/>
                </a:solidFill>
                <a:latin typeface="+mj-lt"/>
              </a:defRPr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 dirty="0"/>
          </a:p>
        </p:txBody>
      </p:sp>
      <p:sp>
        <p:nvSpPr>
          <p:cNvPr id="3" name="Google Shape;21;p5">
            <a:extLst>
              <a:ext uri="{FF2B5EF4-FFF2-40B4-BE49-F238E27FC236}">
                <a16:creationId xmlns:a16="http://schemas.microsoft.com/office/drawing/2014/main" id="{6CF5D9C7-BBE4-3265-CE9D-EF2FCD05DA55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1108926" y="892516"/>
            <a:ext cx="7243500" cy="4287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00" b="1">
                <a:solidFill>
                  <a:srgbClr val="0B539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en-SG" dirty="0"/>
              <a:t>Header/Title</a:t>
            </a:r>
            <a:endParaRPr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A71FE905-D32A-1AFD-4409-E4C0DE6CD572}"/>
              </a:ext>
            </a:extLst>
          </p:cNvPr>
          <p:cNvGrpSpPr/>
          <p:nvPr userDrawn="1"/>
        </p:nvGrpSpPr>
        <p:grpSpPr>
          <a:xfrm>
            <a:off x="7938655" y="-4"/>
            <a:ext cx="1205345" cy="376986"/>
            <a:chOff x="7938655" y="-4"/>
            <a:chExt cx="1205345" cy="376986"/>
          </a:xfrm>
        </p:grpSpPr>
        <p:sp>
          <p:nvSpPr>
            <p:cNvPr id="8" name="Google Shape;65;p14">
              <a:extLst>
                <a:ext uri="{FF2B5EF4-FFF2-40B4-BE49-F238E27FC236}">
                  <a16:creationId xmlns:a16="http://schemas.microsoft.com/office/drawing/2014/main" id="{8F6A289F-383A-E595-37BE-E9DA9B9C5F1A}"/>
                </a:ext>
              </a:extLst>
            </p:cNvPr>
            <p:cNvSpPr/>
            <p:nvPr/>
          </p:nvSpPr>
          <p:spPr>
            <a:xfrm flipV="1">
              <a:off x="7938655" y="-4"/>
              <a:ext cx="1205345" cy="376986"/>
            </a:xfrm>
            <a:prstGeom prst="snipRoundRect">
              <a:avLst>
                <a:gd name="adj1" fmla="val 38862"/>
                <a:gd name="adj2" fmla="val 0"/>
              </a:avLst>
            </a:prstGeom>
            <a:solidFill>
              <a:srgbClr val="F1E3F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A20463AA-9304-BFA9-B235-15772135758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103741" y="22327"/>
              <a:ext cx="952103" cy="279166"/>
            </a:xfrm>
            <a:prstGeom prst="rect">
              <a:avLst/>
            </a:prstGeom>
          </p:spPr>
        </p:pic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37EEC3A0-CDEF-B208-9C3D-A4D113C419C0}"/>
              </a:ext>
            </a:extLst>
          </p:cNvPr>
          <p:cNvGrpSpPr/>
          <p:nvPr userDrawn="1"/>
        </p:nvGrpSpPr>
        <p:grpSpPr>
          <a:xfrm>
            <a:off x="0" y="4562994"/>
            <a:ext cx="9144000" cy="594360"/>
            <a:chOff x="0" y="4562994"/>
            <a:chExt cx="9144000" cy="594360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46843C65-9865-3166-4CAB-BEAB17A911C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4562994"/>
              <a:ext cx="9144000" cy="594360"/>
            </a:xfrm>
            <a:prstGeom prst="rect">
              <a:avLst/>
            </a:prstGeom>
          </p:spPr>
        </p:pic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43CE9485-B998-CEB7-B972-31404550B6BD}"/>
                </a:ext>
              </a:extLst>
            </p:cNvPr>
            <p:cNvGrpSpPr/>
            <p:nvPr userDrawn="1"/>
          </p:nvGrpSpPr>
          <p:grpSpPr>
            <a:xfrm>
              <a:off x="210849" y="4628477"/>
              <a:ext cx="4308593" cy="450000"/>
              <a:chOff x="210849" y="4628477"/>
              <a:chExt cx="4308593" cy="450000"/>
            </a:xfrm>
          </p:grpSpPr>
          <p:pic>
            <p:nvPicPr>
              <p:cNvPr id="12" name="Picture 11">
                <a:extLst>
                  <a:ext uri="{FF2B5EF4-FFF2-40B4-BE49-F238E27FC236}">
                    <a16:creationId xmlns:a16="http://schemas.microsoft.com/office/drawing/2014/main" id="{99311D0E-C780-593C-A2EC-CDA64382FA78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4"/>
              <a:stretch>
                <a:fillRect/>
              </a:stretch>
            </p:blipFill>
            <p:spPr>
              <a:xfrm>
                <a:off x="210849" y="4759038"/>
                <a:ext cx="2429035" cy="248400"/>
              </a:xfrm>
              <a:prstGeom prst="rect">
                <a:avLst/>
              </a:prstGeom>
            </p:spPr>
          </p:pic>
          <p:pic>
            <p:nvPicPr>
              <p:cNvPr id="13" name="Picture 12">
                <a:extLst>
                  <a:ext uri="{FF2B5EF4-FFF2-40B4-BE49-F238E27FC236}">
                    <a16:creationId xmlns:a16="http://schemas.microsoft.com/office/drawing/2014/main" id="{30FD8B93-C704-A737-DA3C-1CE5932AB87F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5"/>
              <a:stretch>
                <a:fillRect/>
              </a:stretch>
            </p:blipFill>
            <p:spPr>
              <a:xfrm>
                <a:off x="2850733" y="4628477"/>
                <a:ext cx="1668709" cy="450000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52195393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userDrawn="1">
  <p:cSld name="Title and two 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FB07168F-6C91-A97B-F0EB-7CD3F18AA801}"/>
              </a:ext>
            </a:extLst>
          </p:cNvPr>
          <p:cNvGrpSpPr/>
          <p:nvPr userDrawn="1"/>
        </p:nvGrpSpPr>
        <p:grpSpPr>
          <a:xfrm>
            <a:off x="7938655" y="-4"/>
            <a:ext cx="1205345" cy="376986"/>
            <a:chOff x="7938655" y="-4"/>
            <a:chExt cx="1205345" cy="376986"/>
          </a:xfrm>
        </p:grpSpPr>
        <p:sp>
          <p:nvSpPr>
            <p:cNvPr id="6" name="Google Shape;65;p14">
              <a:extLst>
                <a:ext uri="{FF2B5EF4-FFF2-40B4-BE49-F238E27FC236}">
                  <a16:creationId xmlns:a16="http://schemas.microsoft.com/office/drawing/2014/main" id="{D8E58217-5B71-39BB-7946-5F4354EF1453}"/>
                </a:ext>
              </a:extLst>
            </p:cNvPr>
            <p:cNvSpPr/>
            <p:nvPr/>
          </p:nvSpPr>
          <p:spPr>
            <a:xfrm flipV="1">
              <a:off x="7938655" y="-4"/>
              <a:ext cx="1205345" cy="376986"/>
            </a:xfrm>
            <a:prstGeom prst="snipRoundRect">
              <a:avLst>
                <a:gd name="adj1" fmla="val 38862"/>
                <a:gd name="adj2" fmla="val 0"/>
              </a:avLst>
            </a:prstGeom>
            <a:solidFill>
              <a:srgbClr val="F1E3F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3B69EA6F-9498-6E1C-C31D-6C74C65B039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103741" y="22327"/>
              <a:ext cx="952103" cy="279166"/>
            </a:xfrm>
            <a:prstGeom prst="rect">
              <a:avLst/>
            </a:prstGeom>
          </p:spPr>
        </p:pic>
      </p:grpSp>
      <p:sp>
        <p:nvSpPr>
          <p:cNvPr id="8" name="Google Shape;96;p16">
            <a:extLst>
              <a:ext uri="{FF2B5EF4-FFF2-40B4-BE49-F238E27FC236}">
                <a16:creationId xmlns:a16="http://schemas.microsoft.com/office/drawing/2014/main" id="{30023A6E-2838-E8D8-7FEF-1FB6AF404933}"/>
              </a:ext>
            </a:extLst>
          </p:cNvPr>
          <p:cNvSpPr txBox="1"/>
          <p:nvPr userDrawn="1"/>
        </p:nvSpPr>
        <p:spPr>
          <a:xfrm>
            <a:off x="1108925" y="1925412"/>
            <a:ext cx="7243500" cy="10156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" sz="5400" b="1" dirty="0">
                <a:solidFill>
                  <a:srgbClr val="0044AD"/>
                </a:solidFill>
              </a:rPr>
              <a:t>T</a:t>
            </a:r>
            <a:r>
              <a:rPr lang="en-US" altLang="zh-CN" sz="5400" b="1" dirty="0">
                <a:solidFill>
                  <a:srgbClr val="0044AD"/>
                </a:solidFill>
              </a:rPr>
              <a:t>hank You!</a:t>
            </a:r>
            <a:endParaRPr sz="5400" b="1" i="0" u="none" strike="noStrike" cap="none" dirty="0">
              <a:solidFill>
                <a:srgbClr val="0044AD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65732C4F-149E-4BB4-194C-FDE88A017676}"/>
              </a:ext>
            </a:extLst>
          </p:cNvPr>
          <p:cNvGrpSpPr/>
          <p:nvPr userDrawn="1"/>
        </p:nvGrpSpPr>
        <p:grpSpPr>
          <a:xfrm>
            <a:off x="0" y="4562994"/>
            <a:ext cx="9144000" cy="594360"/>
            <a:chOff x="0" y="4562994"/>
            <a:chExt cx="9144000" cy="594360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D77834C1-21E8-D48B-BE2C-F73237761F3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4562994"/>
              <a:ext cx="9144000" cy="594360"/>
            </a:xfrm>
            <a:prstGeom prst="rect">
              <a:avLst/>
            </a:prstGeom>
          </p:spPr>
        </p:pic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EA63C6F3-9125-E2D4-49EA-D4B1B7BE6F92}"/>
                </a:ext>
              </a:extLst>
            </p:cNvPr>
            <p:cNvGrpSpPr/>
            <p:nvPr userDrawn="1"/>
          </p:nvGrpSpPr>
          <p:grpSpPr>
            <a:xfrm>
              <a:off x="210849" y="4628477"/>
              <a:ext cx="4308593" cy="450000"/>
              <a:chOff x="210849" y="4628477"/>
              <a:chExt cx="4308593" cy="450000"/>
            </a:xfrm>
          </p:grpSpPr>
          <p:pic>
            <p:nvPicPr>
              <p:cNvPr id="18" name="Picture 17">
                <a:extLst>
                  <a:ext uri="{FF2B5EF4-FFF2-40B4-BE49-F238E27FC236}">
                    <a16:creationId xmlns:a16="http://schemas.microsoft.com/office/drawing/2014/main" id="{97B44593-1647-A6B6-696C-C60D3CF93427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4"/>
              <a:stretch>
                <a:fillRect/>
              </a:stretch>
            </p:blipFill>
            <p:spPr>
              <a:xfrm>
                <a:off x="210849" y="4759038"/>
                <a:ext cx="2429035" cy="248400"/>
              </a:xfrm>
              <a:prstGeom prst="rect">
                <a:avLst/>
              </a:prstGeom>
            </p:spPr>
          </p:pic>
          <p:pic>
            <p:nvPicPr>
              <p:cNvPr id="19" name="Picture 18">
                <a:extLst>
                  <a:ext uri="{FF2B5EF4-FFF2-40B4-BE49-F238E27FC236}">
                    <a16:creationId xmlns:a16="http://schemas.microsoft.com/office/drawing/2014/main" id="{47443B15-AA21-0715-A388-46B53284CD72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5"/>
              <a:stretch>
                <a:fillRect/>
              </a:stretch>
            </p:blipFill>
            <p:spPr>
              <a:xfrm>
                <a:off x="2850733" y="4628477"/>
                <a:ext cx="1668709" cy="450000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3324551255"/>
      </p:ext>
    </p:extLst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8" Type="http://schemas.openxmlformats.org/officeDocument/2006/relationships/slideLayout" Target="../slideLayouts/slideLayout8.xml" />
  <Relationship Id="rId13" Type="http://schemas.openxmlformats.org/officeDocument/2006/relationships/theme" Target="../theme/theme1.xml" />
  <Relationship Id="rId3" Type="http://schemas.openxmlformats.org/officeDocument/2006/relationships/slideLayout" Target="../slideLayouts/slideLayout3.xml" />
  <Relationship Id="rId7" Type="http://schemas.openxmlformats.org/officeDocument/2006/relationships/slideLayout" Target="../slideLayouts/slideLayout7.xml" />
  <Relationship Id="rId12" Type="http://schemas.openxmlformats.org/officeDocument/2006/relationships/slideLayout" Target="../slideLayouts/slideLayout12.xml" />
  <Relationship Id="rId2" Type="http://schemas.openxmlformats.org/officeDocument/2006/relationships/slideLayout" Target="../slideLayouts/slideLayout2.xml" />
  <Relationship Id="rId1" Type="http://schemas.openxmlformats.org/officeDocument/2006/relationships/slideLayout" Target="../slideLayouts/slideLayout1.xml" />
  <Relationship Id="rId6" Type="http://schemas.openxmlformats.org/officeDocument/2006/relationships/slideLayout" Target="../slideLayouts/slideLayout6.xml" />
  <Relationship Id="rId11" Type="http://schemas.openxmlformats.org/officeDocument/2006/relationships/slideLayout" Target="../slideLayouts/slideLayout11.xml" />
  <Relationship Id="rId5" Type="http://schemas.openxmlformats.org/officeDocument/2006/relationships/slideLayout" Target="../slideLayouts/slideLayout5.xml" />
  <Relationship Id="rId10" Type="http://schemas.openxmlformats.org/officeDocument/2006/relationships/slideLayout" Target="../slideLayouts/slideLayout10.xml" />
  <Relationship Id="rId4" Type="http://schemas.openxmlformats.org/officeDocument/2006/relationships/slideLayout" Target="../slideLayouts/slideLayout4.xml" />
  <Relationship Id="rId9" Type="http://schemas.openxmlformats.org/officeDocument/2006/relationships/slideLayout" Target="../slideLayouts/slideLayout9.xml" />
</Relationships>
</file>

<file path=ppt/slideMasters/_rels/slideMaster2.xml.rels><?xml version="1.0" encoding="utf-8" standalone="yes"?>
<Relationships xmlns="http://schemas.openxmlformats.org/package/2006/relationships">
  <Relationship Id="rId8" Type="http://schemas.openxmlformats.org/officeDocument/2006/relationships/slideLayout" Target="../slideLayouts/slideLayout20.xml" />
  <Relationship Id="rId13" Type="http://schemas.openxmlformats.org/officeDocument/2006/relationships/slideLayout" Target="../slideLayouts/slideLayout25.xml" />
  <Relationship Id="rId18" Type="http://schemas.openxmlformats.org/officeDocument/2006/relationships/slideLayout" Target="../slideLayouts/slideLayout30.xml" />
  <Relationship Id="rId26" Type="http://schemas.openxmlformats.org/officeDocument/2006/relationships/slideLayout" Target="../slideLayouts/slideLayout38.xml" />
  <Relationship Id="rId3" Type="http://schemas.openxmlformats.org/officeDocument/2006/relationships/slideLayout" Target="../slideLayouts/slideLayout15.xml" />
  <Relationship Id="rId21" Type="http://schemas.openxmlformats.org/officeDocument/2006/relationships/slideLayout" Target="../slideLayouts/slideLayout33.xml" />
  <Relationship Id="rId7" Type="http://schemas.openxmlformats.org/officeDocument/2006/relationships/slideLayout" Target="../slideLayouts/slideLayout19.xml" />
  <Relationship Id="rId12" Type="http://schemas.openxmlformats.org/officeDocument/2006/relationships/slideLayout" Target="../slideLayouts/slideLayout24.xml" />
  <Relationship Id="rId17" Type="http://schemas.openxmlformats.org/officeDocument/2006/relationships/slideLayout" Target="../slideLayouts/slideLayout29.xml" />
  <Relationship Id="rId25" Type="http://schemas.openxmlformats.org/officeDocument/2006/relationships/slideLayout" Target="../slideLayouts/slideLayout37.xml" />
  <Relationship Id="rId2" Type="http://schemas.openxmlformats.org/officeDocument/2006/relationships/slideLayout" Target="../slideLayouts/slideLayout14.xml" />
  <Relationship Id="rId16" Type="http://schemas.openxmlformats.org/officeDocument/2006/relationships/slideLayout" Target="../slideLayouts/slideLayout28.xml" />
  <Relationship Id="rId20" Type="http://schemas.openxmlformats.org/officeDocument/2006/relationships/slideLayout" Target="../slideLayouts/slideLayout32.xml" />
  <Relationship Id="rId29" Type="http://schemas.openxmlformats.org/officeDocument/2006/relationships/slideLayout" Target="../slideLayouts/slideLayout41.xml" />
  <Relationship Id="rId1" Type="http://schemas.openxmlformats.org/officeDocument/2006/relationships/slideLayout" Target="../slideLayouts/slideLayout13.xml" />
  <Relationship Id="rId6" Type="http://schemas.openxmlformats.org/officeDocument/2006/relationships/slideLayout" Target="../slideLayouts/slideLayout18.xml" />
  <Relationship Id="rId11" Type="http://schemas.openxmlformats.org/officeDocument/2006/relationships/slideLayout" Target="../slideLayouts/slideLayout23.xml" />
  <Relationship Id="rId24" Type="http://schemas.openxmlformats.org/officeDocument/2006/relationships/slideLayout" Target="../slideLayouts/slideLayout36.xml" />
  <Relationship Id="rId5" Type="http://schemas.openxmlformats.org/officeDocument/2006/relationships/slideLayout" Target="../slideLayouts/slideLayout17.xml" />
  <Relationship Id="rId15" Type="http://schemas.openxmlformats.org/officeDocument/2006/relationships/slideLayout" Target="../slideLayouts/slideLayout27.xml" />
  <Relationship Id="rId23" Type="http://schemas.openxmlformats.org/officeDocument/2006/relationships/slideLayout" Target="../slideLayouts/slideLayout35.xml" />
  <Relationship Id="rId28" Type="http://schemas.openxmlformats.org/officeDocument/2006/relationships/slideLayout" Target="../slideLayouts/slideLayout40.xml" />
  <Relationship Id="rId10" Type="http://schemas.openxmlformats.org/officeDocument/2006/relationships/slideLayout" Target="../slideLayouts/slideLayout22.xml" />
  <Relationship Id="rId19" Type="http://schemas.openxmlformats.org/officeDocument/2006/relationships/slideLayout" Target="../slideLayouts/slideLayout31.xml" />
  <Relationship Id="rId31" Type="http://schemas.openxmlformats.org/officeDocument/2006/relationships/theme" Target="../theme/theme2.xml" />
  <Relationship Id="rId4" Type="http://schemas.openxmlformats.org/officeDocument/2006/relationships/slideLayout" Target="../slideLayouts/slideLayout16.xml" />
  <Relationship Id="rId9" Type="http://schemas.openxmlformats.org/officeDocument/2006/relationships/slideLayout" Target="../slideLayouts/slideLayout21.xml" />
  <Relationship Id="rId14" Type="http://schemas.openxmlformats.org/officeDocument/2006/relationships/slideLayout" Target="../slideLayouts/slideLayout26.xml" />
  <Relationship Id="rId22" Type="http://schemas.openxmlformats.org/officeDocument/2006/relationships/slideLayout" Target="../slideLayouts/slideLayout34.xml" />
  <Relationship Id="rId27" Type="http://schemas.openxmlformats.org/officeDocument/2006/relationships/slideLayout" Target="../slideLayouts/slideLayout39.xml" />
  <Relationship Id="rId30" Type="http://schemas.openxmlformats.org/officeDocument/2006/relationships/slideLayout" Target="../slideLayouts/slideLayout42.xml" 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60" r:id="rId11"/>
    <p:sldLayoutId id="2147483661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5BFB69-9245-EC58-F1DE-FEB625BD3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5594" y="835133"/>
            <a:ext cx="7456807" cy="65714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16AFD5-5144-C460-0CA4-644BC4A93C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22063" y="1600200"/>
            <a:ext cx="7456807" cy="32289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E1B7C8-DA74-800B-EE14-A39E9DB32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24295" y="161144"/>
            <a:ext cx="2044782" cy="25374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525" cap="all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95753E-AF8A-7E04-8A1A-205B755A02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600825" y="161144"/>
            <a:ext cx="1440180" cy="25374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525" cap="all" baseline="0">
                <a:solidFill>
                  <a:schemeClr val="tx1"/>
                </a:solidFill>
              </a:defRPr>
            </a:lvl1pPr>
          </a:lstStyle>
          <a:p>
            <a:fld id="{F288AF9F-2338-4040-A485-373B8EC8151E}" type="datetime1">
              <a:rPr lang="en-US" smtClean="0"/>
              <a:pPr/>
              <a:t>9/12/2026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C1647D-0DF0-CA1B-F723-EF7B8F508D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68743" y="161144"/>
            <a:ext cx="416961" cy="25374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rtl="0">
              <a:defRPr sz="525" cap="all" baseline="0">
                <a:solidFill>
                  <a:schemeClr val="tx1"/>
                </a:solidFill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50899976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5" r:id="rId12"/>
    <p:sldLayoutId id="2147483676" r:id="rId13"/>
    <p:sldLayoutId id="2147483677" r:id="rId14"/>
    <p:sldLayoutId id="2147483678" r:id="rId15"/>
    <p:sldLayoutId id="2147483679" r:id="rId16"/>
    <p:sldLayoutId id="2147483680" r:id="rId17"/>
    <p:sldLayoutId id="2147483681" r:id="rId18"/>
    <p:sldLayoutId id="2147483682" r:id="rId19"/>
    <p:sldLayoutId id="2147483683" r:id="rId20"/>
    <p:sldLayoutId id="2147483684" r:id="rId21"/>
    <p:sldLayoutId id="2147483685" r:id="rId22"/>
    <p:sldLayoutId id="2147483686" r:id="rId23"/>
    <p:sldLayoutId id="2147483687" r:id="rId24"/>
    <p:sldLayoutId id="2147483688" r:id="rId25"/>
    <p:sldLayoutId id="2147483689" r:id="rId26"/>
    <p:sldLayoutId id="2147483690" r:id="rId27"/>
    <p:sldLayoutId id="2147483691" r:id="rId28"/>
    <p:sldLayoutId id="2147483692" r:id="rId29"/>
    <p:sldLayoutId id="2147483693" r:id="rId30"/>
  </p:sldLayoutIdLst>
  <p:hf sldNum="0" hdr="0" ftr="0" dt="0"/>
  <p:txStyles>
    <p:titleStyle>
      <a:lvl1pPr algn="l" defTabSz="685800" rtl="0" eaLnBrk="1" latinLnBrk="0" hangingPunct="1">
        <a:lnSpc>
          <a:spcPct val="85000"/>
        </a:lnSpc>
        <a:spcBef>
          <a:spcPct val="0"/>
        </a:spcBef>
        <a:buNone/>
        <a:defRPr sz="2250" b="0" kern="1200" spc="-83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685800" rtl="0" eaLnBrk="1" latinLnBrk="0" hangingPunct="1">
        <a:lnSpc>
          <a:spcPct val="120000"/>
        </a:lnSpc>
        <a:spcBef>
          <a:spcPts val="750"/>
        </a:spcBef>
        <a:buFont typeface="Arial" panose="020B0604020202020204" pitchFamily="34" charset="0"/>
        <a:buNone/>
        <a:defRPr sz="1050" kern="1200">
          <a:solidFill>
            <a:schemeClr val="tx1"/>
          </a:solidFill>
          <a:latin typeface="+mn-lt"/>
          <a:ea typeface="+mn-ea"/>
          <a:cs typeface="+mn-cs"/>
        </a:defRPr>
      </a:lvl1pPr>
      <a:lvl2pPr marL="171450" indent="0" algn="l" defTabSz="685800" rtl="0" eaLnBrk="1" latinLnBrk="0" hangingPunct="1">
        <a:lnSpc>
          <a:spcPct val="120000"/>
        </a:lnSpc>
        <a:spcBef>
          <a:spcPts val="375"/>
        </a:spcBef>
        <a:buFont typeface="Arial" panose="020B0604020202020204" pitchFamily="34" charset="0"/>
        <a:buNone/>
        <a:defRPr sz="1050" kern="1200">
          <a:solidFill>
            <a:schemeClr val="tx1"/>
          </a:solidFill>
          <a:latin typeface="+mn-lt"/>
          <a:ea typeface="+mn-ea"/>
          <a:cs typeface="+mn-cs"/>
        </a:defRPr>
      </a:lvl2pPr>
      <a:lvl3pPr marL="342900" indent="0" algn="l" defTabSz="685800" rtl="0" eaLnBrk="1" latinLnBrk="0" hangingPunct="1">
        <a:lnSpc>
          <a:spcPct val="120000"/>
        </a:lnSpc>
        <a:spcBef>
          <a:spcPts val="375"/>
        </a:spcBef>
        <a:buFont typeface="Arial" panose="020B0604020202020204" pitchFamily="34" charset="0"/>
        <a:buNone/>
        <a:defRPr sz="1050" kern="1200">
          <a:solidFill>
            <a:schemeClr val="tx1"/>
          </a:solidFill>
          <a:latin typeface="+mn-lt"/>
          <a:ea typeface="+mn-ea"/>
          <a:cs typeface="+mn-cs"/>
        </a:defRPr>
      </a:lvl3pPr>
      <a:lvl4pPr marL="514350" indent="0" algn="l" defTabSz="685800" rtl="0" eaLnBrk="1" latinLnBrk="0" hangingPunct="1">
        <a:lnSpc>
          <a:spcPct val="120000"/>
        </a:lnSpc>
        <a:spcBef>
          <a:spcPts val="375"/>
        </a:spcBef>
        <a:buFont typeface="Arial" panose="020B0604020202020204" pitchFamily="34" charset="0"/>
        <a:buNone/>
        <a:defRPr sz="1050" kern="1200">
          <a:solidFill>
            <a:schemeClr val="tx1"/>
          </a:solidFill>
          <a:latin typeface="+mn-lt"/>
          <a:ea typeface="+mn-ea"/>
          <a:cs typeface="+mn-cs"/>
        </a:defRPr>
      </a:lvl4pPr>
      <a:lvl5pPr marL="685800" indent="0" algn="l" defTabSz="685800" rtl="0" eaLnBrk="1" latinLnBrk="0" hangingPunct="1">
        <a:lnSpc>
          <a:spcPct val="120000"/>
        </a:lnSpc>
        <a:spcBef>
          <a:spcPts val="375"/>
        </a:spcBef>
        <a:buFont typeface="Arial" panose="020B0604020202020204" pitchFamily="34" charset="0"/>
        <a:buNone/>
        <a:defRPr sz="10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pos="264">
          <p15:clr>
            <a:srgbClr val="F26B43"/>
          </p15:clr>
        </p15:guide>
        <p15:guide id="4" orient="horz" pos="264">
          <p15:clr>
            <a:srgbClr val="F26B43"/>
          </p15:clr>
        </p15:guide>
        <p15:guide id="5" pos="7416">
          <p15:clr>
            <a:srgbClr val="F26B43"/>
          </p15:clr>
        </p15:guide>
        <p15:guide id="12" pos="4632">
          <p15:clr>
            <a:srgbClr val="F26B43"/>
          </p15:clr>
        </p15:guide>
        <p15:guide id="13" pos="5544">
          <p15:clr>
            <a:srgbClr val="F26B43"/>
          </p15:clr>
        </p15:guide>
        <p15:guide id="26" pos="2784">
          <p15:clr>
            <a:srgbClr val="F26B43"/>
          </p15:clr>
        </p15:guide>
        <p15:guide id="27" pos="3048">
          <p15:clr>
            <a:srgbClr val="F26B43"/>
          </p15:clr>
        </p15:guide>
        <p15:guide id="29" pos="3960">
          <p15:clr>
            <a:srgbClr val="F26B43"/>
          </p15:clr>
        </p15:guide>
        <p15:guide id="30" pos="1176">
          <p15:clr>
            <a:srgbClr val="F26B43"/>
          </p15:clr>
        </p15:guide>
        <p15:guide id="31" pos="912">
          <p15:clr>
            <a:srgbClr val="F26B43"/>
          </p15:clr>
        </p15:guide>
        <p15:guide id="32" pos="3696">
          <p15:clr>
            <a:srgbClr val="F26B43"/>
          </p15:clr>
        </p15:guide>
        <p15:guide id="33" pos="1848">
          <p15:clr>
            <a:srgbClr val="F26B43"/>
          </p15:clr>
        </p15:guide>
        <p15:guide id="34" pos="2112">
          <p15:clr>
            <a:srgbClr val="F26B43"/>
          </p15:clr>
        </p15:guide>
        <p15:guide id="36" pos="6528">
          <p15:clr>
            <a:srgbClr val="F26B43"/>
          </p15:clr>
        </p15:guide>
        <p15:guide id="37" pos="6744">
          <p15:clr>
            <a:srgbClr val="F26B43"/>
          </p15:clr>
        </p15:guide>
        <p15:guide id="42" orient="horz" pos="3936">
          <p15:clr>
            <a:srgbClr val="F26B43"/>
          </p15:clr>
        </p15:guide>
      </p15:sldGuideLst>
    </p:ext>
  </p:extLst>
</p:sldMaster>
</file>

<file path=ppt/slides/_rels/slide1.xml.rels><?xml version="1.0" encoding="utf-8" standalone="yes"?>
<Relationships xmlns="http://schemas.openxmlformats.org/package/2006/relationships">
  <Relationship Id="rId3" Type="http://schemas.openxmlformats.org/officeDocument/2006/relationships/image" Target="../media/image19.png" />
  <Relationship Id="rId2" Type="http://schemas.openxmlformats.org/officeDocument/2006/relationships/notesSlide" Target="../notesSlides/notesSlide1.xml" />
  <Relationship Id="rId1" Type="http://schemas.openxmlformats.org/officeDocument/2006/relationships/slideLayout" Target="../slideLayouts/slideLayout1.xml" />
  <Relationship Id="rId6" Type="http://schemas.openxmlformats.org/officeDocument/2006/relationships/image" Target="../media/image4.png" />
  <Relationship Id="rId5" Type="http://schemas.openxmlformats.org/officeDocument/2006/relationships/image" Target="../media/image3.png" />
  <Relationship Id="rId4" Type="http://schemas.openxmlformats.org/officeDocument/2006/relationships/image" Target="../media/image2.png" 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1.xml" />
</Relationships>
</file>

<file path=ppt/slides/_rels/slide3.xml.rels><?xml version="1.0" encoding="utf-8" standalone="yes"?>
<Relationships xmlns="http://schemas.openxmlformats.org/package/2006/relationships">
  <Relationship Id="rId2" Type="http://schemas.openxmlformats.org/officeDocument/2006/relationships/image" Target="../media/image20.png" />
  <Relationship Id="rId1" Type="http://schemas.openxmlformats.org/officeDocument/2006/relationships/slideLayout" Target="../slideLayouts/slideLayout12.xml" />
</Relationships>
</file>

<file path=ppt/slides/_rels/slide4.xml.rels><?xml version="1.0" encoding="utf-8" standalone="yes"?>
<Relationships xmlns="http://schemas.openxmlformats.org/package/2006/relationships">
  <Relationship Id="rId2" Type="http://schemas.openxmlformats.org/officeDocument/2006/relationships/image" Target="../media/image21.png" />
  <Relationship Id="rId1" Type="http://schemas.openxmlformats.org/officeDocument/2006/relationships/slideLayout" Target="../slideLayouts/slideLayout41.xml" />
</Relationships>
</file>

<file path=ppt/slides/_rels/slide5.xml.rels><?xml version="1.0" encoding="utf-8" standalone="yes"?>
<Relationships xmlns="http://schemas.openxmlformats.org/package/2006/relationships">
  <Relationship Id="rId3" Type="http://schemas.openxmlformats.org/officeDocument/2006/relationships/image" Target="../media/image23.png" />
  <Relationship Id="rId2" Type="http://schemas.openxmlformats.org/officeDocument/2006/relationships/image" Target="../media/image22.png" />
  <Relationship Id="rId1" Type="http://schemas.openxmlformats.org/officeDocument/2006/relationships/slideLayout" Target="../slideLayouts/slideLayout41.xml" />
</Relationships>
</file>

<file path=ppt/slides/_rels/slide6.xml.rels><?xml version="1.0" encoding="utf-8" standalone="yes"?>
<Relationships xmlns="http://schemas.openxmlformats.org/package/2006/relationships">
  <Relationship Id="rId2" Type="http://schemas.openxmlformats.org/officeDocument/2006/relationships/image" Target="../media/image24.png" />
  <Relationship Id="rId1" Type="http://schemas.openxmlformats.org/officeDocument/2006/relationships/slideLayout" Target="../slideLayouts/slideLayout41.xml" />
</Relationships>
</file>

<file path=ppt/slides/_rels/slide7.xml.rels><?xml version="1.0" encoding="utf-8" standalone="yes"?>
<Relationships xmlns="http://schemas.openxmlformats.org/package/2006/relationships">
  <Relationship Id="rId8" Type="http://schemas.openxmlformats.org/officeDocument/2006/relationships/image" Target="../media/image30.png" />
  <Relationship Id="rId3" Type="http://schemas.openxmlformats.org/officeDocument/2006/relationships/image" Target="../media/image25.png" />
  <Relationship Id="rId7" Type="http://schemas.openxmlformats.org/officeDocument/2006/relationships/image" Target="../media/image29.png" />
  <Relationship Id="rId2" Type="http://schemas.openxmlformats.org/officeDocument/2006/relationships/notesSlide" Target="../notesSlides/notesSlide2.xml" />
  <Relationship Id="rId1" Type="http://schemas.openxmlformats.org/officeDocument/2006/relationships/slideLayout" Target="../slideLayouts/slideLayout12.xml" />
  <Relationship Id="rId6" Type="http://schemas.openxmlformats.org/officeDocument/2006/relationships/image" Target="../media/image28.png" />
  <Relationship Id="rId5" Type="http://schemas.openxmlformats.org/officeDocument/2006/relationships/image" Target="../media/image27.png" />
  <Relationship Id="rId4" Type="http://schemas.openxmlformats.org/officeDocument/2006/relationships/image" Target="../media/image26.png" />
  <Relationship Id="rId9" Type="http://schemas.openxmlformats.org/officeDocument/2006/relationships/image" Target="../media/image31.png" />
</Relationships>
</file>

<file path=ppt/slides/_rels/slide8.xml.rels><?xml version="1.0" encoding="utf-8" standalone="yes"?>
<Relationships xmlns="http://schemas.openxmlformats.org/package/2006/relationships">
  <Relationship Id="rId2" Type="http://schemas.openxmlformats.org/officeDocument/2006/relationships/image" Target="../media/image32.png" />
  <Relationship Id="rId1" Type="http://schemas.openxmlformats.org/officeDocument/2006/relationships/slideLayout" Target="../slideLayouts/slideLayout12.xml" />
</Relationships>
</file>

<file path=ppt/slides/_rels/slide9.xml.rels><?xml version="1.0" encoding="utf-8" standalone="yes"?>
<Relationships xmlns="http://schemas.openxmlformats.org/package/2006/relationships">
  <Relationship Id="rId2" Type="http://schemas.openxmlformats.org/officeDocument/2006/relationships/image" Target="../media/image33.png" />
  <Relationship Id="rId1" Type="http://schemas.openxmlformats.org/officeDocument/2006/relationships/slideLayout" Target="../slideLayouts/slideLayout41.xml" />
</Relationships>
</file>

<file path=ppt/slides/_rels/slide10.xml.rels><?xml version="1.0" encoding="utf-8" standalone="yes"?>
<Relationships xmlns="http://schemas.openxmlformats.org/package/2006/relationships">
  <Relationship Id="rId2" Type="http://schemas.openxmlformats.org/officeDocument/2006/relationships/image" Target="../media/image34.png" />
  <Relationship Id="rId1" Type="http://schemas.openxmlformats.org/officeDocument/2006/relationships/slideLayout" Target="../slideLayouts/slideLayout12.xml" />
</Relationships>
</file>

<file path=ppt/slides/_rels/slide11.xml.rels><?xml version="1.0" encoding="utf-8" standalone="yes"?>
<Relationships xmlns="http://schemas.openxmlformats.org/package/2006/relationships">
  <Relationship Id="rId2" Type="http://schemas.openxmlformats.org/officeDocument/2006/relationships/image" Target="../media/image35.png" />
  <Relationship Id="rId1" Type="http://schemas.openxmlformats.org/officeDocument/2006/relationships/slideLayout" Target="../slideLayouts/slideLayout12.xml" />
</Relationships>
</file>

<file path=ppt/slides/_rels/slide12.xml.rels><?xml version="1.0" encoding="utf-8" standalone="yes"?>
<Relationships xmlns="http://schemas.openxmlformats.org/package/2006/relationships">
  <Relationship Id="rId2" Type="http://schemas.openxmlformats.org/officeDocument/2006/relationships/image" Target="../media/image36.png" />
  <Relationship Id="rId1" Type="http://schemas.openxmlformats.org/officeDocument/2006/relationships/slideLayout" Target="../slideLayouts/slideLayout41.xml" />
</Relationships>
</file>

<file path=ppt/slides/_rels/slide13.xml.rels><?xml version="1.0" encoding="utf-8" standalone="yes"?>
<Relationships xmlns="http://schemas.openxmlformats.org/package/2006/relationships">
  <Relationship Id="rId2" Type="http://schemas.openxmlformats.org/officeDocument/2006/relationships/image" Target="../media/image37.png" />
  <Relationship Id="rId1" Type="http://schemas.openxmlformats.org/officeDocument/2006/relationships/slideLayout" Target="../slideLayouts/slideLayout41.xml" />
</Relationships>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1.xml" 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09E7D47E-63AE-7E94-A6A0-9980601D59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8FDE74B-CDF7-8F85-99D7-AF69CE5548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90760" y="1475509"/>
            <a:ext cx="5162480" cy="151369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D2E4B94-B102-8245-87F0-9822E8A416A2}"/>
              </a:ext>
            </a:extLst>
          </p:cNvPr>
          <p:cNvSpPr txBox="1"/>
          <p:nvPr/>
        </p:nvSpPr>
        <p:spPr>
          <a:xfrm>
            <a:off x="0" y="2956599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SG" sz="1600" b="1" dirty="0">
                <a:latin typeface="Helvetical.TStd-BoldCond"/>
              </a:rPr>
              <a:t>Day 1 IMDRF Industry Joint Workshop | 14 September 2026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38086EEB-E078-FD9D-04C5-4DF6D6D9E96A}"/>
              </a:ext>
            </a:extLst>
          </p:cNvPr>
          <p:cNvGrpSpPr/>
          <p:nvPr/>
        </p:nvGrpSpPr>
        <p:grpSpPr>
          <a:xfrm>
            <a:off x="2186306" y="1149597"/>
            <a:ext cx="4821645" cy="532800"/>
            <a:chOff x="2186306" y="1149597"/>
            <a:chExt cx="4821645" cy="532800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527BC055-6948-0FEC-82FC-9990193F079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186306" y="1281116"/>
              <a:ext cx="2637928" cy="269762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1C124807-25B2-0A95-4032-2C33CB4C43B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032200" y="1149597"/>
              <a:ext cx="1975751" cy="53280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7D012E-34EC-288D-C928-ABCDA4A95B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b="0" dirty="0"/>
              <a:t>Global Regulatory Landscape for Digital Health Technologies 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2D2837-8A22-F487-F35D-55DE7BDA307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Jasjit Baveja	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B24D76-6A98-BE63-DFEA-BDCF89325FA0}"/>
              </a:ext>
            </a:extLst>
          </p:cNvPr>
          <p:cNvSpPr>
            <a:spLocks noGrp="1"/>
          </p:cNvSpPr>
          <p:nvPr>
            <p:ph type="body" idx="1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Director, Regulatory and Industry Policy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EB11E79-E3E6-CB2E-FA7C-E7194FC7C802}"/>
              </a:ext>
            </a:extLst>
          </p:cNvPr>
          <p:cNvSpPr>
            <a:spLocks noGrp="1"/>
          </p:cNvSpPr>
          <p:nvPr>
            <p:ph type="body" idx="12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Medical Technology Association of Australia (MTAA)</a:t>
            </a:r>
          </a:p>
        </p:txBody>
      </p:sp>
    </p:spTree>
    <p:extLst>
      <p:ext uri="{BB962C8B-B14F-4D97-AF65-F5344CB8AC3E}">
        <p14:creationId xmlns:p14="http://schemas.microsoft.com/office/powerpoint/2010/main" val="12026271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250B11A-E278-B678-FC3E-40F032093F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0250" y="1117368"/>
            <a:ext cx="7243500" cy="428759"/>
          </a:xfrm>
        </p:spPr>
        <p:txBody>
          <a:bodyPr/>
          <a:lstStyle/>
          <a:p>
            <a:endParaRPr lang="en-AU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EEF81CC-3771-4963-60EF-02E215A5FA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9685" y="529652"/>
            <a:ext cx="8274790" cy="3882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85837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BF4E7201-F5D1-3968-057C-9B1D2D2284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1793" y="206796"/>
            <a:ext cx="7243500" cy="428759"/>
          </a:xfrm>
        </p:spPr>
        <p:txBody>
          <a:bodyPr/>
          <a:lstStyle/>
          <a:p>
            <a:pPr algn="ctr"/>
            <a:r>
              <a:rPr lang="en-AU" dirty="0"/>
              <a:t>Jurisdictions with national medical device agencies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B0FDD74-1442-C8BC-E439-A249F2D164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9494" y="698043"/>
            <a:ext cx="7328098" cy="3747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10372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B0BAC22-0DF0-A5B4-94AC-38D600D005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9084" y="217453"/>
            <a:ext cx="7243500" cy="428759"/>
          </a:xfrm>
        </p:spPr>
        <p:txBody>
          <a:bodyPr/>
          <a:lstStyle/>
          <a:p>
            <a:r>
              <a:rPr lang="en-US" dirty="0"/>
              <a:t>SaMD: Key Definitions (N10) Status – IMDRF Member Countries</a:t>
            </a:r>
            <a:endParaRPr lang="en-AU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29D5265-FBBA-C20C-2007-C9248015F7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849" y="749508"/>
            <a:ext cx="6789646" cy="342275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77F2215-A673-EF39-F29D-4F805DE4DB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18398" y="1269166"/>
            <a:ext cx="1783535" cy="2451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23414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8E4793A-BBEA-E695-179B-12DD2C8521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0283" y="124193"/>
            <a:ext cx="7243500" cy="428759"/>
          </a:xfrm>
        </p:spPr>
        <p:txBody>
          <a:bodyPr/>
          <a:lstStyle/>
          <a:p>
            <a:pPr algn="ctr"/>
            <a:r>
              <a:rPr lang="en-GB" dirty="0"/>
              <a:t>N10 + jurisdictions that have specific treatment of software</a:t>
            </a:r>
            <a:endParaRPr lang="en-AU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EBA9593-769D-6590-A339-9091BF2EC6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4623" y="609138"/>
            <a:ext cx="7894820" cy="3925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61828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13921A6-E816-2EC2-68C0-C2107839C6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46250" y="152446"/>
            <a:ext cx="3932025" cy="428759"/>
          </a:xfrm>
        </p:spPr>
        <p:txBody>
          <a:bodyPr/>
          <a:lstStyle/>
          <a:p>
            <a:pPr algn="ctr"/>
            <a:r>
              <a:rPr lang="en-AU" dirty="0"/>
              <a:t>IMDRF Documents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F6B244A-3DFF-9790-DAB3-58F4C02C53D2}"/>
              </a:ext>
            </a:extLst>
          </p:cNvPr>
          <p:cNvGrpSpPr/>
          <p:nvPr/>
        </p:nvGrpSpPr>
        <p:grpSpPr>
          <a:xfrm>
            <a:off x="5308885" y="900811"/>
            <a:ext cx="3148471" cy="3341877"/>
            <a:chOff x="6294770" y="2249555"/>
            <a:chExt cx="4499101" cy="4287642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9CDBBAB-19B1-AFA8-28A4-B7B4EDF8E55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294770" y="2249555"/>
              <a:ext cx="2080299" cy="2898914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7F5D031A-B185-608C-C570-2D118B891C6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854999" y="2519567"/>
              <a:ext cx="2149270" cy="2898915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0A0F5FD7-9DDC-093E-C9CF-E44A127FEF9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419915" y="2781953"/>
              <a:ext cx="2280163" cy="3046298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43B8C772-9079-8A33-4589-BA4BF43B9B3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864225" y="3038074"/>
              <a:ext cx="2080298" cy="2940351"/>
            </a:xfrm>
            <a:prstGeom prst="rect">
              <a:avLst/>
            </a:prstGeom>
            <a:noFill/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4DCB1CAD-8630-6FE9-E4AA-90A4CE2BD3D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8270820" y="3339810"/>
              <a:ext cx="2080088" cy="2949519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42F93180-296C-AA64-D5E2-1E3AAE3C3C6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8713783" y="3703745"/>
              <a:ext cx="2080088" cy="2833452"/>
            </a:xfrm>
            <a:prstGeom prst="rect">
              <a:avLst/>
            </a:prstGeom>
          </p:spPr>
        </p:pic>
      </p:grpSp>
      <p:pic>
        <p:nvPicPr>
          <p:cNvPr id="14" name="Picture 13">
            <a:extLst>
              <a:ext uri="{FF2B5EF4-FFF2-40B4-BE49-F238E27FC236}">
                <a16:creationId xmlns:a16="http://schemas.microsoft.com/office/drawing/2014/main" id="{9E29D272-553F-5357-9C03-714A830FC71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35791" y="845631"/>
            <a:ext cx="4807597" cy="3203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73463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16619F7-FE48-7899-8E51-3EB65FBB3B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05" y="462799"/>
            <a:ext cx="7243500" cy="428759"/>
          </a:xfrm>
        </p:spPr>
        <p:txBody>
          <a:bodyPr/>
          <a:lstStyle/>
          <a:p>
            <a:pPr algn="ctr"/>
            <a:r>
              <a:rPr lang="en-AU" dirty="0"/>
              <a:t>The evolution of software in Medical Devices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F974FB2-7457-D9E4-B190-FC8B199CB2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69" y="963785"/>
            <a:ext cx="8134662" cy="3215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90568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2554D5C-3751-2C69-9AAA-670E3570B5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9208" y="187264"/>
            <a:ext cx="7243500" cy="428759"/>
          </a:xfrm>
        </p:spPr>
        <p:txBody>
          <a:bodyPr/>
          <a:lstStyle/>
          <a:p>
            <a:pPr algn="ctr"/>
            <a:r>
              <a:rPr lang="en-AU" dirty="0"/>
              <a:t>Regulatory iteration: diagnostic software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ADC814B-7D6B-F567-521A-AF18ABE02D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9209" y="946397"/>
            <a:ext cx="7410483" cy="3517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83941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0638228-AF6A-E18A-CDC9-033142886B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9083" y="242942"/>
            <a:ext cx="7243500" cy="428759"/>
          </a:xfrm>
        </p:spPr>
        <p:txBody>
          <a:bodyPr/>
          <a:lstStyle/>
          <a:p>
            <a:pPr algn="ctr"/>
            <a:r>
              <a:rPr lang="en-GB" dirty="0"/>
              <a:t>Innovation that requires regulatory innovation</a:t>
            </a:r>
            <a:endParaRPr lang="en-AU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1C2734B-5726-E022-3041-C12A74E30D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9554" y="853125"/>
            <a:ext cx="7784892" cy="3704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56196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64EFFAF-3DD0-2C4E-9B49-14B30CEA7C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4198" y="162994"/>
            <a:ext cx="7243500" cy="428759"/>
          </a:xfrm>
        </p:spPr>
        <p:txBody>
          <a:bodyPr/>
          <a:lstStyle/>
          <a:p>
            <a:pPr algn="ctr"/>
            <a:r>
              <a:rPr lang="en-GB" dirty="0"/>
              <a:t>Two key regulations challenges that Gen AI brings</a:t>
            </a:r>
            <a:br>
              <a:rPr lang="en-GB" dirty="0"/>
            </a:br>
            <a:endParaRPr lang="en-AU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583BA86-ABD5-63D5-7F52-372927A86F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7010" y="862536"/>
            <a:ext cx="7380157" cy="3612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10776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DFF9D68-E033-521E-A9F6-011B6EE992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9574" y="525442"/>
            <a:ext cx="7649980" cy="3806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08968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685FB58-DF0E-4A91-1E83-C7BC6DC81D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9274" y="98037"/>
            <a:ext cx="7243500" cy="428759"/>
          </a:xfrm>
        </p:spPr>
        <p:txBody>
          <a:bodyPr/>
          <a:lstStyle/>
          <a:p>
            <a:pPr algn="ctr"/>
            <a:r>
              <a:rPr lang="en-AU" sz="2000"/>
              <a:t>What’s Next?</a:t>
            </a:r>
            <a:endParaRPr lang="en-AU" sz="20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036CC3B-AEEA-23C5-FF1C-A958D12AB1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438370" cy="4578674"/>
          </a:xfrm>
          <a:prstGeom prst="rect">
            <a:avLst/>
          </a:prstGeom>
        </p:spPr>
      </p:pic>
      <p:sp>
        <p:nvSpPr>
          <p:cNvPr id="8" name="Title 2">
            <a:extLst>
              <a:ext uri="{FF2B5EF4-FFF2-40B4-BE49-F238E27FC236}">
                <a16:creationId xmlns:a16="http://schemas.microsoft.com/office/drawing/2014/main" id="{99156229-70C1-4CC4-D94E-A93BDD2DF9DF}"/>
              </a:ext>
            </a:extLst>
          </p:cNvPr>
          <p:cNvSpPr txBox="1">
            <a:spLocks/>
          </p:cNvSpPr>
          <p:nvPr/>
        </p:nvSpPr>
        <p:spPr>
          <a:xfrm>
            <a:off x="7370913" y="2074957"/>
            <a:ext cx="1773087" cy="428759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91425" rIns="91425" bIns="91425" rtlCol="0" anchor="t" anchorCtr="0">
            <a:noAutofit/>
          </a:bodyPr>
          <a:lstStyle>
            <a:lvl1pPr lvl="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00" b="1" kern="1200" spc="-83" baseline="0">
                <a:solidFill>
                  <a:srgbClr val="0B5394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 algn="ctr">
              <a:buClrTx/>
              <a:buFontTx/>
            </a:pPr>
            <a:r>
              <a:rPr lang="en-AU" dirty="0"/>
              <a:t>What’s next?</a:t>
            </a:r>
          </a:p>
        </p:txBody>
      </p:sp>
    </p:spTree>
    <p:extLst>
      <p:ext uri="{BB962C8B-B14F-4D97-AF65-F5344CB8AC3E}">
        <p14:creationId xmlns:p14="http://schemas.microsoft.com/office/powerpoint/2010/main" val="25711198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E0475DF-BC4A-09F3-DC9E-5BE6824C71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9162" y="1841893"/>
            <a:ext cx="7243500" cy="428759"/>
          </a:xfrm>
        </p:spPr>
        <p:txBody>
          <a:bodyPr/>
          <a:lstStyle/>
          <a:p>
            <a:pPr algn="ctr"/>
            <a:r>
              <a:rPr lang="en-AU" sz="4000" dirty="0"/>
              <a:t>Thank  You!</a:t>
            </a:r>
          </a:p>
        </p:txBody>
      </p:sp>
    </p:spTree>
    <p:extLst>
      <p:ext uri="{BB962C8B-B14F-4D97-AF65-F5344CB8AC3E}">
        <p14:creationId xmlns:p14="http://schemas.microsoft.com/office/powerpoint/2010/main" val="423378076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Film Burn">
  <a:themeElements>
    <a:clrScheme name="Custom 2">
      <a:dk1>
        <a:srgbClr val="09090C"/>
      </a:dk1>
      <a:lt1>
        <a:sysClr val="window" lastClr="FFFFFF"/>
      </a:lt1>
      <a:dk2>
        <a:srgbClr val="000000"/>
      </a:dk2>
      <a:lt2>
        <a:srgbClr val="F9EFEC"/>
      </a:lt2>
      <a:accent1>
        <a:srgbClr val="CB49B2"/>
      </a:accent1>
      <a:accent2>
        <a:srgbClr val="7C3191"/>
      </a:accent2>
      <a:accent3>
        <a:srgbClr val="E95D48"/>
      </a:accent3>
      <a:accent4>
        <a:srgbClr val="F08E6B"/>
      </a:accent4>
      <a:accent5>
        <a:srgbClr val="D93752"/>
      </a:accent5>
      <a:accent6>
        <a:srgbClr val="EE7345"/>
      </a:accent6>
      <a:hlink>
        <a:srgbClr val="CB49B2"/>
      </a:hlink>
      <a:folHlink>
        <a:srgbClr val="E95D48"/>
      </a:folHlink>
    </a:clrScheme>
    <a:fontScheme name="Neue Haas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ilm burn" id="{4524321E-1019-4E52-AA1C-5D37B75CD749}" vid="{4A46179B-AA1B-40E1-9320-430DA2EBD8EF}"/>
    </a:ext>
  </a:extLst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
<Relationships xmlns="http://schemas.openxmlformats.org/package/2006/relationships">
  <Relationship Id="rId1" Type="http://schemas.openxmlformats.org/officeDocument/2006/relationships/customXmlProps" Target="itemProps1.xml" />
</Relationships>
</file>

<file path=customXml/_rels/item2.xml.rels><?xml version="1.0" encoding="utf-8" standalone="yes"?>
<Relationships xmlns="http://schemas.openxmlformats.org/package/2006/relationships">
  <Relationship Id="rId1" Type="http://schemas.openxmlformats.org/officeDocument/2006/relationships/customXmlProps" Target="itemProps2.xml" />
</Relationships>
</file>

<file path=customXml/_rels/item3.xml.rels><?xml version="1.0" encoding="utf-8" standalone="yes"?>
<Relationships xmlns="http://schemas.openxmlformats.org/package/2006/relationships">
  <Relationship Id="rId1" Type="http://schemas.openxmlformats.org/officeDocument/2006/relationships/customXmlProps" Target="itemProps3.xml" />
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a60239c-d8ec-4988-a710-3ef7270f1a8e">
      <Terms xmlns="http://schemas.microsoft.com/office/infopath/2007/PartnerControls"/>
    </lcf76f155ced4ddcb4097134ff3c332f>
    <TaxCatchAll xmlns="2c0b4a26-a0a6-442a-a800-f5fe1d9f3f5b" xsi:nil="true"/>
    <Status xmlns="aa60239c-d8ec-4988-a710-3ef7270f1a8e">To Do</Status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1FAF80269BD9C4DB8E73E2F46C69880" ma:contentTypeVersion="18" ma:contentTypeDescription="Create a new document." ma:contentTypeScope="" ma:versionID="c4933d45a5de560af5f2c3d503420d39">
  <xsd:schema xmlns:xsd="http://www.w3.org/2001/XMLSchema" xmlns:xs="http://www.w3.org/2001/XMLSchema" xmlns:p="http://schemas.microsoft.com/office/2006/metadata/properties" xmlns:ns2="aa60239c-d8ec-4988-a710-3ef7270f1a8e" xmlns:ns3="2c0b4a26-a0a6-442a-a800-f5fe1d9f3f5b" targetNamespace="http://schemas.microsoft.com/office/2006/metadata/properties" ma:root="true" ma:fieldsID="872a61d3cb85790dd96a2612b48b242a" ns2:_="" ns3:_="">
    <xsd:import namespace="aa60239c-d8ec-4988-a710-3ef7270f1a8e"/>
    <xsd:import namespace="2c0b4a26-a0a6-442a-a800-f5fe1d9f3f5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  <xsd:element ref="ns2:Status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60239c-d8ec-4988-a710-3ef7270f1a8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89927c38-8944-418e-ac9b-4d6e7554302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2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Status" ma:index="24" ma:displayName="Status" ma:default="To Do" ma:description="Whether completed by upload to Website" ma:format="Dropdown" ma:internalName="Status">
      <xsd:simpleType>
        <xsd:union memberTypes="dms:Text">
          <xsd:simpleType>
            <xsd:restriction base="dms:Choice">
              <xsd:enumeration value="Complete"/>
              <xsd:enumeration value="To Do"/>
              <xsd:enumeration value="Problem"/>
            </xsd:restriction>
          </xsd:simpleType>
        </xsd:un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c0b4a26-a0a6-442a-a800-f5fe1d9f3f5b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ab7109a8-929b-4fc4-93d4-6e713aa07088}" ma:internalName="TaxCatchAll" ma:showField="CatchAllData" ma:web="2c0b4a26-a0a6-442a-a800-f5fe1d9f3f5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E6035B2-B9A8-4413-9DFD-C19E67638DE3}">
  <ds:schemaRefs>
    <ds:schemaRef ds:uri="http://www.w3.org/XML/1998/namespace"/>
    <ds:schemaRef ds:uri="http://purl.org/dc/elements/1.1/"/>
    <ds:schemaRef ds:uri="http://purl.org/dc/terms/"/>
    <ds:schemaRef ds:uri="http://purl.org/dc/dcmitype/"/>
    <ds:schemaRef ds:uri="4c47b4a0-7834-4d81-8cf0-a84176e5b5f3"/>
    <ds:schemaRef ds:uri="42c7575c-7ace-4f24-998e-8dfdb3a285a0"/>
    <ds:schemaRef ds:uri="http://schemas.microsoft.com/office/infopath/2007/PartnerControls"/>
    <ds:schemaRef ds:uri="http://schemas.microsoft.com/office/2006/documentManagement/types"/>
    <ds:schemaRef ds:uri="http://schemas.openxmlformats.org/package/2006/metadata/core-properties"/>
    <ds:schemaRef ds:uri="http://schemas.microsoft.com/office/2006/metadata/properties"/>
    <ds:schemaRef ds:uri="c78cc319-fbe7-4846-bd0f-961202d02ee3"/>
    <ds:schemaRef ds:uri="51198b09-73dd-4d47-ad90-70871e9d42e7"/>
  </ds:schemaRefs>
</ds:datastoreItem>
</file>

<file path=customXml/itemProps2.xml><?xml version="1.0" encoding="utf-8"?>
<ds:datastoreItem xmlns:ds="http://schemas.openxmlformats.org/officeDocument/2006/customXml" ds:itemID="{02F19B0D-0FED-4CF8-8AED-233685070057}"/>
</file>

<file path=customXml/itemProps3.xml><?xml version="1.0" encoding="utf-8"?>
<ds:datastoreItem xmlns:ds="http://schemas.openxmlformats.org/officeDocument/2006/customXml" ds:itemID="{E9C7E834-FC20-436F-80D2-8A61D1C29E33}"/>
</file>

<file path=docProps/app.xml><?xml version="1.0" encoding="utf-8"?>
<Properties xmlns="http://schemas.openxmlformats.org/officeDocument/2006/extended-properties" xmlns:vt="http://schemas.openxmlformats.org/officeDocument/2006/docPropsVTypes">
  <Template>Editorial</Template>
  <TotalTime>3480</TotalTime>
  <Words>98</Words>
  <Application>Microsoft Office PowerPoint</Application>
  <PresentationFormat>On-screen Show (16:9)</PresentationFormat>
  <Paragraphs>16</Paragraphs>
  <Slides>14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Helvetical.TStd-BoldCond</vt:lpstr>
      <vt:lpstr>Neue Haas Grotesk Text Pro</vt:lpstr>
      <vt:lpstr>Simple Light</vt:lpstr>
      <vt:lpstr>Film Burn</vt:lpstr>
      <vt:lpstr>PowerPoint Presentation</vt:lpstr>
      <vt:lpstr>Global Regulatory Landscape for Digital Health Technologies </vt:lpstr>
      <vt:lpstr>PowerPoint Presentation</vt:lpstr>
      <vt:lpstr>Jurisdictions with national medical device agencies</vt:lpstr>
      <vt:lpstr>SaMD: Key Definitions (N10) Status – IMDRF Member Countries</vt:lpstr>
      <vt:lpstr>N10 + jurisdictions that have specific treatment of software</vt:lpstr>
      <vt:lpstr>IMDRF Documents</vt:lpstr>
      <vt:lpstr>The evolution of software in Medical Devices</vt:lpstr>
      <vt:lpstr>Regulatory iteration: diagnostic software</vt:lpstr>
      <vt:lpstr>Innovation that requires regulatory innovation</vt:lpstr>
      <vt:lpstr>Two key regulations challenges that Gen AI brings </vt:lpstr>
      <vt:lpstr>PowerPoint Presentation</vt:lpstr>
      <vt:lpstr>What’s Next?</vt:lpstr>
      <vt:lpstr>Thank  You!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User</dc:creator>
  <cp:lastModifiedBy>Jasjit Baveja</cp:lastModifiedBy>
  <cp:revision>10</cp:revision>
  <dcterms:modified xsi:type="dcterms:W3CDTF">2026-09-13T14:35:51Z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153db910-0838-4c35-bb3a-1ee21aa199ac_Enabled">
    <vt:lpwstr>true</vt:lpwstr>
  </property>
  <property fmtid="{D5CDD505-2E9C-101B-9397-08002B2CF9AE}" pid="3" name="MSIP_Label_153db910-0838-4c35-bb3a-1ee21aa199ac_SetDate">
    <vt:lpwstr>2026-01-19T06:05:10Z</vt:lpwstr>
  </property>
  <property fmtid="{D5CDD505-2E9C-101B-9397-08002B2CF9AE}" pid="4" name="MSIP_Label_153db910-0838-4c35-bb3a-1ee21aa199ac_Method">
    <vt:lpwstr>Privileged</vt:lpwstr>
  </property>
  <property fmtid="{D5CDD505-2E9C-101B-9397-08002B2CF9AE}" pid="5" name="MSIP_Label_153db910-0838-4c35-bb3a-1ee21aa199ac_Name">
    <vt:lpwstr>Sensitive Normal</vt:lpwstr>
  </property>
  <property fmtid="{D5CDD505-2E9C-101B-9397-08002B2CF9AE}" pid="6" name="MSIP_Label_153db910-0838-4c35-bb3a-1ee21aa199ac_SiteId">
    <vt:lpwstr>0b11c524-9a1c-4e1b-84cb-6336aefc2243</vt:lpwstr>
  </property>
  <property fmtid="{D5CDD505-2E9C-101B-9397-08002B2CF9AE}" pid="7" name="MSIP_Label_153db910-0838-4c35-bb3a-1ee21aa199ac_ActionId">
    <vt:lpwstr>46a74f2a-1b25-4073-9ea9-b6b53650c213</vt:lpwstr>
  </property>
  <property fmtid="{D5CDD505-2E9C-101B-9397-08002B2CF9AE}" pid="8" name="MSIP_Label_153db910-0838-4c35-bb3a-1ee21aa199ac_ContentBits">
    <vt:lpwstr>0</vt:lpwstr>
  </property>
  <property fmtid="{D5CDD505-2E9C-101B-9397-08002B2CF9AE}" pid="9" name="MSIP_Label_153db910-0838-4c35-bb3a-1ee21aa199ac_Tag">
    <vt:lpwstr>10, 0, 1, 1</vt:lpwstr>
  </property>
  <property fmtid="{D5CDD505-2E9C-101B-9397-08002B2CF9AE}" pid="10" name="MediaServiceImageTags">
    <vt:lpwstr/>
  </property>
  <property fmtid="{D5CDD505-2E9C-101B-9397-08002B2CF9AE}" pid="11" name="ContentTypeId">
    <vt:lpwstr>0x01010041FAF80269BD9C4DB8E73E2F46C69880</vt:lpwstr>
  </property>
</Properties>
</file>