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6" Type="http://schemas.microsoft.com/office/2020/02/relationships/classificationlabels" Target="docMetadata/LabelInfo.xml" />
  <Relationship Id="rId5" Type="http://schemas.openxmlformats.org/officeDocument/2006/relationships/custom-properties" Target="docProps/custom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  <p:sldMasterId id="2147483663" r:id="rId5"/>
  </p:sldMasterIdLst>
  <p:notesMasterIdLst>
    <p:notesMasterId r:id="rId58"/>
  </p:notesMasterIdLst>
  <p:sldIdLst>
    <p:sldId id="256" r:id="rId6"/>
    <p:sldId id="259" r:id="rId7"/>
    <p:sldId id="2147475061" r:id="rId8"/>
    <p:sldId id="2147475062" r:id="rId9"/>
    <p:sldId id="2147475063" r:id="rId10"/>
    <p:sldId id="2147475064" r:id="rId11"/>
    <p:sldId id="2147475065" r:id="rId12"/>
    <p:sldId id="2147475043" r:id="rId13"/>
    <p:sldId id="2147475048" r:id="rId14"/>
    <p:sldId id="2147475050" r:id="rId15"/>
    <p:sldId id="2147475049" r:id="rId16"/>
    <p:sldId id="2147475069" r:id="rId17"/>
    <p:sldId id="2147475070" r:id="rId18"/>
    <p:sldId id="2147475033" r:id="rId19"/>
    <p:sldId id="269" r:id="rId20"/>
    <p:sldId id="277" r:id="rId21"/>
    <p:sldId id="274" r:id="rId22"/>
    <p:sldId id="275" r:id="rId23"/>
    <p:sldId id="270" r:id="rId24"/>
    <p:sldId id="278" r:id="rId25"/>
    <p:sldId id="279" r:id="rId26"/>
    <p:sldId id="271" r:id="rId27"/>
    <p:sldId id="273" r:id="rId28"/>
    <p:sldId id="280" r:id="rId29"/>
    <p:sldId id="281" r:id="rId30"/>
    <p:sldId id="272" r:id="rId31"/>
    <p:sldId id="268" r:id="rId32"/>
    <p:sldId id="284" r:id="rId33"/>
    <p:sldId id="283" r:id="rId34"/>
    <p:sldId id="285" r:id="rId35"/>
    <p:sldId id="2147475034" r:id="rId36"/>
    <p:sldId id="2147475035" r:id="rId37"/>
    <p:sldId id="2147475036" r:id="rId38"/>
    <p:sldId id="2147475037" r:id="rId39"/>
    <p:sldId id="2147475039" r:id="rId40"/>
    <p:sldId id="2147475040" r:id="rId41"/>
    <p:sldId id="2147475041" r:id="rId42"/>
    <p:sldId id="2147475038" r:id="rId43"/>
    <p:sldId id="258" r:id="rId44"/>
    <p:sldId id="2147475045" r:id="rId45"/>
    <p:sldId id="2147475046" r:id="rId46"/>
    <p:sldId id="2147475047" r:id="rId47"/>
    <p:sldId id="2147475051" r:id="rId48"/>
    <p:sldId id="2147475053" r:id="rId49"/>
    <p:sldId id="2147475054" r:id="rId50"/>
    <p:sldId id="2147475057" r:id="rId51"/>
    <p:sldId id="2147475058" r:id="rId52"/>
    <p:sldId id="2147475059" r:id="rId53"/>
    <p:sldId id="2147475052" r:id="rId54"/>
    <p:sldId id="2147475067" r:id="rId55"/>
    <p:sldId id="2147475068" r:id="rId56"/>
    <p:sldId id="257" r:id="rId57"/>
  </p:sldIdLst>
  <p:sldSz cx="9144000" cy="5143500" type="screen16x9"/>
  <p:notesSz cx="6858000" cy="9144000"/>
  <p:embeddedFontLst>
    <p:embeddedFont>
      <p:font typeface="Johnson Display" panose="020B0604020202020204" charset="0"/>
    </p:embeddedFont>
    <p:embeddedFont>
      <p:font typeface="Johnson Text" panose="020B0604020202020204" charset="0"/>
    </p:embeddedFont>
    <p:embeddedFont>
      <p:font typeface="Merriweather Black" pitchFamily="50" charset="0"/>
    </p:embeddedFont>
    <p:embeddedFont>
      <p:font typeface="Trade Gothic Next Cond" panose="020B0506040303020004" pitchFamily="34" charset="0"/>
    </p:embeddedFont>
    <p:embeddedFont>
      <p:font typeface="Trade Gothic Next Heavy" panose="020B0903040303020004" pitchFamily="34" charset="0"/>
    </p:embeddedFont>
    <p:embeddedFont>
      <p:font typeface="Trade Gothic Next HvyCd" panose="020B0906040303020004" pitchFamily="34" charset="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9B6"/>
    <a:srgbClr val="0097A7"/>
    <a:srgbClr val="0044AD"/>
    <a:srgbClr val="007CBA"/>
    <a:srgbClr val="F6B3C5"/>
    <a:srgbClr val="4285F4"/>
    <a:srgbClr val="0F4EB1"/>
    <a:srgbClr val="3869BD"/>
    <a:srgbClr val="78909C"/>
    <a:srgbClr val="AFD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93F3F5-7775-48C6-8FB5-E5E72FD7CCD7}" v="9" dt="2026-09-08T04:06:0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530" autoAdjust="0"/>
  </p:normalViewPr>
  <p:slideViewPr>
    <p:cSldViewPr snapToGrid="0">
      <p:cViewPr varScale="1">
        <p:scale>
          <a:sx n="61" d="100"/>
          <a:sy n="61" d="100"/>
        </p:scale>
        <p:origin x="1440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  <Relationship Id="rId26" Type="http://schemas.openxmlformats.org/officeDocument/2006/relationships/slide" Target="slides/slide21.xml" />
  <Relationship Id="rId21" Type="http://schemas.openxmlformats.org/officeDocument/2006/relationships/slide" Target="slides/slide16.xml" />
  <Relationship Id="rId42" Type="http://schemas.openxmlformats.org/officeDocument/2006/relationships/slide" Target="slides/slide37.xml" />
  <Relationship Id="rId47" Type="http://schemas.openxmlformats.org/officeDocument/2006/relationships/slide" Target="slides/slide42.xml" />
  <Relationship Id="rId16" Type="http://schemas.openxmlformats.org/officeDocument/2006/relationships/slide" Target="slides/slide11.xml" />
  <Relationship Id="rId11" Type="http://schemas.openxmlformats.org/officeDocument/2006/relationships/slide" Target="slides/slide6.xml" />
  <Relationship Id="rId32" Type="http://schemas.openxmlformats.org/officeDocument/2006/relationships/slide" Target="slides/slide27.xml" />
  <Relationship Id="rId37" Type="http://schemas.openxmlformats.org/officeDocument/2006/relationships/slide" Target="slides/slide32.xml" />
  <Relationship Id="rId53" Type="http://schemas.openxmlformats.org/officeDocument/2006/relationships/slide" Target="slides/slide48.xml" />
  <Relationship Id="rId58" Type="http://schemas.openxmlformats.org/officeDocument/2006/relationships/notesMaster" Target="notesMasters/notesMaster1.xml" />
  <Relationship Id="rId79" Type="http://schemas.openxmlformats.org/officeDocument/2006/relationships/theme" Target="theme/theme1.xml" />
  <Relationship Id="rId5" Type="http://schemas.openxmlformats.org/officeDocument/2006/relationships/slideMaster" Target="slideMasters/slideMaster2.xml" />
  <Relationship Id="rId19" Type="http://schemas.openxmlformats.org/officeDocument/2006/relationships/slide" Target="slides/slide14.xml" />
  <Relationship Id="rId14" Type="http://schemas.openxmlformats.org/officeDocument/2006/relationships/slide" Target="slides/slide9.xml" />
  <Relationship Id="rId22" Type="http://schemas.openxmlformats.org/officeDocument/2006/relationships/slide" Target="slides/slide17.xml" />
  <Relationship Id="rId27" Type="http://schemas.openxmlformats.org/officeDocument/2006/relationships/slide" Target="slides/slide22.xml" />
  <Relationship Id="rId30" Type="http://schemas.openxmlformats.org/officeDocument/2006/relationships/slide" Target="slides/slide25.xml" />
  <Relationship Id="rId35" Type="http://schemas.openxmlformats.org/officeDocument/2006/relationships/slide" Target="slides/slide30.xml" />
  <Relationship Id="rId43" Type="http://schemas.openxmlformats.org/officeDocument/2006/relationships/slide" Target="slides/slide38.xml" />
  <Relationship Id="rId48" Type="http://schemas.openxmlformats.org/officeDocument/2006/relationships/slide" Target="slides/slide43.xml" />
  <Relationship Id="rId56" Type="http://schemas.openxmlformats.org/officeDocument/2006/relationships/slide" Target="slides/slide51.xml" />
  <Relationship Id="rId77" Type="http://schemas.openxmlformats.org/officeDocument/2006/relationships/presProps" Target="presProps.xml" />
  <Relationship Id="rId8" Type="http://schemas.openxmlformats.org/officeDocument/2006/relationships/slide" Target="slides/slide3.xml" />
  <Relationship Id="rId51" Type="http://schemas.openxmlformats.org/officeDocument/2006/relationships/slide" Target="slides/slide46.xml" />
  <Relationship Id="rId80" Type="http://schemas.openxmlformats.org/officeDocument/2006/relationships/tableStyles" Target="tableStyles.xml" />
  <Relationship Id="rId3" Type="http://schemas.openxmlformats.org/officeDocument/2006/relationships/customXml" Target="../customXml/item3.xml" />
  <Relationship Id="rId12" Type="http://schemas.openxmlformats.org/officeDocument/2006/relationships/slide" Target="slides/slide7.xml" />
  <Relationship Id="rId17" Type="http://schemas.openxmlformats.org/officeDocument/2006/relationships/slide" Target="slides/slide12.xml" />
  <Relationship Id="rId25" Type="http://schemas.openxmlformats.org/officeDocument/2006/relationships/slide" Target="slides/slide20.xml" />
  <Relationship Id="rId33" Type="http://schemas.openxmlformats.org/officeDocument/2006/relationships/slide" Target="slides/slide28.xml" />
  <Relationship Id="rId38" Type="http://schemas.openxmlformats.org/officeDocument/2006/relationships/slide" Target="slides/slide33.xml" />
  <Relationship Id="rId46" Type="http://schemas.openxmlformats.org/officeDocument/2006/relationships/slide" Target="slides/slide41.xml" />
  <Relationship Id="rId20" Type="http://schemas.openxmlformats.org/officeDocument/2006/relationships/slide" Target="slides/slide15.xml" />
  <Relationship Id="rId41" Type="http://schemas.openxmlformats.org/officeDocument/2006/relationships/slide" Target="slides/slide36.xml" />
  <Relationship Id="rId54" Type="http://schemas.openxmlformats.org/officeDocument/2006/relationships/slide" Target="slides/slide49.xml" />
  <Relationship Id="rId1" Type="http://schemas.openxmlformats.org/officeDocument/2006/relationships/customXml" Target="../customXml/item1.xml" />
  <Relationship Id="rId6" Type="http://schemas.openxmlformats.org/officeDocument/2006/relationships/slide" Target="slides/slide1.xml" />
  <Relationship Id="rId15" Type="http://schemas.openxmlformats.org/officeDocument/2006/relationships/slide" Target="slides/slide10.xml" />
  <Relationship Id="rId23" Type="http://schemas.openxmlformats.org/officeDocument/2006/relationships/slide" Target="slides/slide18.xml" />
  <Relationship Id="rId28" Type="http://schemas.openxmlformats.org/officeDocument/2006/relationships/slide" Target="slides/slide23.xml" />
  <Relationship Id="rId36" Type="http://schemas.openxmlformats.org/officeDocument/2006/relationships/slide" Target="slides/slide31.xml" />
  <Relationship Id="rId49" Type="http://schemas.openxmlformats.org/officeDocument/2006/relationships/slide" Target="slides/slide44.xml" />
  <Relationship Id="rId57" Type="http://schemas.openxmlformats.org/officeDocument/2006/relationships/slide" Target="slides/slide52.xml" />
  <Relationship Id="rId10" Type="http://schemas.openxmlformats.org/officeDocument/2006/relationships/slide" Target="slides/slide5.xml" />
  <Relationship Id="rId31" Type="http://schemas.openxmlformats.org/officeDocument/2006/relationships/slide" Target="slides/slide26.xml" />
  <Relationship Id="rId44" Type="http://schemas.openxmlformats.org/officeDocument/2006/relationships/slide" Target="slides/slide39.xml" />
  <Relationship Id="rId52" Type="http://schemas.openxmlformats.org/officeDocument/2006/relationships/slide" Target="slides/slide47.xml" />
  <Relationship Id="rId78" Type="http://schemas.openxmlformats.org/officeDocument/2006/relationships/viewProps" Target="viewProps.xml" />
  <Relationship Id="rId81" Type="http://schemas.microsoft.com/office/2015/10/relationships/revisionInfo" Target="revisionInfo.xml" />
  <Relationship Id="rId4" Type="http://schemas.openxmlformats.org/officeDocument/2006/relationships/slideMaster" Target="slideMasters/slideMaster1.xml" />
  <Relationship Id="rId9" Type="http://schemas.openxmlformats.org/officeDocument/2006/relationships/slide" Target="slides/slide4.xml" />
  <Relationship Id="rId13" Type="http://schemas.openxmlformats.org/officeDocument/2006/relationships/slide" Target="slides/slide8.xml" />
  <Relationship Id="rId18" Type="http://schemas.openxmlformats.org/officeDocument/2006/relationships/slide" Target="slides/slide13.xml" />
  <Relationship Id="rId39" Type="http://schemas.openxmlformats.org/officeDocument/2006/relationships/slide" Target="slides/slide34.xml" />
  <Relationship Id="rId34" Type="http://schemas.openxmlformats.org/officeDocument/2006/relationships/slide" Target="slides/slide29.xml" />
  <Relationship Id="rId50" Type="http://schemas.openxmlformats.org/officeDocument/2006/relationships/slide" Target="slides/slide45.xml" />
  <Relationship Id="rId55" Type="http://schemas.openxmlformats.org/officeDocument/2006/relationships/slide" Target="slides/slide50.xml" />
  <Relationship Id="rId7" Type="http://schemas.openxmlformats.org/officeDocument/2006/relationships/slide" Target="slides/slide2.xml" />
  <Relationship Id="rId2" Type="http://schemas.openxmlformats.org/officeDocument/2006/relationships/customXml" Target="../customXml/item2.xml" />
  <Relationship Id="rId29" Type="http://schemas.openxmlformats.org/officeDocument/2006/relationships/slide" Target="slides/slide24.xml" />
  <Relationship Id="rId24" Type="http://schemas.openxmlformats.org/officeDocument/2006/relationships/slide" Target="slides/slide19.xml" />
  <Relationship Id="rId40" Type="http://schemas.openxmlformats.org/officeDocument/2006/relationships/slide" Target="slides/slide35.xml" />
  <Relationship Id="rId45" Type="http://schemas.openxmlformats.org/officeDocument/2006/relationships/slide" Target="slides/slide40.xml" 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3.xml" 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.xml" />
  <Relationship Id="rId1" Type="http://schemas.openxmlformats.org/officeDocument/2006/relationships/notesMaster" Target="../notesMasters/notesMaster1.xml" />
</Relationships>
</file>

<file path=ppt/notesSlides/_rels/notesSlide2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.xml" />
  <Relationship Id="rId1" Type="http://schemas.openxmlformats.org/officeDocument/2006/relationships/notesMaster" Target="../notesMasters/notesMaster1.xml" />
</Relationships>
</file>

<file path=ppt/notesSlides/_rels/notesSlide3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8.xml" />
  <Relationship Id="rId1" Type="http://schemas.openxmlformats.org/officeDocument/2006/relationships/notesMaster" Target="../notesMasters/notesMaster1.xml" />
</Relationships>
</file>

<file path=ppt/notesSlides/_rels/notesSlide4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9.xml" />
  <Relationship Id="rId1" Type="http://schemas.openxmlformats.org/officeDocument/2006/relationships/notesMaster" Target="../notesMasters/notesMaster1.xml" />
</Relationships>
</file>

<file path=ppt/notesSlides/_rels/notesSlide5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0.xml" />
  <Relationship Id="rId1" Type="http://schemas.openxmlformats.org/officeDocument/2006/relationships/notesMaster" Target="../notesMasters/notesMaster1.xml" />
</Relationships>
</file>

<file path=ppt/notesSlides/_rels/notesSlide6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1.xml" />
  <Relationship Id="rId1" Type="http://schemas.openxmlformats.org/officeDocument/2006/relationships/notesMaster" Target="../notesMasters/notesMaster1.xml" />
</Relationships>
</file>

<file path=ppt/notesSlides/_rels/notesSlide7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2.xml" />
  <Relationship Id="rId1" Type="http://schemas.openxmlformats.org/officeDocument/2006/relationships/notesMaster" Target="../notesMasters/notesMaster1.xml" />
</Relationships>
</file>

<file path=ppt/notesSlides/_rels/notesSlide8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3.xml" />
  <Relationship Id="rId1" Type="http://schemas.openxmlformats.org/officeDocument/2006/relationships/notesMaster" Target="../notesMasters/notesMaster1.xml" />
</Relationships>
</file>

<file path=ppt/notesSlides/_rels/notesSlide9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4.xml" />
  <Relationship Id="rId1" Type="http://schemas.openxmlformats.org/officeDocument/2006/relationships/notesMaster" Target="../notesMasters/notesMaster1.xml" />
</Relationships>
</file>

<file path=ppt/notesSlides/_rels/notesSlide10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5.xml" />
  <Relationship Id="rId1" Type="http://schemas.openxmlformats.org/officeDocument/2006/relationships/notesMaster" Target="../notesMasters/notesMaster1.xml" />
</Relationships>
</file>

<file path=ppt/notesSlides/_rels/notesSlide11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6.xml" />
  <Relationship Id="rId1" Type="http://schemas.openxmlformats.org/officeDocument/2006/relationships/notesMaster" Target="../notesMasters/notesMaster1.xml" />
</Relationships>
</file>

<file path=ppt/notesSlides/_rels/notesSlide12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7.xml" />
  <Relationship Id="rId1" Type="http://schemas.openxmlformats.org/officeDocument/2006/relationships/notesMaster" Target="../notesMasters/notesMaster1.xml" />
</Relationships>
</file>

<file path=ppt/notesSlides/_rels/notesSlide13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8.xml" />
  <Relationship Id="rId1" Type="http://schemas.openxmlformats.org/officeDocument/2006/relationships/notesMaster" Target="../notesMasters/notesMaster1.xml" />
</Relationships>
</file>

<file path=ppt/notesSlides/_rels/notesSlide14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9.xml" />
  <Relationship Id="rId1" Type="http://schemas.openxmlformats.org/officeDocument/2006/relationships/notesMaster" Target="../notesMasters/notesMaster1.xml" />
</Relationships>
</file>

<file path=ppt/notesSlides/_rels/notesSlide15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0.xml" />
  <Relationship Id="rId1" Type="http://schemas.openxmlformats.org/officeDocument/2006/relationships/notesMaster" Target="../notesMasters/notesMaster1.xml" />
</Relationships>
</file>

<file path=ppt/notesSlides/_rels/notesSlide16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1.xml" />
  <Relationship Id="rId1" Type="http://schemas.openxmlformats.org/officeDocument/2006/relationships/notesMaster" Target="../notesMasters/notesMaster1.xml" />
</Relationships>
</file>

<file path=ppt/notesSlides/_rels/notesSlide17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2.xml" />
  <Relationship Id="rId1" Type="http://schemas.openxmlformats.org/officeDocument/2006/relationships/notesMaster" Target="../notesMasters/notesMaster1.xml" />
</Relationships>
</file>

<file path=ppt/notesSlides/_rels/notesSlide18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3.xml" />
  <Relationship Id="rId1" Type="http://schemas.openxmlformats.org/officeDocument/2006/relationships/notesMaster" Target="../notesMasters/notesMaster1.xml" />
</Relationships>
</file>

<file path=ppt/notesSlides/_rels/notesSlide19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4.xml" />
  <Relationship Id="rId1" Type="http://schemas.openxmlformats.org/officeDocument/2006/relationships/notesMaster" Target="../notesMasters/notesMaster1.xml" />
</Relationships>
</file>

<file path=ppt/notesSlides/_rels/notesSlide20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5.xml" />
  <Relationship Id="rId1" Type="http://schemas.openxmlformats.org/officeDocument/2006/relationships/notesMaster" Target="../notesMasters/notesMaster1.xml" />
</Relationships>
</file>

<file path=ppt/notesSlides/_rels/notesSlide21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6.xml" />
  <Relationship Id="rId1" Type="http://schemas.openxmlformats.org/officeDocument/2006/relationships/notesMaster" Target="../notesMasters/notesMaster1.xml" />
</Relationships>
</file>

<file path=ppt/notesSlides/_rels/notesSlide22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8.xml" />
  <Relationship Id="rId1" Type="http://schemas.openxmlformats.org/officeDocument/2006/relationships/notesMaster" Target="../notesMasters/notesMaster1.xml" />
</Relationships>
</file>

<file path=ppt/notesSlides/_rels/notesSlide23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29.xml" />
  <Relationship Id="rId1" Type="http://schemas.openxmlformats.org/officeDocument/2006/relationships/notesMaster" Target="../notesMasters/notesMaster1.xml" />
</Relationships>
</file>

<file path=ppt/notesSlides/_rels/notesSlide24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0.xml" />
  <Relationship Id="rId1" Type="http://schemas.openxmlformats.org/officeDocument/2006/relationships/notesMaster" Target="../notesMasters/notesMaster1.xml" />
</Relationships>
</file>

<file path=ppt/notesSlides/_rels/notesSlide25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1.xml" />
  <Relationship Id="rId1" Type="http://schemas.openxmlformats.org/officeDocument/2006/relationships/notesMaster" Target="../notesMasters/notesMaster1.xml" />
</Relationships>
</file>

<file path=ppt/notesSlides/_rels/notesSlide26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2.xml" />
  <Relationship Id="rId1" Type="http://schemas.openxmlformats.org/officeDocument/2006/relationships/notesMaster" Target="../notesMasters/notesMaster1.xml" />
</Relationships>
</file>

<file path=ppt/notesSlides/_rels/notesSlide27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3.xml" />
  <Relationship Id="rId1" Type="http://schemas.openxmlformats.org/officeDocument/2006/relationships/notesMaster" Target="../notesMasters/notesMaster1.xml" />
</Relationships>
</file>

<file path=ppt/notesSlides/_rels/notesSlide28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5.xml" />
  <Relationship Id="rId1" Type="http://schemas.openxmlformats.org/officeDocument/2006/relationships/notesMaster" Target="../notesMasters/notesMaster1.xml" />
</Relationships>
</file>

<file path=ppt/notesSlides/_rels/notesSlide29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6.xml" />
  <Relationship Id="rId1" Type="http://schemas.openxmlformats.org/officeDocument/2006/relationships/notesMaster" Target="../notesMasters/notesMaster1.xml" />
</Relationships>
</file>

<file path=ppt/notesSlides/_rels/notesSlide30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7.xml" />
  <Relationship Id="rId1" Type="http://schemas.openxmlformats.org/officeDocument/2006/relationships/notesMaster" Target="../notesMasters/notesMaster1.xml" />
</Relationships>
</file>

<file path=ppt/notesSlides/_rels/notesSlide31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8.xml" />
  <Relationship Id="rId1" Type="http://schemas.openxmlformats.org/officeDocument/2006/relationships/notesMaster" Target="../notesMasters/notesMaster1.xml" />
</Relationships>
</file>

<file path=ppt/notesSlides/_rels/notesSlide32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9.xml" />
  <Relationship Id="rId1" Type="http://schemas.openxmlformats.org/officeDocument/2006/relationships/notesMaster" Target="../notesMasters/notesMaster1.xml" />
</Relationships>
</file>

<file path=ppt/notesSlides/_rels/notesSlide33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40.xml" />
  <Relationship Id="rId1" Type="http://schemas.openxmlformats.org/officeDocument/2006/relationships/notesMaster" Target="../notesMasters/notesMaster1.xml" />
</Relationships>
</file>

<file path=ppt/notesSlides/_rels/notesSlide34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41.xml" />
  <Relationship Id="rId1" Type="http://schemas.openxmlformats.org/officeDocument/2006/relationships/notesMaster" Target="../notesMasters/notesMaster1.xml" />
</Relationships>
</file>

<file path=ppt/notesSlides/_rels/notesSlide35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42.xml" />
  <Relationship Id="rId1" Type="http://schemas.openxmlformats.org/officeDocument/2006/relationships/notesMaster" Target="../notesMasters/notesMaster1.xml" />
</Relationships>
</file>

<file path=ppt/notesSlides/_rels/notesSlide36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46.xml" />
  <Relationship Id="rId1" Type="http://schemas.openxmlformats.org/officeDocument/2006/relationships/notesMaster" Target="../notesMasters/notesMaster1.xml" />
</Relationships>
</file>

<file path=ppt/notesSlides/_rels/notesSlide37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47.xml" />
  <Relationship Id="rId1" Type="http://schemas.openxmlformats.org/officeDocument/2006/relationships/notesMaster" Target="../notesMasters/notesMaster1.xml" />
</Relationships>
</file>

<file path=ppt/notesSlides/_rels/notesSlide38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49.xml" />
  <Relationship Id="rId1" Type="http://schemas.openxmlformats.org/officeDocument/2006/relationships/notesMaster" Target="../notesMasters/notesMaster1.xml" />
</Relationships>
</file>

<file path=ppt/notesSlides/_rels/notesSlide39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50.xml" />
  <Relationship Id="rId1" Type="http://schemas.openxmlformats.org/officeDocument/2006/relationships/notesMaster" Target="../notesMasters/notesMaster1.xml" 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46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C3EAC-751A-8115-2CEE-BEBE4D781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B9140-AB31-1040-C44D-2D3AD5A7D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26641D-F8D6-644B-A456-96DE726A0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Medical device software is integral to modern healthcare — driving advances in diagnostics, treatment, and patient management.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50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33485-E532-324B-743F-548AEC8FA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B9AE2-F63F-EC4C-F429-562775371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1F91B-B044-AC89-3CBD-C51A8E165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Medical device software is integral to modern healthcare — driving advances in diagnostics, treatment, and patient management.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390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BEE38-3A43-FB2A-8516-6C128410C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218981-442A-FD80-EF76-B5F67DA60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DCEC3D-E255-2503-301B-2F0F657DD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The rapid pace of software development creates tension with traditional regulatory processes, which can delay important updates and hinder patient access.</a:t>
            </a:r>
          </a:p>
          <a:p>
            <a:pPr>
              <a:defRPr sz="1300"/>
            </a:pPr>
            <a:r>
              <a:rPr lang="en-US"/>
              <a:t>Frequent software updates are often needed to improve functionality, address real-world use, and adapt to evolving clinical environments.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29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7F5C2-2616-4F0A-B07E-6C912820C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A66BEC-2859-D661-3CD4-FCE0C27494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1E39DA-1B08-26FD-2912-C594037009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PCCPs offer a path forward: allowing manufacturers to seek authorization for planned changes upfront, enabling responsible innovation without repeated regulatory submissions.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04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CD330-6C83-3BBF-902C-1510AB6B0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60AE5-50C2-4E34-DE8D-A6AEAB9897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7B1A8E-E195-ED83-48F8-8C9A10AAA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A Predetermined Change Control Plan (PCCP) is a plan, proposed by a manufacturer, that describes:</a:t>
            </a:r>
          </a:p>
          <a:p>
            <a:pPr lvl="1">
              <a:defRPr sz="1200"/>
            </a:pPr>
            <a:r>
              <a:rPr lang="en-US"/>
              <a:t>The specific planned changes to the medical device software</a:t>
            </a:r>
          </a:p>
          <a:p>
            <a:pPr lvl="1">
              <a:defRPr sz="1200"/>
            </a:pPr>
            <a:r>
              <a:rPr lang="en-US"/>
              <a:t>The change plan/protocol for implementing and controlling those changes, with predefined acceptance criteria</a:t>
            </a:r>
          </a:p>
          <a:p>
            <a:pPr lvl="1">
              <a:defRPr sz="1200"/>
            </a:pPr>
            <a:r>
              <a:rPr lang="en-US"/>
              <a:t>The assessment of impacts from those changes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24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34676-4086-7E6B-6966-929D0250D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B72B77-28AE-F5BE-D1E9-6C870777F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73068F-1EC4-B829-CA38-195BBFAD4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Purpose: PCCPs allow manufacturers to gain regulatory authorization for planned updates before they are implemented, while providing assurance that devices remain safe and effective.</a:t>
            </a:r>
          </a:p>
          <a:p>
            <a:pPr>
              <a:defRPr sz="1300"/>
            </a:pPr>
            <a:r>
              <a:rPr lang="en-US"/>
              <a:t>Scope: Applies to medical device software (including SaMD) — focused on changes that would otherwise require a new regulatory submission.</a:t>
            </a:r>
          </a:p>
          <a:p>
            <a:pPr>
              <a:defRPr sz="1300"/>
            </a:pPr>
            <a:r>
              <a:rPr lang="en-US"/>
              <a:t>Optional Mechanism: PCCPs are not mandatory; they are one way to manage planned changes within a robust quality management system.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814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6E01E-69CE-8940-9C3D-D59A914FF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31A33-1474-9097-7975-D4126EE701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79463" y="1200150"/>
            <a:ext cx="5765800" cy="3243263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AA18A-6E12-20A2-EA39-F5CAC6E8E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5FE4F-4EDC-59A6-6439-2D0CA51F6A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C27CB4-591E-4C19-BEB5-F02E544FB5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Johnson Display" pitchFamily="2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Johnson Display" pitchFamily="2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477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485B2-5740-CE32-260B-3D1715613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A9EF08-0733-320D-C9EF-23F7489F9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5C8A60-D2D6-ECE5-DCB5-25E963634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Focused and Bounded: A PCCP describes intended changes with enough specificity to ensure continued safety and effectiveness. Changes must remain within the original intended use/purpose of the device.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>
              <a:defRPr sz="1300"/>
            </a:pPr>
            <a:r>
              <a:rPr lang="en-US"/>
              <a:t>Risk-Based: The design and implementation of a PCCP must be driven by a risk-based approach, integrated within the manufacturer's existing risk management framework.</a:t>
            </a:r>
          </a:p>
          <a:p>
            <a:pPr>
              <a:defRPr sz="1300"/>
            </a:pPr>
            <a:r>
              <a:rPr lang="en-US"/>
              <a:t>Evidence-Based: Evidence generated throughout the Total Product Lifecycle (TPLC) is essential to ensure ongoing safety and effectiveness, and to confirm that benefits outweigh risks.</a:t>
            </a:r>
          </a:p>
          <a:p>
            <a:pPr>
              <a:defRPr sz="1300"/>
            </a:pPr>
            <a:r>
              <a:rPr lang="en-US"/>
              <a:t>Transparent: Clear, meaningful, and timely communication to intended users and regulators is a best practice — users must remain aware of the software's performance before and after changes.</a:t>
            </a:r>
          </a:p>
          <a:p>
            <a:pPr>
              <a:defRPr sz="1300"/>
            </a:pPr>
            <a:r>
              <a:rPr lang="en-US"/>
              <a:t>Total Product Lifecycle (TPLC): PCCPs should be developed and maintained from a TPLC perspective, continually considering user perspectives, new data, and risk management practices.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14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2695F-33F6-0DA7-F687-D3A1894C9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3F9C83-86AA-F89C-FBC4-B1927E9E34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AD76C2-1296-FF82-D50B-AB6183D01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Focused and Bounded: A PCCP describes intended changes with enough specificity to ensure continued safety and effectiveness. Changes must remain within the original intended use/purpose of the device.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>
              <a:defRPr sz="1300"/>
            </a:pPr>
            <a:r>
              <a:rPr lang="en-US"/>
              <a:t>Risk-Based: The design and implementation of a PCCP must be driven by a risk-based approach, integrated within the manufacturer's existing risk management framework.</a:t>
            </a:r>
          </a:p>
          <a:p>
            <a:pPr>
              <a:defRPr sz="1300"/>
            </a:pPr>
            <a:r>
              <a:rPr lang="en-US"/>
              <a:t>Evidence-Based: Evidence generated throughout the Total Product Lifecycle (TPLC) is essential to ensure ongoing safety and effectiveness, and to confirm that benefits outweigh risks.</a:t>
            </a:r>
          </a:p>
          <a:p>
            <a:pPr>
              <a:defRPr sz="1300"/>
            </a:pPr>
            <a:r>
              <a:rPr lang="en-US"/>
              <a:t>Transparent: Clear, meaningful, and timely communication to intended users and regulators is a best practice — users must remain aware of the software's performance before and after changes.</a:t>
            </a:r>
          </a:p>
          <a:p>
            <a:pPr>
              <a:defRPr sz="1300"/>
            </a:pPr>
            <a:r>
              <a:rPr lang="en-US"/>
              <a:t>Total Product Lifecycle (TPLC): PCCPs should be developed and maintained from a TPLC perspective, continually considering user perspectives, new data, and risk management practices.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37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C6D17-C056-2543-6527-0851BA161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317B8-A2FA-6AA0-3293-4B6B57588F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6DE9F-C8CE-660E-EBBE-1A97C171E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Focused and Bounded: A PCCP describes intended changes with enough specificity to ensure continued safety and effectiveness. Changes must remain within the original intended use/purpose of the device.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>
              <a:defRPr sz="1300"/>
            </a:pPr>
            <a:r>
              <a:rPr lang="en-US"/>
              <a:t>Risk-Based: The design and implementation of a PCCP must be driven by a risk-based approach, integrated within the manufacturer's existing risk management framework.</a:t>
            </a:r>
          </a:p>
          <a:p>
            <a:pPr>
              <a:defRPr sz="1300"/>
            </a:pPr>
            <a:r>
              <a:rPr lang="en-US"/>
              <a:t>Evidence-Based: Evidence generated throughout the Total Product Lifecycle (TPLC) is essential to ensure ongoing safety and effectiveness, and to confirm that benefits outweigh risks.</a:t>
            </a:r>
          </a:p>
          <a:p>
            <a:pPr>
              <a:defRPr sz="1300"/>
            </a:pPr>
            <a:r>
              <a:rPr lang="en-US"/>
              <a:t>Transparent: Clear, meaningful, and timely communication to intended users and regulators is a best practice — users must remain aware of the software's performance before and after changes.</a:t>
            </a:r>
          </a:p>
          <a:p>
            <a:pPr>
              <a:defRPr sz="1300"/>
            </a:pPr>
            <a:r>
              <a:rPr lang="en-US"/>
              <a:t>Total Product Lifecycle (TPLC): PCCPs should be developed and maintained from a TPLC perspective, continually considering user perspectives, new data, and risk management practices.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46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7ECE5-CEED-1EB3-6F42-CF3FD21AD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9C5199-53D4-3196-55CC-E849F2101C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44EB4-F97C-E7C6-CB09-91BDBF4D7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Focused and Bounded: A PCCP describes intended changes with enough specificity to ensure continued safety and effectiveness. Changes must remain within the original intended use/purpose of the device.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>
              <a:defRPr sz="1300"/>
            </a:pPr>
            <a:r>
              <a:rPr lang="en-US"/>
              <a:t>Risk-Based: The design and implementation of a PCCP must be driven by a risk-based approach, integrated within the manufacturer's existing risk management framework.</a:t>
            </a:r>
          </a:p>
          <a:p>
            <a:pPr>
              <a:defRPr sz="1300"/>
            </a:pPr>
            <a:r>
              <a:rPr lang="en-US"/>
              <a:t>Evidence-Based: Evidence generated throughout the Total Product Lifecycle (TPLC) is essential to ensure ongoing safety and effectiveness, and to confirm that benefits outweigh risks.</a:t>
            </a:r>
          </a:p>
          <a:p>
            <a:pPr>
              <a:defRPr sz="1300"/>
            </a:pPr>
            <a:r>
              <a:rPr lang="en-US"/>
              <a:t>Transparent: Clear, meaningful, and timely communication to intended users and regulators is a best practice — users must remain aware of the software's performance before and after changes.</a:t>
            </a:r>
          </a:p>
          <a:p>
            <a:pPr>
              <a:defRPr sz="1300"/>
            </a:pPr>
            <a:r>
              <a:rPr lang="en-US"/>
              <a:t>Total Product Lifecycle (TPLC): PCCPs should be developed and maintained from a TPLC perspective, continually considering user perspectives, new data, and risk management practices.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8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F78CE-FFAF-FCDC-EE2F-B90ED15DF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74823-A142-A7DB-AE2D-24B9AB2CB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0DEBC4-4EA8-1B24-B2CD-413328E5A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Focused and Bounded: A PCCP describes intended changes with enough specificity to ensure continued safety and effectiveness. Changes must remain within the original intended use/purpose of the device.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>
              <a:defRPr sz="1300"/>
            </a:pPr>
            <a:r>
              <a:rPr lang="en-US"/>
              <a:t>Risk-Based: The design and implementation of a PCCP must be driven by a risk-based approach, integrated within the manufacturer's existing risk management framework.</a:t>
            </a:r>
          </a:p>
          <a:p>
            <a:pPr>
              <a:defRPr sz="1300"/>
            </a:pPr>
            <a:r>
              <a:rPr lang="en-US"/>
              <a:t>Evidence-Based: Evidence generated throughout the Total Product Lifecycle (TPLC) is essential to ensure ongoing safety and effectiveness, and to confirm that benefits outweigh risks.</a:t>
            </a:r>
          </a:p>
          <a:p>
            <a:pPr>
              <a:defRPr sz="1300"/>
            </a:pPr>
            <a:r>
              <a:rPr lang="en-US"/>
              <a:t>Transparent: Clear, meaningful, and timely communication to intended users and regulators is a best practice — users must remain aware of the software's performance before and after changes.</a:t>
            </a:r>
          </a:p>
          <a:p>
            <a:pPr>
              <a:defRPr sz="1300"/>
            </a:pPr>
            <a:r>
              <a:rPr lang="en-US"/>
              <a:t>Total Product Lifecycle (TPLC): PCCPs should be developed and maintained from a TPLC perspective, continually considering user perspectives, new data, and risk management practices.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83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C3B2D-05A7-CC66-0CFA-36CA63018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1918A7-C570-46B6-E0B8-39BCB3FA79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1E476-7EE3-2EC6-5D58-83ECDB53A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Focused and Bounded: A PCCP describes intended changes with enough specificity to ensure continued safety and effectiveness. Changes must remain within the original intended use/purpose of the device.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>
              <a:defRPr sz="1300"/>
            </a:pPr>
            <a:r>
              <a:rPr lang="en-US"/>
              <a:t>Risk-Based: The design and implementation of a PCCP must be driven by a risk-based approach, integrated within the manufacturer's existing risk management framework.</a:t>
            </a:r>
          </a:p>
          <a:p>
            <a:pPr>
              <a:defRPr sz="1300"/>
            </a:pPr>
            <a:r>
              <a:rPr lang="en-US"/>
              <a:t>Evidence-Based: Evidence generated throughout the Total Product Lifecycle (TPLC) is essential to ensure ongoing safety and effectiveness, and to confirm that benefits outweigh risks.</a:t>
            </a:r>
          </a:p>
          <a:p>
            <a:pPr>
              <a:defRPr sz="1300"/>
            </a:pPr>
            <a:r>
              <a:rPr lang="en-US"/>
              <a:t>Transparent: Clear, meaningful, and timely communication to intended users and regulators is a best practice — users must remain aware of the software's performance before and after changes.</a:t>
            </a:r>
          </a:p>
          <a:p>
            <a:pPr>
              <a:defRPr sz="1300"/>
            </a:pPr>
            <a:r>
              <a:rPr lang="en-US"/>
              <a:t>Total Product Lifecycle (TPLC): PCCPs should be developed and maintained from a TPLC perspective, continually considering user perspectives, new data, and risk management practices.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105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26086-9183-3636-E240-F65FBF62D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94BDCC-CAB6-ED1B-E9AB-B73232AF1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C9C5C-BC23-9B4B-C009-B01111FA3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/>
              <a:t>Focused and Bounded: A PCCP describes intended changes with enough specificity to ensure continued safety and effectiveness. Changes must remain within the original intended use/purpose of the device.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>
              <a:defRPr sz="1300"/>
            </a:pPr>
            <a:r>
              <a:rPr lang="en-US"/>
              <a:t>Risk-Based: The design and implementation of a PCCP must be driven by a risk-based approach, integrated within the manufacturer's existing risk management framework.</a:t>
            </a:r>
          </a:p>
          <a:p>
            <a:pPr>
              <a:defRPr sz="1300"/>
            </a:pPr>
            <a:r>
              <a:rPr lang="en-US"/>
              <a:t>Evidence-Based: Evidence generated throughout the Total Product Lifecycle (TPLC) is essential to ensure ongoing safety and effectiveness, and to confirm that benefits outweigh risks.</a:t>
            </a:r>
          </a:p>
          <a:p>
            <a:pPr>
              <a:defRPr sz="1300"/>
            </a:pPr>
            <a:r>
              <a:rPr lang="en-US"/>
              <a:t>Transparent: Clear, meaningful, and timely communication to intended users and regulators is a best practice — users must remain aware of the software's performance before and after changes.</a:t>
            </a:r>
          </a:p>
          <a:p>
            <a:pPr>
              <a:defRPr sz="1300"/>
            </a:pPr>
            <a:r>
              <a:rPr lang="en-US"/>
              <a:t>Total Product Lifecycle (TPLC): PCCPs should be developed and maintained from a TPLC perspective, continually considering user perspectives, new data, and risk management practices.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/>
          </a:p>
          <a:p>
            <a:pPr marL="1587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34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A well-formulated PCCP consists of three interconnected elements:</a:t>
            </a:r>
          </a:p>
          <a:p>
            <a:pPr lvl="1">
              <a:defRPr sz="1200"/>
            </a:pPr>
            <a:r>
              <a:rPr lang="en-US"/>
              <a:t>1. Description of Changes — What changes will be made and why</a:t>
            </a:r>
          </a:p>
          <a:p>
            <a:pPr lvl="1">
              <a:defRPr sz="1200"/>
            </a:pPr>
            <a:r>
              <a:rPr lang="en-US"/>
              <a:t>2. Change Plan — How changes will be developed, validated, and deployed</a:t>
            </a:r>
          </a:p>
          <a:p>
            <a:pPr lvl="1">
              <a:defRPr sz="1200"/>
            </a:pPr>
            <a:r>
              <a:rPr lang="en-US"/>
              <a:t>3. Impact Assessment — What is the impact of the changes on safety and effectiveness</a:t>
            </a:r>
          </a:p>
          <a:p>
            <a:pPr>
              <a:defRPr sz="1300"/>
            </a:pPr>
            <a:r>
              <a:rPr lang="en-US"/>
              <a:t>These elements are designed to provide regulatory authorities with the comprehensive information needed to review proposed changes and authorize a PCCP.</a:t>
            </a:r>
          </a:p>
          <a:p>
            <a:pPr>
              <a:defRPr sz="1300"/>
            </a:pPr>
            <a:r>
              <a:rPr lang="en-US"/>
              <a:t>Traceability is key: Each proposed change should be linked to specific verification and validation protocols within the Change Plan to support efficient regulatory review.</a:t>
            </a:r>
          </a:p>
          <a:p>
            <a:pPr>
              <a:defRPr sz="1300"/>
            </a:pPr>
            <a:r>
              <a:rPr lang="en-US"/>
              <a:t>Version Control: Manufacturers should maintain clear version control so regulators and manufacturers can identify and track the final authorized version of a PCCP.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3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E40D-902A-B81F-CB4C-66BCFE7ED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02728C-6307-1AAA-11A1-D16F05D2D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D5C52E-8C53-7294-DEE4-4376E7250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Description of Changes - Identifies the specific planned changes to the medical device software with enough detail to assess continued safety and effectiveness.</a:t>
            </a:r>
          </a:p>
          <a:p>
            <a:pPr>
              <a:defRPr sz="1300"/>
            </a:pPr>
            <a:r>
              <a:rPr lang="en-US"/>
              <a:t>Should include:</a:t>
            </a:r>
          </a:p>
          <a:p>
            <a:pPr lvl="1">
              <a:defRPr sz="1200"/>
            </a:pPr>
            <a:r>
              <a:rPr lang="en-US"/>
              <a:t>A list of individual proposed changes and the specific rationale for each</a:t>
            </a:r>
          </a:p>
          <a:p>
            <a:pPr lvl="1">
              <a:defRPr sz="1200"/>
            </a:pPr>
            <a:r>
              <a:rPr lang="en-US"/>
              <a:t>Performance specifications for the changed device that can be verified, validated, and deployed</a:t>
            </a:r>
          </a:p>
          <a:p>
            <a:pPr lvl="1">
              <a:defRPr sz="1200"/>
            </a:pPr>
            <a:r>
              <a:rPr lang="en-US"/>
              <a:t>Clearly defined boundaries that limit the range of proposed changes</a:t>
            </a:r>
          </a:p>
          <a:p>
            <a:pPr>
              <a:defRPr sz="1300"/>
            </a:pPr>
            <a:r>
              <a:rPr lang="en-US"/>
              <a:t>Also specifies implementation approach — for example:</a:t>
            </a:r>
          </a:p>
          <a:p>
            <a:pPr lvl="1">
              <a:defRPr sz="1200"/>
            </a:pPr>
            <a:r>
              <a:rPr lang="en-US"/>
              <a:t>Whether changes are global (applied uniformly to all devices) or local (tailored to specific clinical sites or patients)</a:t>
            </a:r>
          </a:p>
          <a:p>
            <a:pPr lvl="1">
              <a:defRPr sz="1200"/>
            </a:pPr>
            <a:r>
              <a:rPr lang="en-US"/>
              <a:t>Whether changes are implemented automatically by software, manually with user input, or a combination of both</a:t>
            </a:r>
          </a:p>
          <a:p>
            <a:pPr lvl="1">
              <a:defRPr sz="1200"/>
            </a:pPr>
            <a:r>
              <a:rPr lang="en-US"/>
              <a:t>The expected frequency of updates, if known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94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FA44D-9B9E-6216-6C0B-F9B7BFD12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95090A-510C-0B35-383C-3A1E03850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4408A2-EE6A-E4A1-C895-901EDE743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The Change Plan describes how changes will be developed, validated, and deployed. It has two primary components:</a:t>
            </a:r>
          </a:p>
          <a:p>
            <a:pPr>
              <a:defRPr sz="1300"/>
            </a:pPr>
            <a:r>
              <a:rPr lang="en-US"/>
              <a:t>Performance Evaluation Methods:</a:t>
            </a:r>
          </a:p>
          <a:p>
            <a:pPr lvl="1">
              <a:defRPr sz="1200"/>
            </a:pPr>
            <a:r>
              <a:rPr lang="en-US"/>
              <a:t>Plans to verify and validate that the changed software meets specifications for the specific change AND continues to meet requirements not directly changed but potentially impacted</a:t>
            </a:r>
          </a:p>
          <a:p>
            <a:pPr lvl="1">
              <a:defRPr sz="1200"/>
            </a:pPr>
            <a:r>
              <a:rPr lang="en-US"/>
              <a:t>Details on data, test methods, acceptance criteria, statistical tests, and related evidence</a:t>
            </a:r>
          </a:p>
          <a:p>
            <a:pPr lvl="1">
              <a:defRPr sz="1200"/>
            </a:pPr>
            <a:r>
              <a:rPr lang="en-US"/>
              <a:t>Documents how failures in performance evaluation will be recorded and how changes that fail acceptance criteria will be prevented from being implemented</a:t>
            </a:r>
          </a:p>
          <a:p>
            <a:pPr>
              <a:defRPr sz="1300"/>
            </a:pPr>
            <a:r>
              <a:rPr lang="en-US"/>
              <a:t>Update Procedures:</a:t>
            </a:r>
          </a:p>
          <a:p>
            <a:pPr lvl="1">
              <a:defRPr sz="1200"/>
            </a:pPr>
            <a:r>
              <a:rPr lang="en-US"/>
              <a:t>How changes will be deployed and communicated to intended users</a:t>
            </a:r>
          </a:p>
          <a:p>
            <a:pPr lvl="1">
              <a:defRPr sz="1200"/>
            </a:pPr>
            <a:r>
              <a:rPr lang="en-US"/>
              <a:t>Labeling update plans, post-market surveillance plans, and real-world monitoring procedures</a:t>
            </a:r>
          </a:p>
          <a:p>
            <a:pPr lvl="1">
              <a:defRPr sz="1200"/>
            </a:pPr>
            <a:r>
              <a:rPr lang="en-US"/>
              <a:t>Notification requirements if the software does not function as intended after implementation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07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76F81-BED9-E546-0E5A-0C6C3625A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96A12-A17A-B4FE-B3E7-02F74A28E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5F5C5-4356-9D8D-4FC2-931FBF8BC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The Impact Assessment evaluates the anticipated benefits and risks — individually and cumulatively — of implementing the changes in a PCCP, along with risk mitigations.</a:t>
            </a:r>
          </a:p>
          <a:p>
            <a:pPr>
              <a:defRPr sz="1300"/>
            </a:pPr>
            <a:r>
              <a:rPr lang="en-US"/>
              <a:t>Provides assurance that proposed changes are unlikely to introduce additional, unmitigated risks and that safety and effectiveness are maintained or improved.</a:t>
            </a:r>
          </a:p>
          <a:p>
            <a:pPr>
              <a:defRPr sz="1300"/>
            </a:pPr>
            <a:r>
              <a:rPr lang="en-US"/>
              <a:t>Manufacturers should address:</a:t>
            </a:r>
          </a:p>
          <a:p>
            <a:pPr lvl="1">
              <a:defRPr sz="1200"/>
            </a:pPr>
            <a:r>
              <a:rPr lang="en-US"/>
              <a:t>Comparison of the device with each change implemented individually versus the unchanged version</a:t>
            </a:r>
          </a:p>
          <a:p>
            <a:pPr lvl="1">
              <a:defRPr sz="1200"/>
            </a:pPr>
            <a:r>
              <a:rPr lang="en-US"/>
              <a:t>Anticipated benefits and risks for each change (including risks of harm and unintended bias in AI devices)</a:t>
            </a:r>
          </a:p>
          <a:p>
            <a:pPr lvl="1">
              <a:defRPr sz="1200"/>
            </a:pPr>
            <a:r>
              <a:rPr lang="en-US"/>
              <a:t>How the Change Plan methods will maintain safety and effectiveness</a:t>
            </a:r>
          </a:p>
          <a:p>
            <a:pPr lvl="1">
              <a:defRPr sz="1200"/>
            </a:pPr>
            <a:r>
              <a:rPr lang="en-US"/>
              <a:t>How implementation of one change may impact other planned changes</a:t>
            </a:r>
          </a:p>
          <a:p>
            <a:pPr lvl="1">
              <a:defRPr sz="1200"/>
            </a:pPr>
            <a:r>
              <a:rPr lang="en-US"/>
              <a:t>The cumulative impact of implementing all changes together</a:t>
            </a:r>
          </a:p>
          <a:p>
            <a:pPr>
              <a:defRPr sz="1300"/>
            </a:pPr>
            <a:r>
              <a:rPr lang="en-US"/>
              <a:t>The manufacturer's existing quality management system should serve as the framework for conducting the Impact Assessment.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14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F1F1A-F437-8115-7899-A61FAC959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E8D56D-6A1A-4F28-4B27-A9FB86C41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F92840-F130-898B-0276-F2D3EE01C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55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Patients:</a:t>
            </a:r>
          </a:p>
          <a:p>
            <a:pPr lvl="1">
              <a:defRPr sz="1200"/>
            </a:pPr>
            <a:r>
              <a:rPr lang="en-US"/>
              <a:t>Faster access to improvements in medical device software, enabling better health outcomes</a:t>
            </a:r>
          </a:p>
          <a:p>
            <a:pPr lvl="1">
              <a:defRPr sz="1200"/>
            </a:pPr>
            <a:r>
              <a:rPr lang="en-US"/>
              <a:t>Supports incorporation of new clinical evidence for more accurate and reliable care</a:t>
            </a:r>
          </a:p>
          <a:p>
            <a:pPr lvl="1">
              <a:defRPr sz="1200"/>
            </a:pPr>
            <a:r>
              <a:rPr lang="en-US"/>
              <a:t>Enables proactive response to real-world use, keeping software current and safe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62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Patients:</a:t>
            </a:r>
          </a:p>
          <a:p>
            <a:pPr lvl="1">
              <a:defRPr sz="1200"/>
            </a:pPr>
            <a:r>
              <a:rPr lang="en-US"/>
              <a:t>Faster access to improvements in medical device software, enabling better health outcomes</a:t>
            </a:r>
          </a:p>
          <a:p>
            <a:pPr lvl="1">
              <a:defRPr sz="1200"/>
            </a:pPr>
            <a:r>
              <a:rPr lang="en-US"/>
              <a:t>Supports incorporation of new clinical evidence for more accurate and reliable care</a:t>
            </a:r>
          </a:p>
          <a:p>
            <a:pPr lvl="1">
              <a:defRPr sz="1200"/>
            </a:pPr>
            <a:r>
              <a:rPr lang="en-US"/>
              <a:t>Enables proactive response to real-world use, keeping software current and safe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19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Patients:</a:t>
            </a:r>
          </a:p>
          <a:p>
            <a:pPr lvl="1">
              <a:defRPr sz="1200"/>
            </a:pPr>
            <a:r>
              <a:rPr lang="en-US"/>
              <a:t>Faster access to improvements in medical device software, enabling better health outcomes</a:t>
            </a:r>
          </a:p>
          <a:p>
            <a:pPr lvl="1">
              <a:defRPr sz="1200"/>
            </a:pPr>
            <a:r>
              <a:rPr lang="en-US"/>
              <a:t>Supports incorporation of new clinical evidence for more accurate and reliable care</a:t>
            </a:r>
          </a:p>
          <a:p>
            <a:pPr lvl="1">
              <a:defRPr sz="1200"/>
            </a:pPr>
            <a:r>
              <a:rPr lang="en-US"/>
              <a:t>Enables proactive response to real-world use, keeping software current and safe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321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Healthcare Systems:</a:t>
            </a:r>
          </a:p>
          <a:p>
            <a:pPr lvl="1">
              <a:defRPr sz="1200"/>
            </a:pPr>
            <a:r>
              <a:rPr lang="en-US"/>
              <a:t>Supports forward-planning of updates, minimizing disruption to clinical workflows</a:t>
            </a:r>
          </a:p>
          <a:p>
            <a:pPr lvl="1">
              <a:defRPr sz="1200"/>
            </a:pPr>
            <a:r>
              <a:rPr lang="en-US"/>
              <a:t>Aligns with the evolving nature of modern healthcare — enabling adaptive, learning systems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932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Healthcare Systems:</a:t>
            </a:r>
          </a:p>
          <a:p>
            <a:pPr lvl="1">
              <a:defRPr sz="1200"/>
            </a:pPr>
            <a:r>
              <a:rPr lang="en-US"/>
              <a:t>Supports forward-planning of updates, minimizing disruption to clinical workflows</a:t>
            </a:r>
          </a:p>
          <a:p>
            <a:pPr lvl="1">
              <a:defRPr sz="1200"/>
            </a:pPr>
            <a:r>
              <a:rPr lang="en-US"/>
              <a:t>Aligns with the evolving nature of modern healthcare — enabling adaptive, learning systems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88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Healthcare Systems:</a:t>
            </a:r>
          </a:p>
          <a:p>
            <a:pPr lvl="1">
              <a:defRPr sz="1200"/>
            </a:pPr>
            <a:r>
              <a:rPr lang="en-US"/>
              <a:t>Supports forward-planning of updates, minimizing disruption to clinical workflows</a:t>
            </a:r>
          </a:p>
          <a:p>
            <a:pPr lvl="1">
              <a:defRPr sz="1200"/>
            </a:pPr>
            <a:r>
              <a:rPr lang="en-US"/>
              <a:t>Aligns with the evolving nature of modern healthcare — enabling adaptive, learning systems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93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Manufacturers and Regulators:</a:t>
            </a:r>
          </a:p>
          <a:p>
            <a:pPr lvl="1">
              <a:defRPr sz="1200"/>
            </a:pPr>
            <a:r>
              <a:rPr lang="en-US"/>
              <a:t>Reduces the number of separate regulatory submissions over a product's lifecycle</a:t>
            </a:r>
          </a:p>
          <a:p>
            <a:pPr lvl="1">
              <a:defRPr sz="1200"/>
            </a:pPr>
            <a:r>
              <a:rPr lang="en-US"/>
              <a:t>Optimizes authorization timelines and conserves resources for both parties</a:t>
            </a:r>
          </a:p>
          <a:p>
            <a:pPr lvl="1">
              <a:defRPr sz="1200"/>
            </a:pPr>
            <a:r>
              <a:rPr lang="en-US"/>
              <a:t>Promotes early and ongoing collaboration between manufacturers and regulatory authorities</a:t>
            </a:r>
          </a:p>
          <a:p>
            <a:pPr lvl="1">
              <a:defRPr sz="1200"/>
            </a:pPr>
            <a:r>
              <a:rPr lang="en-US"/>
              <a:t>Provides regulators with deeper insight into expected market developments and horizon scanning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2370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Manufacturers and Regulators:</a:t>
            </a:r>
          </a:p>
          <a:p>
            <a:pPr lvl="1">
              <a:defRPr sz="1200"/>
            </a:pPr>
            <a:r>
              <a:rPr lang="en-US"/>
              <a:t>Reduces the number of separate regulatory submissions over a product's lifecycle</a:t>
            </a:r>
          </a:p>
          <a:p>
            <a:pPr lvl="1">
              <a:defRPr sz="1200"/>
            </a:pPr>
            <a:r>
              <a:rPr lang="en-US"/>
              <a:t>Optimizes authorization timelines and conserves resources for both parties</a:t>
            </a:r>
          </a:p>
          <a:p>
            <a:pPr lvl="1">
              <a:defRPr sz="1200"/>
            </a:pPr>
            <a:r>
              <a:rPr lang="en-US"/>
              <a:t>Promotes early and ongoing collaboration between manufacturers and regulatory authorities</a:t>
            </a:r>
          </a:p>
          <a:p>
            <a:pPr lvl="1">
              <a:defRPr sz="1200"/>
            </a:pPr>
            <a:r>
              <a:rPr lang="en-US"/>
              <a:t>Provides regulators with deeper insight into expected market developments and horizon scanning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891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Manufacturers and Regulators:</a:t>
            </a:r>
          </a:p>
          <a:p>
            <a:pPr lvl="1">
              <a:defRPr sz="1200"/>
            </a:pPr>
            <a:r>
              <a:rPr lang="en-US"/>
              <a:t>Reduces the number of separate regulatory submissions over a product's lifecycle</a:t>
            </a:r>
          </a:p>
          <a:p>
            <a:pPr lvl="1">
              <a:defRPr sz="1200"/>
            </a:pPr>
            <a:r>
              <a:rPr lang="en-US"/>
              <a:t>Optimizes authorization timelines and conserves resources for both parties</a:t>
            </a:r>
          </a:p>
          <a:p>
            <a:pPr lvl="1">
              <a:defRPr sz="1200"/>
            </a:pPr>
            <a:r>
              <a:rPr lang="en-US"/>
              <a:t>Promotes early and ongoing collaboration between manufacturers and regulatory authorities</a:t>
            </a:r>
          </a:p>
          <a:p>
            <a:pPr lvl="1">
              <a:defRPr sz="1200"/>
            </a:pPr>
            <a:r>
              <a:rPr lang="en-US"/>
              <a:t>Provides regulators with deeper insight into expected market developments and horizon scanning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876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For Manufacturers and Regulators:</a:t>
            </a:r>
          </a:p>
          <a:p>
            <a:pPr lvl="1">
              <a:defRPr sz="1200"/>
            </a:pPr>
            <a:r>
              <a:rPr lang="en-US"/>
              <a:t>Reduces the number of separate regulatory submissions over a product's lifecycle</a:t>
            </a:r>
          </a:p>
          <a:p>
            <a:pPr lvl="1">
              <a:defRPr sz="1200"/>
            </a:pPr>
            <a:r>
              <a:rPr lang="en-US"/>
              <a:t>Optimizes authorization timelines and conserves resources for both parties</a:t>
            </a:r>
          </a:p>
          <a:p>
            <a:pPr lvl="1">
              <a:defRPr sz="1200"/>
            </a:pPr>
            <a:r>
              <a:rPr lang="en-US"/>
              <a:t>Promotes early and ongoing collaboration between manufacturers and regulatory authorities</a:t>
            </a:r>
          </a:p>
          <a:p>
            <a:pPr lvl="1">
              <a:defRPr sz="1200"/>
            </a:pPr>
            <a:r>
              <a:rPr lang="en-US"/>
              <a:t>Provides regulators with deeper insight into expected market developments and horizon scanning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359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More Complex Submissions: PCCPs require extensive documentation and evidence gathering upfront — increasing preparation time, initial costs, and resource demands, particularly for smaller manufacturers.</a:t>
            </a:r>
          </a:p>
          <a:p>
            <a:pPr>
              <a:defRPr sz="1300"/>
            </a:pPr>
            <a:r>
              <a:rPr lang="en-US"/>
              <a:t>Regulatory Review Complexity: PCCPs represent an additional component in a submission, requiring more regulatory resources; reviewers are still gaining familiarity with novel PCCP proposals.</a:t>
            </a:r>
          </a:p>
          <a:p>
            <a:pPr>
              <a:defRPr sz="1300"/>
            </a:pPr>
            <a:r>
              <a:rPr lang="en-US"/>
              <a:t>Traceability and Implementation: PCCPs redistribute risk across the lifecycle — requiring robust traceability mechanisms, change management, and cumulative change monitoring throughout the TPLC.</a:t>
            </a:r>
          </a:p>
          <a:p>
            <a:pPr>
              <a:defRPr sz="1300"/>
            </a:pPr>
            <a:r>
              <a:rPr lang="en-US"/>
              <a:t>International Variation: Not all jurisdictions accept PCCPs. Differences in risk thresholds, frameworks, and reliance mechanisms can complicate multi-jurisdictional PCCP strategies.</a:t>
            </a:r>
          </a:p>
          <a:p>
            <a:pPr>
              <a:defRPr sz="1300"/>
            </a:pPr>
            <a:r>
              <a:rPr lang="en-US"/>
              <a:t>Reliance Frameworks: Jurisdictions with reliance mechanisms must account for jurisdictional differences in generalizability, acceptable standards, and evidence requirements — harmonization is still evolving.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296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76809-9281-8525-4109-C1225D6FB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00F26D-33CC-4A2B-7F20-DD970A7610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41A709-497B-5913-A72A-292AFE06E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More Complex Submissions: PCCPs require extensive documentation and evidence gathering upfront — increasing preparation time, initial costs, and resource demands, particularly for smaller manufacturers.</a:t>
            </a:r>
          </a:p>
          <a:p>
            <a:pPr>
              <a:defRPr sz="1300"/>
            </a:pPr>
            <a:r>
              <a:rPr lang="en-US"/>
              <a:t>Regulatory Review Complexity: PCCPs represent an additional component in a submission, requiring more regulatory resources; reviewers are still gaining familiarity with novel PCCP proposals.</a:t>
            </a:r>
          </a:p>
          <a:p>
            <a:pPr>
              <a:defRPr sz="1300"/>
            </a:pPr>
            <a:r>
              <a:rPr lang="en-US"/>
              <a:t>Traceability and Implementation: PCCPs redistribute risk across the lifecycle — requiring robust traceability mechanisms, change management, and cumulative change monitoring throughout the TPLC.</a:t>
            </a:r>
          </a:p>
          <a:p>
            <a:pPr>
              <a:defRPr sz="1300"/>
            </a:pPr>
            <a:r>
              <a:rPr lang="en-US"/>
              <a:t>International Variation: Not all jurisdictions accept PCCPs. Differences in risk thresholds, frameworks, and reliance mechanisms can complicate multi-jurisdictional PCCP strategies.</a:t>
            </a:r>
          </a:p>
          <a:p>
            <a:pPr>
              <a:defRPr sz="1300"/>
            </a:pPr>
            <a:r>
              <a:rPr lang="en-US"/>
              <a:t>Reliance Frameworks: Jurisdictions with reliance mechanisms must account for jurisdictional differences in generalizability, acceptable standards, and evidence requirements — harmonization is still evolving.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511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8C7AB-B84C-137C-E06A-29BB8A6F2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E7605-C2C0-A6D6-5E9C-049D8608F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1F5064-400A-B824-B66C-C4742BA50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More Complex Submissions: PCCPs require extensive documentation and evidence gathering upfront — increasing preparation time, initial costs, and resource demands, particularly for smaller manufacturers.</a:t>
            </a:r>
          </a:p>
          <a:p>
            <a:pPr>
              <a:defRPr sz="1300"/>
            </a:pPr>
            <a:r>
              <a:rPr lang="en-US"/>
              <a:t>Regulatory Review Complexity: PCCPs represent an additional component in a submission, requiring more regulatory resources; reviewers are still gaining familiarity with novel PCCP proposals.</a:t>
            </a:r>
          </a:p>
          <a:p>
            <a:pPr>
              <a:defRPr sz="1300"/>
            </a:pPr>
            <a:r>
              <a:rPr lang="en-US"/>
              <a:t>Traceability and Implementation: PCCPs redistribute risk across the lifecycle — requiring robust traceability mechanisms, change management, and cumulative change monitoring throughout the TPLC.</a:t>
            </a:r>
          </a:p>
          <a:p>
            <a:pPr>
              <a:defRPr sz="1300"/>
            </a:pPr>
            <a:r>
              <a:rPr lang="en-US"/>
              <a:t>International Variation: Not all jurisdictions accept PCCPs. Differences in risk thresholds, frameworks, and reliance mechanisms can complicate multi-jurisdictional PCCP strategies.</a:t>
            </a:r>
          </a:p>
          <a:p>
            <a:pPr>
              <a:defRPr sz="1300"/>
            </a:pPr>
            <a:r>
              <a:rPr lang="en-US"/>
              <a:t>Reliance Frameworks: Jurisdictions with reliance mechanisms must account for jurisdictional differences in generalizability, acceptable standards, and evidence requirements — harmonization is still evolving.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624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9A82B-8DCF-2D04-6F03-B143D9A8E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3028D2-6242-EFB5-4344-D93F4E6E2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E50552-0A1E-B953-C01E-1E83E8A01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300"/>
            </a:pPr>
            <a:r>
              <a:rPr lang="en-US"/>
              <a:t>More Complex Submissions: PCCPs require extensive documentation and evidence gathering upfront — increasing preparation time, initial costs, and resource demands, particularly for smaller manufacturers.</a:t>
            </a:r>
          </a:p>
          <a:p>
            <a:pPr>
              <a:defRPr sz="1300"/>
            </a:pPr>
            <a:r>
              <a:rPr lang="en-US"/>
              <a:t>Regulatory Review Complexity: PCCPs represent an additional component in a submission, requiring more regulatory resources; reviewers are still gaining familiarity with novel PCCP proposals.</a:t>
            </a:r>
          </a:p>
          <a:p>
            <a:pPr>
              <a:defRPr sz="1300"/>
            </a:pPr>
            <a:r>
              <a:rPr lang="en-US"/>
              <a:t>Traceability and Implementation: PCCPs redistribute risk across the lifecycle — requiring robust traceability mechanisms, change management, and cumulative change monitoring throughout the TPLC.</a:t>
            </a:r>
          </a:p>
          <a:p>
            <a:pPr>
              <a:defRPr sz="1300"/>
            </a:pPr>
            <a:r>
              <a:rPr lang="en-US"/>
              <a:t>International Variation: Not all jurisdictions accept PCCPs. Differences in risk thresholds, frameworks, and reliance mechanisms can complicate multi-jurisdictional PCCP strategies.</a:t>
            </a:r>
          </a:p>
          <a:p>
            <a:pPr>
              <a:defRPr sz="1300"/>
            </a:pPr>
            <a:r>
              <a:rPr lang="en-US"/>
              <a:t>Reliance Frameworks: Jurisdictions with reliance mechanisms must account for jurisdictional differences in generalizability, acceptable standards, and evidence requirements — harmonization is still evolving.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596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Receiving PCCPs that span the gamut in terms of modification types, specificity, and for a variety of device types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7703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see many PCCPs containing manufacturing modifications for PMA devices; shelf life additions and line extensions are common modification types to include in a PCCP for other device types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621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PCCPs should focus on modifications that require a new marketing submission, maintain the device’s intended use, and as applicable, allow the device to remain substantially equivalent to the predicate device; modifications types in PCCPs that are successful are those that are clearly defined and are able to be evaluated using the methods described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Industry engagement overall is strong, evidenced by the 200+ authorized PCCPs and growing participation across diverse device types and manufacturers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077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 Pre-Submissions, it is most productive to focus Q-Sub questions on the *types* of modifications being considered or the *specific evaluation method* proposed for a particular modification — not on submitting an entire PCCP for review.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58908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2.png" />
  <Relationship Id="rId2" Type="http://schemas.openxmlformats.org/officeDocument/2006/relationships/image" Target="../media/image1.jpe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2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.jpe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3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.jpe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1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1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1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1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1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2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3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4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59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_rels/slideLayout60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2.xml" 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0810A8-CF45-D171-47D6-4641D20DEF5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5BFFF-6993-E2CB-0021-DCA9BC1CD32A}"/>
              </a:ext>
            </a:extLst>
          </p:cNvPr>
          <p:cNvSpPr/>
          <p:nvPr userDrawn="1"/>
        </p:nvSpPr>
        <p:spPr>
          <a:xfrm>
            <a:off x="0" y="874294"/>
            <a:ext cx="9143999" cy="109659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4000">
              <a:solidFill>
                <a:srgbClr val="1C59B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41817-8742-AAB7-3DE3-61BB42367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2994"/>
            <a:ext cx="9144000" cy="5943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425D161-1C69-C8B2-F374-78CCBE606EC3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9" name="Google Shape;65;p14">
              <a:extLst>
                <a:ext uri="{FF2B5EF4-FFF2-40B4-BE49-F238E27FC236}">
                  <a16:creationId xmlns:a16="http://schemas.microsoft.com/office/drawing/2014/main" id="{AB97735F-10B3-C49B-FAC0-29F100733652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05CFBEF-D771-58D0-7F89-4A3C6B9FC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E801D52-F077-8E04-9E74-86259BD0307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10587" y="951875"/>
            <a:ext cx="8065957" cy="95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SG"/>
          </a:p>
        </p:txBody>
      </p:sp>
      <p:sp>
        <p:nvSpPr>
          <p:cNvPr id="12" name="Google Shape;22;p5">
            <a:extLst>
              <a:ext uri="{FF2B5EF4-FFF2-40B4-BE49-F238E27FC236}">
                <a16:creationId xmlns:a16="http://schemas.microsoft.com/office/drawing/2014/main" id="{55451922-54DE-F3E4-C311-A3D8E2E99442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1010587" y="2585332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/>
              <a:t>Name</a:t>
            </a:r>
            <a:endParaRPr/>
          </a:p>
        </p:txBody>
      </p:sp>
      <p:sp>
        <p:nvSpPr>
          <p:cNvPr id="13" name="Google Shape;22;p5">
            <a:extLst>
              <a:ext uri="{FF2B5EF4-FFF2-40B4-BE49-F238E27FC236}">
                <a16:creationId xmlns:a16="http://schemas.microsoft.com/office/drawing/2014/main" id="{EA1AD073-3564-9E91-28A3-89E68A4EBCE3}"/>
              </a:ext>
            </a:extLst>
          </p:cNvPr>
          <p:cNvSpPr txBox="1">
            <a:spLocks noGrp="1"/>
          </p:cNvSpPr>
          <p:nvPr userDrawn="1">
            <p:ph type="body" idx="11" hasCustomPrompt="1"/>
          </p:nvPr>
        </p:nvSpPr>
        <p:spPr>
          <a:xfrm>
            <a:off x="1010586" y="3071986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/>
              <a:t>Designation</a:t>
            </a:r>
            <a:endParaRPr/>
          </a:p>
        </p:txBody>
      </p:sp>
      <p:sp>
        <p:nvSpPr>
          <p:cNvPr id="14" name="Google Shape;22;p5">
            <a:extLst>
              <a:ext uri="{FF2B5EF4-FFF2-40B4-BE49-F238E27FC236}">
                <a16:creationId xmlns:a16="http://schemas.microsoft.com/office/drawing/2014/main" id="{1D74BBA0-CF9A-5465-25A4-A2132D8241A4}"/>
              </a:ext>
            </a:extLst>
          </p:cNvPr>
          <p:cNvSpPr txBox="1">
            <a:spLocks noGrp="1"/>
          </p:cNvSpPr>
          <p:nvPr userDrawn="1">
            <p:ph type="body" idx="12" hasCustomPrompt="1"/>
          </p:nvPr>
        </p:nvSpPr>
        <p:spPr>
          <a:xfrm>
            <a:off x="1010586" y="3570250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/>
              <a:t>Organisation</a:t>
            </a: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97E50C-ADFE-09B8-FCD2-68011E435FC6}"/>
              </a:ext>
            </a:extLst>
          </p:cNvPr>
          <p:cNvGrpSpPr/>
          <p:nvPr userDrawn="1"/>
        </p:nvGrpSpPr>
        <p:grpSpPr>
          <a:xfrm>
            <a:off x="210849" y="4628477"/>
            <a:ext cx="4308593" cy="450000"/>
            <a:chOff x="210849" y="4628477"/>
            <a:chExt cx="4308593" cy="450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5023AC-B804-7067-DCEC-3700C8DEAA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10849" y="4759038"/>
              <a:ext cx="2429035" cy="2484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1433D01-F2D2-A899-9B3A-BEDEFE44E1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0733" y="4628477"/>
              <a:ext cx="1668709" cy="45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5758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Google Shape;22;p5">
            <a:extLst>
              <a:ext uri="{FF2B5EF4-FFF2-40B4-BE49-F238E27FC236}">
                <a16:creationId xmlns:a16="http://schemas.microsoft.com/office/drawing/2014/main" id="{61B97A01-D65C-D415-2D14-810FC5BC4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7480" y="1443618"/>
            <a:ext cx="7254945" cy="234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>
                <a:solidFill>
                  <a:schemeClr val="tx1"/>
                </a:solidFill>
                <a:latin typeface="+mj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6CF5D9C7-BBE4-3265-CE9D-EF2FCD05DA5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08926" y="892516"/>
            <a:ext cx="7243500" cy="42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>
                <a:solidFill>
                  <a:srgbClr val="0B53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SG"/>
              <a:t>Header/Title</a:t>
            </a: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FE905-D32A-1AFD-4409-E4C0DE6CD572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8" name="Google Shape;65;p14">
              <a:extLst>
                <a:ext uri="{FF2B5EF4-FFF2-40B4-BE49-F238E27FC236}">
                  <a16:creationId xmlns:a16="http://schemas.microsoft.com/office/drawing/2014/main" id="{8F6A289F-383A-E595-37BE-E9DA9B9C5F1A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0463AA-9304-BFA9-B235-157721357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EEC3A0-CDEF-B208-9C3D-A4D113C419C0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843C65-9865-3166-4CAB-BEAB17A91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CE9485-B998-CEB7-B972-31404550B6BD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9311D0E-C780-593C-A2EC-CDA64382FA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0FD8B93-C704-A737-DA3C-1CE5932AB8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60078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1_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07168F-6C91-A97B-F0EB-7CD3F18AA801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6" name="Google Shape;65;p14">
              <a:extLst>
                <a:ext uri="{FF2B5EF4-FFF2-40B4-BE49-F238E27FC236}">
                  <a16:creationId xmlns:a16="http://schemas.microsoft.com/office/drawing/2014/main" id="{D8E58217-5B71-39BB-7946-5F4354EF1453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B69EA6F-9498-6E1C-C31D-6C74C65B0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8" name="Google Shape;96;p16">
            <a:extLst>
              <a:ext uri="{FF2B5EF4-FFF2-40B4-BE49-F238E27FC236}">
                <a16:creationId xmlns:a16="http://schemas.microsoft.com/office/drawing/2014/main" id="{30023A6E-2838-E8D8-7FEF-1FB6AF404933}"/>
              </a:ext>
            </a:extLst>
          </p:cNvPr>
          <p:cNvSpPr txBox="1"/>
          <p:nvPr userDrawn="1"/>
        </p:nvSpPr>
        <p:spPr>
          <a:xfrm>
            <a:off x="1108925" y="1925412"/>
            <a:ext cx="72435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5400" b="1">
                <a:solidFill>
                  <a:srgbClr val="0044AD"/>
                </a:solidFill>
              </a:rPr>
              <a:t>T</a:t>
            </a:r>
            <a:r>
              <a:rPr lang="en-US" altLang="zh-CN" sz="5400" b="1">
                <a:solidFill>
                  <a:srgbClr val="0044AD"/>
                </a:solidFill>
              </a:rPr>
              <a:t>hank You!</a:t>
            </a:r>
            <a:endParaRPr sz="5400" b="1" i="0" u="none" strike="noStrike" cap="none">
              <a:solidFill>
                <a:srgbClr val="0044A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732C4F-149E-4BB4-194C-FDE88A017676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77834C1-21E8-D48B-BE2C-F73237761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63C6F3-9125-E2D4-49EA-D4B1B7BE6F92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7B44593-1647-A6B6-696C-C60D3CF9342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7443B15-AA21-0715-A388-46B53284CD7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79378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3604" y="197003"/>
            <a:ext cx="7242089" cy="969496"/>
          </a:xfrm>
        </p:spPr>
        <p:txBody>
          <a:bodyPr anchor="t"/>
          <a:lstStyle>
            <a:lvl1pPr algn="l">
              <a:lnSpc>
                <a:spcPct val="80000"/>
              </a:lnSpc>
              <a:defRPr sz="7875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Master title style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5450C41-C7E7-6340-A050-6D8B66DFE0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9075" y="2143266"/>
            <a:ext cx="2091219" cy="1523860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947314E-460B-E697-70E8-3782117ECD2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0950" y="4691063"/>
            <a:ext cx="2003975" cy="184666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0F53B32-0902-5324-7161-6A0FDD5DBE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854" y="4619648"/>
            <a:ext cx="13500" cy="2970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13A7BC74-AD25-AC8F-235C-DF688C527D4B}"/>
              </a:ext>
            </a:extLst>
          </p:cNvPr>
          <p:cNvSpPr>
            <a:spLocks noChangeAspect="1"/>
          </p:cNvSpPr>
          <p:nvPr userDrawn="1"/>
        </p:nvSpPr>
        <p:spPr>
          <a:xfrm>
            <a:off x="221260" y="4617979"/>
            <a:ext cx="1521740" cy="305100"/>
          </a:xfrm>
          <a:custGeom>
            <a:avLst/>
            <a:gdLst>
              <a:gd name="connsiteX0" fmla="*/ 950465 w 9611734"/>
              <a:gd name="connsiteY0" fmla="*/ 818675 h 1927097"/>
              <a:gd name="connsiteX1" fmla="*/ 803768 w 9611734"/>
              <a:gd name="connsiteY1" fmla="*/ 568646 h 1927097"/>
              <a:gd name="connsiteX2" fmla="*/ 950465 w 9611734"/>
              <a:gd name="connsiteY2" fmla="*/ 318617 h 1927097"/>
              <a:gd name="connsiteX3" fmla="*/ 1097162 w 9611734"/>
              <a:gd name="connsiteY3" fmla="*/ 568646 h 1927097"/>
              <a:gd name="connsiteX4" fmla="*/ 950465 w 9611734"/>
              <a:gd name="connsiteY4" fmla="*/ 818675 h 1927097"/>
              <a:gd name="connsiteX5" fmla="*/ 950465 w 9611734"/>
              <a:gd name="connsiteY5" fmla="*/ 251429 h 1927097"/>
              <a:gd name="connsiteX6" fmla="*/ 652338 w 9611734"/>
              <a:gd name="connsiteY6" fmla="*/ 568646 h 1927097"/>
              <a:gd name="connsiteX7" fmla="*/ 950465 w 9611734"/>
              <a:gd name="connsiteY7" fmla="*/ 885863 h 1927097"/>
              <a:gd name="connsiteX8" fmla="*/ 1248591 w 9611734"/>
              <a:gd name="connsiteY8" fmla="*/ 568646 h 1927097"/>
              <a:gd name="connsiteX9" fmla="*/ 950465 w 9611734"/>
              <a:gd name="connsiteY9" fmla="*/ 251429 h 1927097"/>
              <a:gd name="connsiteX10" fmla="*/ 2283534 w 9611734"/>
              <a:gd name="connsiteY10" fmla="*/ 251429 h 1927097"/>
              <a:gd name="connsiteX11" fmla="*/ 2114929 w 9611734"/>
              <a:gd name="connsiteY11" fmla="*/ 340488 h 1927097"/>
              <a:gd name="connsiteX12" fmla="*/ 2107568 w 9611734"/>
              <a:gd name="connsiteY12" fmla="*/ 340488 h 1927097"/>
              <a:gd name="connsiteX13" fmla="*/ 2107568 w 9611734"/>
              <a:gd name="connsiteY13" fmla="*/ 263677 h 1927097"/>
              <a:gd name="connsiteX14" fmla="*/ 1963324 w 9611734"/>
              <a:gd name="connsiteY14" fmla="*/ 263677 h 1927097"/>
              <a:gd name="connsiteX15" fmla="*/ 1963324 w 9611734"/>
              <a:gd name="connsiteY15" fmla="*/ 873615 h 1927097"/>
              <a:gd name="connsiteX16" fmla="*/ 2107568 w 9611734"/>
              <a:gd name="connsiteY16" fmla="*/ 873615 h 1927097"/>
              <a:gd name="connsiteX17" fmla="*/ 2107568 w 9611734"/>
              <a:gd name="connsiteY17" fmla="*/ 479412 h 1927097"/>
              <a:gd name="connsiteX18" fmla="*/ 2228501 w 9611734"/>
              <a:gd name="connsiteY18" fmla="*/ 336638 h 1927097"/>
              <a:gd name="connsiteX19" fmla="*/ 2332433 w 9611734"/>
              <a:gd name="connsiteY19" fmla="*/ 456142 h 1927097"/>
              <a:gd name="connsiteX20" fmla="*/ 2332433 w 9611734"/>
              <a:gd name="connsiteY20" fmla="*/ 873265 h 1927097"/>
              <a:gd name="connsiteX21" fmla="*/ 2476677 w 9611734"/>
              <a:gd name="connsiteY21" fmla="*/ 873265 h 1927097"/>
              <a:gd name="connsiteX22" fmla="*/ 2476677 w 9611734"/>
              <a:gd name="connsiteY22" fmla="*/ 455092 h 1927097"/>
              <a:gd name="connsiteX23" fmla="*/ 2283534 w 9611734"/>
              <a:gd name="connsiteY23" fmla="*/ 251429 h 1927097"/>
              <a:gd name="connsiteX24" fmla="*/ 2803897 w 9611734"/>
              <a:gd name="connsiteY24" fmla="*/ 251429 h 1927097"/>
              <a:gd name="connsiteX25" fmla="*/ 2570444 w 9611734"/>
              <a:gd name="connsiteY25" fmla="*/ 427097 h 1927097"/>
              <a:gd name="connsiteX26" fmla="*/ 2718368 w 9611734"/>
              <a:gd name="connsiteY26" fmla="*/ 602765 h 1927097"/>
              <a:gd name="connsiteX27" fmla="*/ 2840528 w 9611734"/>
              <a:gd name="connsiteY27" fmla="*/ 633209 h 1927097"/>
              <a:gd name="connsiteX28" fmla="*/ 2934645 w 9611734"/>
              <a:gd name="connsiteY28" fmla="*/ 723493 h 1927097"/>
              <a:gd name="connsiteX29" fmla="*/ 2813712 w 9611734"/>
              <a:gd name="connsiteY29" fmla="*/ 821125 h 1927097"/>
              <a:gd name="connsiteX30" fmla="*/ 2674376 w 9611734"/>
              <a:gd name="connsiteY30" fmla="*/ 679576 h 1927097"/>
              <a:gd name="connsiteX31" fmla="*/ 2544855 w 9611734"/>
              <a:gd name="connsiteY31" fmla="*/ 716144 h 1927097"/>
              <a:gd name="connsiteX32" fmla="*/ 2797763 w 9611734"/>
              <a:gd name="connsiteY32" fmla="*/ 885688 h 1927097"/>
              <a:gd name="connsiteX33" fmla="*/ 3051898 w 9611734"/>
              <a:gd name="connsiteY33" fmla="*/ 686924 h 1927097"/>
              <a:gd name="connsiteX34" fmla="*/ 2889427 w 9611734"/>
              <a:gd name="connsiteY34" fmla="*/ 503908 h 1927097"/>
              <a:gd name="connsiteX35" fmla="*/ 2772174 w 9611734"/>
              <a:gd name="connsiteY35" fmla="*/ 474688 h 1927097"/>
              <a:gd name="connsiteX36" fmla="*/ 2687872 w 9611734"/>
              <a:gd name="connsiteY36" fmla="*/ 394203 h 1927097"/>
              <a:gd name="connsiteX37" fmla="*/ 2791804 w 9611734"/>
              <a:gd name="connsiteY37" fmla="*/ 316167 h 1927097"/>
              <a:gd name="connsiteX38" fmla="*/ 2916418 w 9611734"/>
              <a:gd name="connsiteY38" fmla="*/ 433221 h 1927097"/>
              <a:gd name="connsiteX39" fmla="*/ 3038578 w 9611734"/>
              <a:gd name="connsiteY39" fmla="*/ 396652 h 1927097"/>
              <a:gd name="connsiteX40" fmla="*/ 2803897 w 9611734"/>
              <a:gd name="connsiteY40" fmla="*/ 251429 h 1927097"/>
              <a:gd name="connsiteX41" fmla="*/ 3409965 w 9611734"/>
              <a:gd name="connsiteY41" fmla="*/ 818675 h 1927097"/>
              <a:gd name="connsiteX42" fmla="*/ 3263268 w 9611734"/>
              <a:gd name="connsiteY42" fmla="*/ 568646 h 1927097"/>
              <a:gd name="connsiteX43" fmla="*/ 3409965 w 9611734"/>
              <a:gd name="connsiteY43" fmla="*/ 318617 h 1927097"/>
              <a:gd name="connsiteX44" fmla="*/ 3556663 w 9611734"/>
              <a:gd name="connsiteY44" fmla="*/ 568646 h 1927097"/>
              <a:gd name="connsiteX45" fmla="*/ 3409965 w 9611734"/>
              <a:gd name="connsiteY45" fmla="*/ 818675 h 1927097"/>
              <a:gd name="connsiteX46" fmla="*/ 3409965 w 9611734"/>
              <a:gd name="connsiteY46" fmla="*/ 251429 h 1927097"/>
              <a:gd name="connsiteX47" fmla="*/ 3111839 w 9611734"/>
              <a:gd name="connsiteY47" fmla="*/ 568646 h 1927097"/>
              <a:gd name="connsiteX48" fmla="*/ 3409965 w 9611734"/>
              <a:gd name="connsiteY48" fmla="*/ 885863 h 1927097"/>
              <a:gd name="connsiteX49" fmla="*/ 3708092 w 9611734"/>
              <a:gd name="connsiteY49" fmla="*/ 568646 h 1927097"/>
              <a:gd name="connsiteX50" fmla="*/ 3409965 w 9611734"/>
              <a:gd name="connsiteY50" fmla="*/ 251429 h 1927097"/>
              <a:gd name="connsiteX51" fmla="*/ 4113656 w 9611734"/>
              <a:gd name="connsiteY51" fmla="*/ 251429 h 1927097"/>
              <a:gd name="connsiteX52" fmla="*/ 3945051 w 9611734"/>
              <a:gd name="connsiteY52" fmla="*/ 340488 h 1927097"/>
              <a:gd name="connsiteX53" fmla="*/ 3937690 w 9611734"/>
              <a:gd name="connsiteY53" fmla="*/ 340488 h 1927097"/>
              <a:gd name="connsiteX54" fmla="*/ 3937690 w 9611734"/>
              <a:gd name="connsiteY54" fmla="*/ 263677 h 1927097"/>
              <a:gd name="connsiteX55" fmla="*/ 3793446 w 9611734"/>
              <a:gd name="connsiteY55" fmla="*/ 263677 h 1927097"/>
              <a:gd name="connsiteX56" fmla="*/ 3793446 w 9611734"/>
              <a:gd name="connsiteY56" fmla="*/ 873615 h 1927097"/>
              <a:gd name="connsiteX57" fmla="*/ 3937690 w 9611734"/>
              <a:gd name="connsiteY57" fmla="*/ 873615 h 1927097"/>
              <a:gd name="connsiteX58" fmla="*/ 3937690 w 9611734"/>
              <a:gd name="connsiteY58" fmla="*/ 479412 h 1927097"/>
              <a:gd name="connsiteX59" fmla="*/ 4058623 w 9611734"/>
              <a:gd name="connsiteY59" fmla="*/ 336638 h 1927097"/>
              <a:gd name="connsiteX60" fmla="*/ 4162555 w 9611734"/>
              <a:gd name="connsiteY60" fmla="*/ 456142 h 1927097"/>
              <a:gd name="connsiteX61" fmla="*/ 4162555 w 9611734"/>
              <a:gd name="connsiteY61" fmla="*/ 873265 h 1927097"/>
              <a:gd name="connsiteX62" fmla="*/ 4306799 w 9611734"/>
              <a:gd name="connsiteY62" fmla="*/ 873265 h 1927097"/>
              <a:gd name="connsiteX63" fmla="*/ 4306799 w 9611734"/>
              <a:gd name="connsiteY63" fmla="*/ 455092 h 1927097"/>
              <a:gd name="connsiteX64" fmla="*/ 4113656 w 9611734"/>
              <a:gd name="connsiteY64" fmla="*/ 251429 h 1927097"/>
              <a:gd name="connsiteX65" fmla="*/ 6255401 w 9611734"/>
              <a:gd name="connsiteY65" fmla="*/ 818675 h 1927097"/>
              <a:gd name="connsiteX66" fmla="*/ 6108704 w 9611734"/>
              <a:gd name="connsiteY66" fmla="*/ 568646 h 1927097"/>
              <a:gd name="connsiteX67" fmla="*/ 6255401 w 9611734"/>
              <a:gd name="connsiteY67" fmla="*/ 318617 h 1927097"/>
              <a:gd name="connsiteX68" fmla="*/ 6402098 w 9611734"/>
              <a:gd name="connsiteY68" fmla="*/ 568646 h 1927097"/>
              <a:gd name="connsiteX69" fmla="*/ 6255401 w 9611734"/>
              <a:gd name="connsiteY69" fmla="*/ 818675 h 1927097"/>
              <a:gd name="connsiteX70" fmla="*/ 6255401 w 9611734"/>
              <a:gd name="connsiteY70" fmla="*/ 251429 h 1927097"/>
              <a:gd name="connsiteX71" fmla="*/ 5957274 w 9611734"/>
              <a:gd name="connsiteY71" fmla="*/ 568646 h 1927097"/>
              <a:gd name="connsiteX72" fmla="*/ 6255401 w 9611734"/>
              <a:gd name="connsiteY72" fmla="*/ 885863 h 1927097"/>
              <a:gd name="connsiteX73" fmla="*/ 6553528 w 9611734"/>
              <a:gd name="connsiteY73" fmla="*/ 568646 h 1927097"/>
              <a:gd name="connsiteX74" fmla="*/ 6255401 w 9611734"/>
              <a:gd name="connsiteY74" fmla="*/ 251429 h 1927097"/>
              <a:gd name="connsiteX75" fmla="*/ 7588295 w 9611734"/>
              <a:gd name="connsiteY75" fmla="*/ 251429 h 1927097"/>
              <a:gd name="connsiteX76" fmla="*/ 7419689 w 9611734"/>
              <a:gd name="connsiteY76" fmla="*/ 340488 h 1927097"/>
              <a:gd name="connsiteX77" fmla="*/ 7412328 w 9611734"/>
              <a:gd name="connsiteY77" fmla="*/ 340488 h 1927097"/>
              <a:gd name="connsiteX78" fmla="*/ 7412328 w 9611734"/>
              <a:gd name="connsiteY78" fmla="*/ 263677 h 1927097"/>
              <a:gd name="connsiteX79" fmla="*/ 7268085 w 9611734"/>
              <a:gd name="connsiteY79" fmla="*/ 263677 h 1927097"/>
              <a:gd name="connsiteX80" fmla="*/ 7268085 w 9611734"/>
              <a:gd name="connsiteY80" fmla="*/ 873615 h 1927097"/>
              <a:gd name="connsiteX81" fmla="*/ 7412328 w 9611734"/>
              <a:gd name="connsiteY81" fmla="*/ 873615 h 1927097"/>
              <a:gd name="connsiteX82" fmla="*/ 7412328 w 9611734"/>
              <a:gd name="connsiteY82" fmla="*/ 479412 h 1927097"/>
              <a:gd name="connsiteX83" fmla="*/ 7533262 w 9611734"/>
              <a:gd name="connsiteY83" fmla="*/ 336638 h 1927097"/>
              <a:gd name="connsiteX84" fmla="*/ 7637194 w 9611734"/>
              <a:gd name="connsiteY84" fmla="*/ 456142 h 1927097"/>
              <a:gd name="connsiteX85" fmla="*/ 7637194 w 9611734"/>
              <a:gd name="connsiteY85" fmla="*/ 873265 h 1927097"/>
              <a:gd name="connsiteX86" fmla="*/ 7781438 w 9611734"/>
              <a:gd name="connsiteY86" fmla="*/ 873265 h 1927097"/>
              <a:gd name="connsiteX87" fmla="*/ 7781438 w 9611734"/>
              <a:gd name="connsiteY87" fmla="*/ 455092 h 1927097"/>
              <a:gd name="connsiteX88" fmla="*/ 7588295 w 9611734"/>
              <a:gd name="connsiteY88" fmla="*/ 251429 h 1927097"/>
              <a:gd name="connsiteX89" fmla="*/ 8108833 w 9611734"/>
              <a:gd name="connsiteY89" fmla="*/ 251429 h 1927097"/>
              <a:gd name="connsiteX90" fmla="*/ 7875380 w 9611734"/>
              <a:gd name="connsiteY90" fmla="*/ 427097 h 1927097"/>
              <a:gd name="connsiteX91" fmla="*/ 8023304 w 9611734"/>
              <a:gd name="connsiteY91" fmla="*/ 602765 h 1927097"/>
              <a:gd name="connsiteX92" fmla="*/ 8145464 w 9611734"/>
              <a:gd name="connsiteY92" fmla="*/ 633209 h 1927097"/>
              <a:gd name="connsiteX93" fmla="*/ 8239581 w 9611734"/>
              <a:gd name="connsiteY93" fmla="*/ 723493 h 1927097"/>
              <a:gd name="connsiteX94" fmla="*/ 8118648 w 9611734"/>
              <a:gd name="connsiteY94" fmla="*/ 821125 h 1927097"/>
              <a:gd name="connsiteX95" fmla="*/ 7979312 w 9611734"/>
              <a:gd name="connsiteY95" fmla="*/ 679576 h 1927097"/>
              <a:gd name="connsiteX96" fmla="*/ 7849791 w 9611734"/>
              <a:gd name="connsiteY96" fmla="*/ 716144 h 1927097"/>
              <a:gd name="connsiteX97" fmla="*/ 8102699 w 9611734"/>
              <a:gd name="connsiteY97" fmla="*/ 885688 h 1927097"/>
              <a:gd name="connsiteX98" fmla="*/ 8356834 w 9611734"/>
              <a:gd name="connsiteY98" fmla="*/ 686924 h 1927097"/>
              <a:gd name="connsiteX99" fmla="*/ 8194363 w 9611734"/>
              <a:gd name="connsiteY99" fmla="*/ 503908 h 1927097"/>
              <a:gd name="connsiteX100" fmla="*/ 8077110 w 9611734"/>
              <a:gd name="connsiteY100" fmla="*/ 474688 h 1927097"/>
              <a:gd name="connsiteX101" fmla="*/ 7992808 w 9611734"/>
              <a:gd name="connsiteY101" fmla="*/ 394203 h 1927097"/>
              <a:gd name="connsiteX102" fmla="*/ 8096740 w 9611734"/>
              <a:gd name="connsiteY102" fmla="*/ 316167 h 1927097"/>
              <a:gd name="connsiteX103" fmla="*/ 8221353 w 9611734"/>
              <a:gd name="connsiteY103" fmla="*/ 433221 h 1927097"/>
              <a:gd name="connsiteX104" fmla="*/ 8343514 w 9611734"/>
              <a:gd name="connsiteY104" fmla="*/ 396652 h 1927097"/>
              <a:gd name="connsiteX105" fmla="*/ 8108833 w 9611734"/>
              <a:gd name="connsiteY105" fmla="*/ 251429 h 1927097"/>
              <a:gd name="connsiteX106" fmla="*/ 8714726 w 9611734"/>
              <a:gd name="connsiteY106" fmla="*/ 818675 h 1927097"/>
              <a:gd name="connsiteX107" fmla="*/ 8568028 w 9611734"/>
              <a:gd name="connsiteY107" fmla="*/ 568646 h 1927097"/>
              <a:gd name="connsiteX108" fmla="*/ 8714726 w 9611734"/>
              <a:gd name="connsiteY108" fmla="*/ 318617 h 1927097"/>
              <a:gd name="connsiteX109" fmla="*/ 8861423 w 9611734"/>
              <a:gd name="connsiteY109" fmla="*/ 568646 h 1927097"/>
              <a:gd name="connsiteX110" fmla="*/ 8714726 w 9611734"/>
              <a:gd name="connsiteY110" fmla="*/ 818675 h 1927097"/>
              <a:gd name="connsiteX111" fmla="*/ 8714726 w 9611734"/>
              <a:gd name="connsiteY111" fmla="*/ 251429 h 1927097"/>
              <a:gd name="connsiteX112" fmla="*/ 8416599 w 9611734"/>
              <a:gd name="connsiteY112" fmla="*/ 568646 h 1927097"/>
              <a:gd name="connsiteX113" fmla="*/ 8714726 w 9611734"/>
              <a:gd name="connsiteY113" fmla="*/ 885863 h 1927097"/>
              <a:gd name="connsiteX114" fmla="*/ 9012852 w 9611734"/>
              <a:gd name="connsiteY114" fmla="*/ 568646 h 1927097"/>
              <a:gd name="connsiteX115" fmla="*/ 8714726 w 9611734"/>
              <a:gd name="connsiteY115" fmla="*/ 251429 h 1927097"/>
              <a:gd name="connsiteX116" fmla="*/ 9418592 w 9611734"/>
              <a:gd name="connsiteY116" fmla="*/ 251429 h 1927097"/>
              <a:gd name="connsiteX117" fmla="*/ 9249987 w 9611734"/>
              <a:gd name="connsiteY117" fmla="*/ 340488 h 1927097"/>
              <a:gd name="connsiteX118" fmla="*/ 9242625 w 9611734"/>
              <a:gd name="connsiteY118" fmla="*/ 340488 h 1927097"/>
              <a:gd name="connsiteX119" fmla="*/ 9242625 w 9611734"/>
              <a:gd name="connsiteY119" fmla="*/ 263677 h 1927097"/>
              <a:gd name="connsiteX120" fmla="*/ 9098382 w 9611734"/>
              <a:gd name="connsiteY120" fmla="*/ 263677 h 1927097"/>
              <a:gd name="connsiteX121" fmla="*/ 9098382 w 9611734"/>
              <a:gd name="connsiteY121" fmla="*/ 873615 h 1927097"/>
              <a:gd name="connsiteX122" fmla="*/ 9242625 w 9611734"/>
              <a:gd name="connsiteY122" fmla="*/ 873615 h 1927097"/>
              <a:gd name="connsiteX123" fmla="*/ 9242625 w 9611734"/>
              <a:gd name="connsiteY123" fmla="*/ 479412 h 1927097"/>
              <a:gd name="connsiteX124" fmla="*/ 9363559 w 9611734"/>
              <a:gd name="connsiteY124" fmla="*/ 336638 h 1927097"/>
              <a:gd name="connsiteX125" fmla="*/ 9467491 w 9611734"/>
              <a:gd name="connsiteY125" fmla="*/ 456142 h 1927097"/>
              <a:gd name="connsiteX126" fmla="*/ 9467491 w 9611734"/>
              <a:gd name="connsiteY126" fmla="*/ 873265 h 1927097"/>
              <a:gd name="connsiteX127" fmla="*/ 9611734 w 9611734"/>
              <a:gd name="connsiteY127" fmla="*/ 873265 h 1927097"/>
              <a:gd name="connsiteX128" fmla="*/ 9611734 w 9611734"/>
              <a:gd name="connsiteY128" fmla="*/ 455092 h 1927097"/>
              <a:gd name="connsiteX129" fmla="*/ 9418592 w 9611734"/>
              <a:gd name="connsiteY129" fmla="*/ 251429 h 1927097"/>
              <a:gd name="connsiteX130" fmla="*/ 566984 w 9611734"/>
              <a:gd name="connsiteY130" fmla="*/ 19596 h 1927097"/>
              <a:gd name="connsiteX131" fmla="*/ 415379 w 9611734"/>
              <a:gd name="connsiteY131" fmla="*/ 19596 h 1927097"/>
              <a:gd name="connsiteX132" fmla="*/ 415379 w 9611734"/>
              <a:gd name="connsiteY132" fmla="*/ 650356 h 1927097"/>
              <a:gd name="connsiteX133" fmla="*/ 283404 w 9611734"/>
              <a:gd name="connsiteY133" fmla="*/ 813776 h 1927097"/>
              <a:gd name="connsiteX134" fmla="*/ 151429 w 9611734"/>
              <a:gd name="connsiteY134" fmla="*/ 638108 h 1927097"/>
              <a:gd name="connsiteX135" fmla="*/ 151429 w 9611734"/>
              <a:gd name="connsiteY135" fmla="*/ 521055 h 1927097"/>
              <a:gd name="connsiteX136" fmla="*/ 0 w 9611734"/>
              <a:gd name="connsiteY136" fmla="*/ 558848 h 1927097"/>
              <a:gd name="connsiteX137" fmla="*/ 0 w 9611734"/>
              <a:gd name="connsiteY137" fmla="*/ 611338 h 1927097"/>
              <a:gd name="connsiteX138" fmla="*/ 283580 w 9611734"/>
              <a:gd name="connsiteY138" fmla="*/ 893212 h 1927097"/>
              <a:gd name="connsiteX139" fmla="*/ 566984 w 9611734"/>
              <a:gd name="connsiteY139" fmla="*/ 611338 h 1927097"/>
              <a:gd name="connsiteX140" fmla="*/ 566984 w 9611734"/>
              <a:gd name="connsiteY140" fmla="*/ 19596 h 1927097"/>
              <a:gd name="connsiteX141" fmla="*/ 1478364 w 9611734"/>
              <a:gd name="connsiteY141" fmla="*/ 19596 h 1927097"/>
              <a:gd name="connsiteX142" fmla="*/ 1334121 w 9611734"/>
              <a:gd name="connsiteY142" fmla="*/ 19596 h 1927097"/>
              <a:gd name="connsiteX143" fmla="*/ 1334121 w 9611734"/>
              <a:gd name="connsiteY143" fmla="*/ 873440 h 1927097"/>
              <a:gd name="connsiteX144" fmla="*/ 1478364 w 9611734"/>
              <a:gd name="connsiteY144" fmla="*/ 873440 h 1927097"/>
              <a:gd name="connsiteX145" fmla="*/ 1478364 w 9611734"/>
              <a:gd name="connsiteY145" fmla="*/ 479412 h 1927097"/>
              <a:gd name="connsiteX146" fmla="*/ 1599298 w 9611734"/>
              <a:gd name="connsiteY146" fmla="*/ 336638 h 1927097"/>
              <a:gd name="connsiteX147" fmla="*/ 1703230 w 9611734"/>
              <a:gd name="connsiteY147" fmla="*/ 456142 h 1927097"/>
              <a:gd name="connsiteX148" fmla="*/ 1703230 w 9611734"/>
              <a:gd name="connsiteY148" fmla="*/ 873265 h 1927097"/>
              <a:gd name="connsiteX149" fmla="*/ 1847474 w 9611734"/>
              <a:gd name="connsiteY149" fmla="*/ 873265 h 1927097"/>
              <a:gd name="connsiteX150" fmla="*/ 1847474 w 9611734"/>
              <a:gd name="connsiteY150" fmla="*/ 455092 h 1927097"/>
              <a:gd name="connsiteX151" fmla="*/ 1654331 w 9611734"/>
              <a:gd name="connsiteY151" fmla="*/ 251429 h 1927097"/>
              <a:gd name="connsiteX152" fmla="*/ 1485726 w 9611734"/>
              <a:gd name="connsiteY152" fmla="*/ 340488 h 1927097"/>
              <a:gd name="connsiteX153" fmla="*/ 1478364 w 9611734"/>
              <a:gd name="connsiteY153" fmla="*/ 340488 h 1927097"/>
              <a:gd name="connsiteX154" fmla="*/ 1478364 w 9611734"/>
              <a:gd name="connsiteY154" fmla="*/ 19596 h 1927097"/>
              <a:gd name="connsiteX155" fmla="*/ 5871744 w 9611734"/>
              <a:gd name="connsiteY155" fmla="*/ 19596 h 1927097"/>
              <a:gd name="connsiteX156" fmla="*/ 5720315 w 9611734"/>
              <a:gd name="connsiteY156" fmla="*/ 19596 h 1927097"/>
              <a:gd name="connsiteX157" fmla="*/ 5720315 w 9611734"/>
              <a:gd name="connsiteY157" fmla="*/ 650356 h 1927097"/>
              <a:gd name="connsiteX158" fmla="*/ 5588340 w 9611734"/>
              <a:gd name="connsiteY158" fmla="*/ 813776 h 1927097"/>
              <a:gd name="connsiteX159" fmla="*/ 5456366 w 9611734"/>
              <a:gd name="connsiteY159" fmla="*/ 638108 h 1927097"/>
              <a:gd name="connsiteX160" fmla="*/ 5456366 w 9611734"/>
              <a:gd name="connsiteY160" fmla="*/ 521055 h 1927097"/>
              <a:gd name="connsiteX161" fmla="*/ 5304936 w 9611734"/>
              <a:gd name="connsiteY161" fmla="*/ 558848 h 1927097"/>
              <a:gd name="connsiteX162" fmla="*/ 5304936 w 9611734"/>
              <a:gd name="connsiteY162" fmla="*/ 611338 h 1927097"/>
              <a:gd name="connsiteX163" fmla="*/ 5588515 w 9611734"/>
              <a:gd name="connsiteY163" fmla="*/ 893212 h 1927097"/>
              <a:gd name="connsiteX164" fmla="*/ 5871920 w 9611734"/>
              <a:gd name="connsiteY164" fmla="*/ 611338 h 1927097"/>
              <a:gd name="connsiteX165" fmla="*/ 5871920 w 9611734"/>
              <a:gd name="connsiteY165" fmla="*/ 19596 h 1927097"/>
              <a:gd name="connsiteX166" fmla="*/ 6783125 w 9611734"/>
              <a:gd name="connsiteY166" fmla="*/ 19596 h 1927097"/>
              <a:gd name="connsiteX167" fmla="*/ 6638882 w 9611734"/>
              <a:gd name="connsiteY167" fmla="*/ 19596 h 1927097"/>
              <a:gd name="connsiteX168" fmla="*/ 6638882 w 9611734"/>
              <a:gd name="connsiteY168" fmla="*/ 873440 h 1927097"/>
              <a:gd name="connsiteX169" fmla="*/ 6783125 w 9611734"/>
              <a:gd name="connsiteY169" fmla="*/ 873440 h 1927097"/>
              <a:gd name="connsiteX170" fmla="*/ 6783125 w 9611734"/>
              <a:gd name="connsiteY170" fmla="*/ 479412 h 1927097"/>
              <a:gd name="connsiteX171" fmla="*/ 6904059 w 9611734"/>
              <a:gd name="connsiteY171" fmla="*/ 336638 h 1927097"/>
              <a:gd name="connsiteX172" fmla="*/ 7007991 w 9611734"/>
              <a:gd name="connsiteY172" fmla="*/ 456142 h 1927097"/>
              <a:gd name="connsiteX173" fmla="*/ 7007991 w 9611734"/>
              <a:gd name="connsiteY173" fmla="*/ 873265 h 1927097"/>
              <a:gd name="connsiteX174" fmla="*/ 7152234 w 9611734"/>
              <a:gd name="connsiteY174" fmla="*/ 873265 h 1927097"/>
              <a:gd name="connsiteX175" fmla="*/ 7152234 w 9611734"/>
              <a:gd name="connsiteY175" fmla="*/ 455092 h 1927097"/>
              <a:gd name="connsiteX176" fmla="*/ 6959092 w 9611734"/>
              <a:gd name="connsiteY176" fmla="*/ 251429 h 1927097"/>
              <a:gd name="connsiteX177" fmla="*/ 6790486 w 9611734"/>
              <a:gd name="connsiteY177" fmla="*/ 340488 h 1927097"/>
              <a:gd name="connsiteX178" fmla="*/ 6783125 w 9611734"/>
              <a:gd name="connsiteY178" fmla="*/ 340488 h 1927097"/>
              <a:gd name="connsiteX179" fmla="*/ 6783125 w 9611734"/>
              <a:gd name="connsiteY179" fmla="*/ 19596 h 1927097"/>
              <a:gd name="connsiteX180" fmla="*/ 4781944 w 9611734"/>
              <a:gd name="connsiteY180" fmla="*/ 803978 h 1927097"/>
              <a:gd name="connsiteX181" fmla="*/ 4592482 w 9611734"/>
              <a:gd name="connsiteY181" fmla="*/ 607489 h 1927097"/>
              <a:gd name="connsiteX182" fmla="*/ 4666970 w 9611734"/>
              <a:gd name="connsiteY182" fmla="*/ 452642 h 1927097"/>
              <a:gd name="connsiteX183" fmla="*/ 4943188 w 9611734"/>
              <a:gd name="connsiteY183" fmla="*/ 753937 h 1927097"/>
              <a:gd name="connsiteX184" fmla="*/ 4781944 w 9611734"/>
              <a:gd name="connsiteY184" fmla="*/ 803978 h 1927097"/>
              <a:gd name="connsiteX185" fmla="*/ 5050801 w 9611734"/>
              <a:gd name="connsiteY185" fmla="*/ 653855 h 1927097"/>
              <a:gd name="connsiteX186" fmla="*/ 4811388 w 9611734"/>
              <a:gd name="connsiteY186" fmla="*/ 390354 h 1927097"/>
              <a:gd name="connsiteX187" fmla="*/ 4929868 w 9611734"/>
              <a:gd name="connsiteY187" fmla="*/ 367083 h 1927097"/>
              <a:gd name="connsiteX188" fmla="*/ 5089885 w 9611734"/>
              <a:gd name="connsiteY188" fmla="*/ 523154 h 1927097"/>
              <a:gd name="connsiteX189" fmla="*/ 5050801 w 9611734"/>
              <a:gd name="connsiteY189" fmla="*/ 653855 h 1927097"/>
              <a:gd name="connsiteX190" fmla="*/ 4778263 w 9611734"/>
              <a:gd name="connsiteY190" fmla="*/ 355010 h 1927097"/>
              <a:gd name="connsiteX191" fmla="*/ 4725684 w 9611734"/>
              <a:gd name="connsiteY191" fmla="*/ 296396 h 1927097"/>
              <a:gd name="connsiteX192" fmla="*/ 4665743 w 9611734"/>
              <a:gd name="connsiteY192" fmla="*/ 175668 h 1927097"/>
              <a:gd name="connsiteX193" fmla="*/ 4781768 w 9611734"/>
              <a:gd name="connsiteY193" fmla="*/ 64738 h 1927097"/>
              <a:gd name="connsiteX194" fmla="*/ 4896568 w 9611734"/>
              <a:gd name="connsiteY194" fmla="*/ 181792 h 1927097"/>
              <a:gd name="connsiteX195" fmla="*/ 4778263 w 9611734"/>
              <a:gd name="connsiteY195" fmla="*/ 355010 h 1927097"/>
              <a:gd name="connsiteX196" fmla="*/ 4785624 w 9611734"/>
              <a:gd name="connsiteY196" fmla="*/ 0 h 1927097"/>
              <a:gd name="connsiteX197" fmla="*/ 4533943 w 9611734"/>
              <a:gd name="connsiteY197" fmla="*/ 211011 h 1927097"/>
              <a:gd name="connsiteX198" fmla="*/ 4631741 w 9611734"/>
              <a:gd name="connsiteY198" fmla="*/ 414674 h 1927097"/>
              <a:gd name="connsiteX199" fmla="*/ 4632968 w 9611734"/>
              <a:gd name="connsiteY199" fmla="*/ 417124 h 1927097"/>
              <a:gd name="connsiteX200" fmla="*/ 4458228 w 9611734"/>
              <a:gd name="connsiteY200" fmla="*/ 662254 h 1927097"/>
              <a:gd name="connsiteX201" fmla="*/ 4703775 w 9611734"/>
              <a:gd name="connsiteY201" fmla="*/ 892862 h 1927097"/>
              <a:gd name="connsiteX202" fmla="*/ 4979994 w 9611734"/>
              <a:gd name="connsiteY202" fmla="*/ 794005 h 1927097"/>
              <a:gd name="connsiteX203" fmla="*/ 5053255 w 9611734"/>
              <a:gd name="connsiteY203" fmla="*/ 873265 h 1927097"/>
              <a:gd name="connsiteX204" fmla="*/ 5245170 w 9611734"/>
              <a:gd name="connsiteY204" fmla="*/ 873265 h 1927097"/>
              <a:gd name="connsiteX205" fmla="*/ 5245170 w 9611734"/>
              <a:gd name="connsiteY205" fmla="*/ 867141 h 1927097"/>
              <a:gd name="connsiteX206" fmla="*/ 5088834 w 9611734"/>
              <a:gd name="connsiteY206" fmla="*/ 695148 h 1927097"/>
              <a:gd name="connsiteX207" fmla="*/ 5192766 w 9611734"/>
              <a:gd name="connsiteY207" fmla="*/ 457191 h 1927097"/>
              <a:gd name="connsiteX208" fmla="*/ 5032749 w 9611734"/>
              <a:gd name="connsiteY208" fmla="*/ 302345 h 1927097"/>
              <a:gd name="connsiteX209" fmla="*/ 4886051 w 9611734"/>
              <a:gd name="connsiteY209" fmla="*/ 331564 h 1927097"/>
              <a:gd name="connsiteX210" fmla="*/ 4883598 w 9611734"/>
              <a:gd name="connsiteY210" fmla="*/ 326665 h 1927097"/>
              <a:gd name="connsiteX211" fmla="*/ 5015573 w 9611734"/>
              <a:gd name="connsiteY211" fmla="*/ 165695 h 1927097"/>
              <a:gd name="connsiteX212" fmla="*/ 4785624 w 9611734"/>
              <a:gd name="connsiteY212" fmla="*/ 0 h 1927097"/>
              <a:gd name="connsiteX213" fmla="*/ 1128885 w 9611734"/>
              <a:gd name="connsiteY213" fmla="*/ 1543918 h 1927097"/>
              <a:gd name="connsiteX214" fmla="*/ 1293810 w 9611734"/>
              <a:gd name="connsiteY214" fmla="*/ 1375599 h 1927097"/>
              <a:gd name="connsiteX215" fmla="*/ 1441734 w 9611734"/>
              <a:gd name="connsiteY215" fmla="*/ 1543918 h 1927097"/>
              <a:gd name="connsiteX216" fmla="*/ 1128885 w 9611734"/>
              <a:gd name="connsiteY216" fmla="*/ 1543918 h 1927097"/>
              <a:gd name="connsiteX217" fmla="*/ 1293810 w 9611734"/>
              <a:gd name="connsiteY217" fmla="*/ 1292664 h 1927097"/>
              <a:gd name="connsiteX218" fmla="*/ 1020045 w 9611734"/>
              <a:gd name="connsiteY218" fmla="*/ 1614780 h 1927097"/>
              <a:gd name="connsiteX219" fmla="*/ 1293810 w 9611734"/>
              <a:gd name="connsiteY219" fmla="*/ 1927098 h 1927097"/>
              <a:gd name="connsiteX220" fmla="*/ 1543037 w 9611734"/>
              <a:gd name="connsiteY220" fmla="*/ 1728334 h 1927097"/>
              <a:gd name="connsiteX221" fmla="*/ 1450147 w 9611734"/>
              <a:gd name="connsiteY221" fmla="*/ 1704013 h 1927097"/>
              <a:gd name="connsiteX222" fmla="*/ 1303450 w 9611734"/>
              <a:gd name="connsiteY222" fmla="*/ 1841888 h 1927097"/>
              <a:gd name="connsiteX223" fmla="*/ 1125029 w 9611734"/>
              <a:gd name="connsiteY223" fmla="*/ 1616180 h 1927097"/>
              <a:gd name="connsiteX224" fmla="*/ 1544089 w 9611734"/>
              <a:gd name="connsiteY224" fmla="*/ 1616180 h 1927097"/>
              <a:gd name="connsiteX225" fmla="*/ 1544089 w 9611734"/>
              <a:gd name="connsiteY225" fmla="*/ 1582061 h 1927097"/>
              <a:gd name="connsiteX226" fmla="*/ 1293810 w 9611734"/>
              <a:gd name="connsiteY226" fmla="*/ 1292664 h 1927097"/>
              <a:gd name="connsiteX227" fmla="*/ 2967595 w 9611734"/>
              <a:gd name="connsiteY227" fmla="*/ 1543918 h 1927097"/>
              <a:gd name="connsiteX228" fmla="*/ 3132520 w 9611734"/>
              <a:gd name="connsiteY228" fmla="*/ 1375599 h 1927097"/>
              <a:gd name="connsiteX229" fmla="*/ 3280444 w 9611734"/>
              <a:gd name="connsiteY229" fmla="*/ 1543918 h 1927097"/>
              <a:gd name="connsiteX230" fmla="*/ 2967595 w 9611734"/>
              <a:gd name="connsiteY230" fmla="*/ 1543918 h 1927097"/>
              <a:gd name="connsiteX231" fmla="*/ 3132520 w 9611734"/>
              <a:gd name="connsiteY231" fmla="*/ 1292664 h 1927097"/>
              <a:gd name="connsiteX232" fmla="*/ 2858756 w 9611734"/>
              <a:gd name="connsiteY232" fmla="*/ 1614780 h 1927097"/>
              <a:gd name="connsiteX233" fmla="*/ 3132520 w 9611734"/>
              <a:gd name="connsiteY233" fmla="*/ 1927098 h 1927097"/>
              <a:gd name="connsiteX234" fmla="*/ 3381748 w 9611734"/>
              <a:gd name="connsiteY234" fmla="*/ 1728334 h 1927097"/>
              <a:gd name="connsiteX235" fmla="*/ 3288857 w 9611734"/>
              <a:gd name="connsiteY235" fmla="*/ 1704013 h 1927097"/>
              <a:gd name="connsiteX236" fmla="*/ 3142160 w 9611734"/>
              <a:gd name="connsiteY236" fmla="*/ 1841888 h 1927097"/>
              <a:gd name="connsiteX237" fmla="*/ 2963740 w 9611734"/>
              <a:gd name="connsiteY237" fmla="*/ 1616180 h 1927097"/>
              <a:gd name="connsiteX238" fmla="*/ 3382799 w 9611734"/>
              <a:gd name="connsiteY238" fmla="*/ 1616180 h 1927097"/>
              <a:gd name="connsiteX239" fmla="*/ 3382799 w 9611734"/>
              <a:gd name="connsiteY239" fmla="*/ 1582061 h 1927097"/>
              <a:gd name="connsiteX240" fmla="*/ 3132520 w 9611734"/>
              <a:gd name="connsiteY240" fmla="*/ 1292664 h 1927097"/>
              <a:gd name="connsiteX241" fmla="*/ 3766631 w 9611734"/>
              <a:gd name="connsiteY241" fmla="*/ 1292664 h 1927097"/>
              <a:gd name="connsiteX242" fmla="*/ 3485505 w 9611734"/>
              <a:gd name="connsiteY242" fmla="*/ 1616005 h 1927097"/>
              <a:gd name="connsiteX243" fmla="*/ 3761723 w 9611734"/>
              <a:gd name="connsiteY243" fmla="*/ 1927098 h 1927097"/>
              <a:gd name="connsiteX244" fmla="*/ 4012178 w 9611734"/>
              <a:gd name="connsiteY244" fmla="*/ 1709962 h 1927097"/>
              <a:gd name="connsiteX245" fmla="*/ 3915606 w 9611734"/>
              <a:gd name="connsiteY245" fmla="*/ 1686692 h 1927097"/>
              <a:gd name="connsiteX246" fmla="*/ 3768909 w 9611734"/>
              <a:gd name="connsiteY246" fmla="*/ 1840313 h 1927097"/>
              <a:gd name="connsiteX247" fmla="*/ 3591716 w 9611734"/>
              <a:gd name="connsiteY247" fmla="*/ 1608481 h 1927097"/>
              <a:gd name="connsiteX248" fmla="*/ 3764002 w 9611734"/>
              <a:gd name="connsiteY248" fmla="*/ 1379098 h 1927097"/>
              <a:gd name="connsiteX249" fmla="*/ 3915606 w 9611734"/>
              <a:gd name="connsiteY249" fmla="*/ 1525546 h 1927097"/>
              <a:gd name="connsiteX250" fmla="*/ 4012178 w 9611734"/>
              <a:gd name="connsiteY250" fmla="*/ 1502275 h 1927097"/>
              <a:gd name="connsiteX251" fmla="*/ 3766631 w 9611734"/>
              <a:gd name="connsiteY251" fmla="*/ 1292664 h 1927097"/>
              <a:gd name="connsiteX252" fmla="*/ 879833 w 9611734"/>
              <a:gd name="connsiteY252" fmla="*/ 1060831 h 1927097"/>
              <a:gd name="connsiteX253" fmla="*/ 718589 w 9611734"/>
              <a:gd name="connsiteY253" fmla="*/ 1060831 h 1927097"/>
              <a:gd name="connsiteX254" fmla="*/ 465680 w 9611734"/>
              <a:gd name="connsiteY254" fmla="*/ 1748805 h 1927097"/>
              <a:gd name="connsiteX255" fmla="*/ 211545 w 9611734"/>
              <a:gd name="connsiteY255" fmla="*/ 1060831 h 1927097"/>
              <a:gd name="connsiteX256" fmla="*/ 42765 w 9611734"/>
              <a:gd name="connsiteY256" fmla="*/ 1060831 h 1927097"/>
              <a:gd name="connsiteX257" fmla="*/ 42765 w 9611734"/>
              <a:gd name="connsiteY257" fmla="*/ 1914675 h 1927097"/>
              <a:gd name="connsiteX258" fmla="*/ 148976 w 9611734"/>
              <a:gd name="connsiteY258" fmla="*/ 1914675 h 1927097"/>
              <a:gd name="connsiteX259" fmla="*/ 148976 w 9611734"/>
              <a:gd name="connsiteY259" fmla="*/ 1179284 h 1927097"/>
              <a:gd name="connsiteX260" fmla="*/ 421513 w 9611734"/>
              <a:gd name="connsiteY260" fmla="*/ 1914850 h 1927097"/>
              <a:gd name="connsiteX261" fmla="*/ 503362 w 9611734"/>
              <a:gd name="connsiteY261" fmla="*/ 1914850 h 1927097"/>
              <a:gd name="connsiteX262" fmla="*/ 773447 w 9611734"/>
              <a:gd name="connsiteY262" fmla="*/ 1178060 h 1927097"/>
              <a:gd name="connsiteX263" fmla="*/ 773447 w 9611734"/>
              <a:gd name="connsiteY263" fmla="*/ 1914850 h 1927097"/>
              <a:gd name="connsiteX264" fmla="*/ 879833 w 9611734"/>
              <a:gd name="connsiteY264" fmla="*/ 1914850 h 1927097"/>
              <a:gd name="connsiteX265" fmla="*/ 879833 w 9611734"/>
              <a:gd name="connsiteY265" fmla="*/ 1060831 h 1927097"/>
              <a:gd name="connsiteX266" fmla="*/ 1920559 w 9611734"/>
              <a:gd name="connsiteY266" fmla="*/ 1840488 h 1927097"/>
              <a:gd name="connsiteX267" fmla="*/ 1753181 w 9611734"/>
              <a:gd name="connsiteY267" fmla="*/ 1609881 h 1927097"/>
              <a:gd name="connsiteX268" fmla="*/ 1920559 w 9611734"/>
              <a:gd name="connsiteY268" fmla="*/ 1379273 h 1927097"/>
              <a:gd name="connsiteX269" fmla="*/ 2087938 w 9611734"/>
              <a:gd name="connsiteY269" fmla="*/ 1609881 h 1927097"/>
              <a:gd name="connsiteX270" fmla="*/ 1920559 w 9611734"/>
              <a:gd name="connsiteY270" fmla="*/ 1840488 h 1927097"/>
              <a:gd name="connsiteX271" fmla="*/ 2186963 w 9611734"/>
              <a:gd name="connsiteY271" fmla="*/ 1060831 h 1927097"/>
              <a:gd name="connsiteX272" fmla="*/ 2085659 w 9611734"/>
              <a:gd name="connsiteY272" fmla="*/ 1060831 h 1927097"/>
              <a:gd name="connsiteX273" fmla="*/ 2085659 w 9611734"/>
              <a:gd name="connsiteY273" fmla="*/ 1421965 h 1927097"/>
              <a:gd name="connsiteX274" fmla="*/ 1903559 w 9611734"/>
              <a:gd name="connsiteY274" fmla="*/ 1292664 h 1927097"/>
              <a:gd name="connsiteX275" fmla="*/ 1646970 w 9611734"/>
              <a:gd name="connsiteY275" fmla="*/ 1613555 h 1927097"/>
              <a:gd name="connsiteX276" fmla="*/ 1894971 w 9611734"/>
              <a:gd name="connsiteY276" fmla="*/ 1927098 h 1927097"/>
              <a:gd name="connsiteX277" fmla="*/ 2085659 w 9611734"/>
              <a:gd name="connsiteY277" fmla="*/ 1791672 h 1927097"/>
              <a:gd name="connsiteX278" fmla="*/ 2085659 w 9611734"/>
              <a:gd name="connsiteY278" fmla="*/ 1838039 h 1927097"/>
              <a:gd name="connsiteX279" fmla="*/ 2091794 w 9611734"/>
              <a:gd name="connsiteY279" fmla="*/ 1914850 h 1927097"/>
              <a:gd name="connsiteX280" fmla="*/ 2194499 w 9611734"/>
              <a:gd name="connsiteY280" fmla="*/ 1914850 h 1927097"/>
              <a:gd name="connsiteX281" fmla="*/ 2187138 w 9611734"/>
              <a:gd name="connsiteY281" fmla="*/ 1787998 h 1927097"/>
              <a:gd name="connsiteX282" fmla="*/ 2187138 w 9611734"/>
              <a:gd name="connsiteY282" fmla="*/ 1060831 h 1927097"/>
              <a:gd name="connsiteX283" fmla="*/ 2956729 w 9611734"/>
              <a:gd name="connsiteY283" fmla="*/ 1060831 h 1927097"/>
              <a:gd name="connsiteX284" fmla="*/ 2296854 w 9611734"/>
              <a:gd name="connsiteY284" fmla="*/ 1060831 h 1927097"/>
              <a:gd name="connsiteX285" fmla="*/ 2296854 w 9611734"/>
              <a:gd name="connsiteY285" fmla="*/ 1149890 h 1927097"/>
              <a:gd name="connsiteX286" fmla="*/ 2574300 w 9611734"/>
              <a:gd name="connsiteY286" fmla="*/ 1149890 h 1927097"/>
              <a:gd name="connsiteX287" fmla="*/ 2574300 w 9611734"/>
              <a:gd name="connsiteY287" fmla="*/ 1914850 h 1927097"/>
              <a:gd name="connsiteX288" fmla="*/ 2680686 w 9611734"/>
              <a:gd name="connsiteY288" fmla="*/ 1914850 h 1927097"/>
              <a:gd name="connsiteX289" fmla="*/ 2680686 w 9611734"/>
              <a:gd name="connsiteY289" fmla="*/ 1149890 h 1927097"/>
              <a:gd name="connsiteX290" fmla="*/ 2956904 w 9611734"/>
              <a:gd name="connsiteY290" fmla="*/ 1149890 h 1927097"/>
              <a:gd name="connsiteX291" fmla="*/ 2956904 w 9611734"/>
              <a:gd name="connsiteY291" fmla="*/ 1060831 h 1927097"/>
              <a:gd name="connsiteX292" fmla="*/ 4229682 w 9611734"/>
              <a:gd name="connsiteY292" fmla="*/ 1060831 h 1927097"/>
              <a:gd name="connsiteX293" fmla="*/ 4128203 w 9611734"/>
              <a:gd name="connsiteY293" fmla="*/ 1060831 h 1927097"/>
              <a:gd name="connsiteX294" fmla="*/ 4128203 w 9611734"/>
              <a:gd name="connsiteY294" fmla="*/ 1914675 h 1927097"/>
              <a:gd name="connsiteX295" fmla="*/ 4229682 w 9611734"/>
              <a:gd name="connsiteY295" fmla="*/ 1914675 h 1927097"/>
              <a:gd name="connsiteX296" fmla="*/ 4229682 w 9611734"/>
              <a:gd name="connsiteY296" fmla="*/ 1513473 h 1927097"/>
              <a:gd name="connsiteX297" fmla="*/ 4362884 w 9611734"/>
              <a:gd name="connsiteY297" fmla="*/ 1370699 h 1927097"/>
              <a:gd name="connsiteX298" fmla="*/ 4494859 w 9611734"/>
              <a:gd name="connsiteY298" fmla="*/ 1513473 h 1927097"/>
              <a:gd name="connsiteX299" fmla="*/ 4494859 w 9611734"/>
              <a:gd name="connsiteY299" fmla="*/ 1914850 h 1927097"/>
              <a:gd name="connsiteX300" fmla="*/ 4596338 w 9611734"/>
              <a:gd name="connsiteY300" fmla="*/ 1914850 h 1927097"/>
              <a:gd name="connsiteX301" fmla="*/ 4596338 w 9611734"/>
              <a:gd name="connsiteY301" fmla="*/ 1492827 h 1927097"/>
              <a:gd name="connsiteX302" fmla="*/ 4399515 w 9611734"/>
              <a:gd name="connsiteY302" fmla="*/ 1292839 h 1927097"/>
              <a:gd name="connsiteX303" fmla="*/ 4229682 w 9611734"/>
              <a:gd name="connsiteY303" fmla="*/ 1399044 h 1927097"/>
              <a:gd name="connsiteX304" fmla="*/ 4229682 w 9611734"/>
              <a:gd name="connsiteY304" fmla="*/ 1060831 h 192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9611734" h="1927097">
                <a:moveTo>
                  <a:pt x="950465" y="818675"/>
                </a:moveTo>
                <a:cubicBezTo>
                  <a:pt x="856347" y="818675"/>
                  <a:pt x="803768" y="729617"/>
                  <a:pt x="803768" y="568646"/>
                </a:cubicBezTo>
                <a:cubicBezTo>
                  <a:pt x="803768" y="405226"/>
                  <a:pt x="856347" y="318617"/>
                  <a:pt x="950465" y="318617"/>
                </a:cubicBezTo>
                <a:cubicBezTo>
                  <a:pt x="1044582" y="318617"/>
                  <a:pt x="1097162" y="406451"/>
                  <a:pt x="1097162" y="568646"/>
                </a:cubicBezTo>
                <a:cubicBezTo>
                  <a:pt x="1097162" y="732066"/>
                  <a:pt x="1044582" y="818675"/>
                  <a:pt x="950465" y="818675"/>
                </a:cubicBezTo>
                <a:moveTo>
                  <a:pt x="950465" y="251429"/>
                </a:moveTo>
                <a:cubicBezTo>
                  <a:pt x="758549" y="251429"/>
                  <a:pt x="652338" y="394203"/>
                  <a:pt x="652338" y="568646"/>
                </a:cubicBezTo>
                <a:cubicBezTo>
                  <a:pt x="652338" y="743089"/>
                  <a:pt x="758724" y="885863"/>
                  <a:pt x="950465" y="885863"/>
                </a:cubicBezTo>
                <a:cubicBezTo>
                  <a:pt x="1142381" y="885863"/>
                  <a:pt x="1248591" y="743089"/>
                  <a:pt x="1248591" y="568646"/>
                </a:cubicBezTo>
                <a:cubicBezTo>
                  <a:pt x="1248767" y="394028"/>
                  <a:pt x="1142381" y="251429"/>
                  <a:pt x="950465" y="251429"/>
                </a:cubicBezTo>
                <a:moveTo>
                  <a:pt x="2283534" y="251429"/>
                </a:moveTo>
                <a:cubicBezTo>
                  <a:pt x="2193097" y="251429"/>
                  <a:pt x="2142971" y="290447"/>
                  <a:pt x="2114929" y="340488"/>
                </a:cubicBezTo>
                <a:lnTo>
                  <a:pt x="2107568" y="340488"/>
                </a:lnTo>
                <a:lnTo>
                  <a:pt x="2107568" y="263677"/>
                </a:lnTo>
                <a:lnTo>
                  <a:pt x="1963324" y="263677"/>
                </a:lnTo>
                <a:lnTo>
                  <a:pt x="1963324" y="873615"/>
                </a:lnTo>
                <a:lnTo>
                  <a:pt x="2107568" y="873615"/>
                </a:lnTo>
                <a:lnTo>
                  <a:pt x="2107568" y="479412"/>
                </a:lnTo>
                <a:cubicBezTo>
                  <a:pt x="2107568" y="389129"/>
                  <a:pt x="2154013" y="336638"/>
                  <a:pt x="2228501" y="336638"/>
                </a:cubicBezTo>
                <a:cubicBezTo>
                  <a:pt x="2300535" y="336638"/>
                  <a:pt x="2332433" y="384230"/>
                  <a:pt x="2332433" y="456142"/>
                </a:cubicBezTo>
                <a:lnTo>
                  <a:pt x="2332433" y="873265"/>
                </a:lnTo>
                <a:lnTo>
                  <a:pt x="2476677" y="873265"/>
                </a:lnTo>
                <a:lnTo>
                  <a:pt x="2476677" y="455092"/>
                </a:lnTo>
                <a:cubicBezTo>
                  <a:pt x="2476502" y="329465"/>
                  <a:pt x="2410602" y="251429"/>
                  <a:pt x="2283534" y="251429"/>
                </a:cubicBezTo>
                <a:moveTo>
                  <a:pt x="2803897" y="251429"/>
                </a:moveTo>
                <a:cubicBezTo>
                  <a:pt x="2670696" y="251429"/>
                  <a:pt x="2570444" y="307594"/>
                  <a:pt x="2570444" y="427097"/>
                </a:cubicBezTo>
                <a:cubicBezTo>
                  <a:pt x="2570444" y="528403"/>
                  <a:pt x="2640024" y="583168"/>
                  <a:pt x="2718368" y="602765"/>
                </a:cubicBezTo>
                <a:lnTo>
                  <a:pt x="2840528" y="633209"/>
                </a:lnTo>
                <a:cubicBezTo>
                  <a:pt x="2905201" y="649131"/>
                  <a:pt x="2934645" y="672227"/>
                  <a:pt x="2934645" y="723493"/>
                </a:cubicBezTo>
                <a:cubicBezTo>
                  <a:pt x="2934645" y="785781"/>
                  <a:pt x="2890654" y="821125"/>
                  <a:pt x="2813712" y="821125"/>
                </a:cubicBezTo>
                <a:cubicBezTo>
                  <a:pt x="2730636" y="821125"/>
                  <a:pt x="2687872" y="780882"/>
                  <a:pt x="2674376" y="679576"/>
                </a:cubicBezTo>
                <a:lnTo>
                  <a:pt x="2544855" y="716144"/>
                </a:lnTo>
                <a:cubicBezTo>
                  <a:pt x="2552216" y="821125"/>
                  <a:pt x="2650014" y="885688"/>
                  <a:pt x="2797763" y="885688"/>
                </a:cubicBezTo>
                <a:cubicBezTo>
                  <a:pt x="2962688" y="885688"/>
                  <a:pt x="3051898" y="808877"/>
                  <a:pt x="3051898" y="686924"/>
                </a:cubicBezTo>
                <a:cubicBezTo>
                  <a:pt x="3051898" y="572320"/>
                  <a:pt x="2972503" y="524729"/>
                  <a:pt x="2889427" y="503908"/>
                </a:cubicBezTo>
                <a:lnTo>
                  <a:pt x="2772174" y="474688"/>
                </a:lnTo>
                <a:cubicBezTo>
                  <a:pt x="2713461" y="459991"/>
                  <a:pt x="2687872" y="433221"/>
                  <a:pt x="2687872" y="394203"/>
                </a:cubicBezTo>
                <a:cubicBezTo>
                  <a:pt x="2687872" y="345387"/>
                  <a:pt x="2729409" y="316167"/>
                  <a:pt x="2791804" y="316167"/>
                </a:cubicBezTo>
                <a:cubicBezTo>
                  <a:pt x="2865065" y="316167"/>
                  <a:pt x="2910284" y="356410"/>
                  <a:pt x="2916418" y="433221"/>
                </a:cubicBezTo>
                <a:lnTo>
                  <a:pt x="3038578" y="396652"/>
                </a:lnTo>
                <a:cubicBezTo>
                  <a:pt x="3023856" y="311093"/>
                  <a:pt x="2939553" y="251429"/>
                  <a:pt x="2803897" y="251429"/>
                </a:cubicBezTo>
                <a:moveTo>
                  <a:pt x="3409965" y="818675"/>
                </a:moveTo>
                <a:cubicBezTo>
                  <a:pt x="3315848" y="818675"/>
                  <a:pt x="3263268" y="729617"/>
                  <a:pt x="3263268" y="568646"/>
                </a:cubicBezTo>
                <a:cubicBezTo>
                  <a:pt x="3263268" y="405226"/>
                  <a:pt x="3315848" y="318617"/>
                  <a:pt x="3409965" y="318617"/>
                </a:cubicBezTo>
                <a:cubicBezTo>
                  <a:pt x="3504083" y="318617"/>
                  <a:pt x="3556663" y="406451"/>
                  <a:pt x="3556663" y="568646"/>
                </a:cubicBezTo>
                <a:cubicBezTo>
                  <a:pt x="3556487" y="732066"/>
                  <a:pt x="3504083" y="818675"/>
                  <a:pt x="3409965" y="818675"/>
                </a:cubicBezTo>
                <a:moveTo>
                  <a:pt x="3409965" y="251429"/>
                </a:moveTo>
                <a:cubicBezTo>
                  <a:pt x="3218050" y="251429"/>
                  <a:pt x="3111839" y="394203"/>
                  <a:pt x="3111839" y="568646"/>
                </a:cubicBezTo>
                <a:cubicBezTo>
                  <a:pt x="3111839" y="743089"/>
                  <a:pt x="3218225" y="885863"/>
                  <a:pt x="3409965" y="885863"/>
                </a:cubicBezTo>
                <a:cubicBezTo>
                  <a:pt x="3601881" y="885863"/>
                  <a:pt x="3708092" y="743089"/>
                  <a:pt x="3708092" y="568646"/>
                </a:cubicBezTo>
                <a:cubicBezTo>
                  <a:pt x="3708092" y="394028"/>
                  <a:pt x="3601706" y="251429"/>
                  <a:pt x="3409965" y="251429"/>
                </a:cubicBezTo>
                <a:moveTo>
                  <a:pt x="4113656" y="251429"/>
                </a:moveTo>
                <a:cubicBezTo>
                  <a:pt x="4023219" y="251429"/>
                  <a:pt x="3973094" y="290447"/>
                  <a:pt x="3945051" y="340488"/>
                </a:cubicBezTo>
                <a:lnTo>
                  <a:pt x="3937690" y="340488"/>
                </a:lnTo>
                <a:lnTo>
                  <a:pt x="3937690" y="263677"/>
                </a:lnTo>
                <a:lnTo>
                  <a:pt x="3793446" y="263677"/>
                </a:lnTo>
                <a:lnTo>
                  <a:pt x="3793446" y="873615"/>
                </a:lnTo>
                <a:lnTo>
                  <a:pt x="3937690" y="873615"/>
                </a:lnTo>
                <a:lnTo>
                  <a:pt x="3937690" y="479412"/>
                </a:lnTo>
                <a:cubicBezTo>
                  <a:pt x="3937690" y="389129"/>
                  <a:pt x="3984135" y="336638"/>
                  <a:pt x="4058623" y="336638"/>
                </a:cubicBezTo>
                <a:cubicBezTo>
                  <a:pt x="4130657" y="336638"/>
                  <a:pt x="4162555" y="384230"/>
                  <a:pt x="4162555" y="456142"/>
                </a:cubicBezTo>
                <a:lnTo>
                  <a:pt x="4162555" y="873265"/>
                </a:lnTo>
                <a:lnTo>
                  <a:pt x="4306799" y="873265"/>
                </a:lnTo>
                <a:lnTo>
                  <a:pt x="4306799" y="455092"/>
                </a:lnTo>
                <a:cubicBezTo>
                  <a:pt x="4306799" y="329465"/>
                  <a:pt x="4240724" y="251429"/>
                  <a:pt x="4113656" y="251429"/>
                </a:cubicBezTo>
                <a:moveTo>
                  <a:pt x="6255401" y="818675"/>
                </a:moveTo>
                <a:cubicBezTo>
                  <a:pt x="6161283" y="818675"/>
                  <a:pt x="6108704" y="729617"/>
                  <a:pt x="6108704" y="568646"/>
                </a:cubicBezTo>
                <a:cubicBezTo>
                  <a:pt x="6108704" y="405226"/>
                  <a:pt x="6161283" y="318617"/>
                  <a:pt x="6255401" y="318617"/>
                </a:cubicBezTo>
                <a:cubicBezTo>
                  <a:pt x="6349518" y="318617"/>
                  <a:pt x="6402098" y="406451"/>
                  <a:pt x="6402098" y="568646"/>
                </a:cubicBezTo>
                <a:cubicBezTo>
                  <a:pt x="6402098" y="732066"/>
                  <a:pt x="6349518" y="818675"/>
                  <a:pt x="6255401" y="818675"/>
                </a:cubicBezTo>
                <a:moveTo>
                  <a:pt x="6255401" y="251429"/>
                </a:moveTo>
                <a:cubicBezTo>
                  <a:pt x="6063485" y="251429"/>
                  <a:pt x="5957274" y="394203"/>
                  <a:pt x="5957274" y="568646"/>
                </a:cubicBezTo>
                <a:cubicBezTo>
                  <a:pt x="5957274" y="743089"/>
                  <a:pt x="6063660" y="885863"/>
                  <a:pt x="6255401" y="885863"/>
                </a:cubicBezTo>
                <a:cubicBezTo>
                  <a:pt x="6447316" y="885863"/>
                  <a:pt x="6553528" y="743089"/>
                  <a:pt x="6553528" y="568646"/>
                </a:cubicBezTo>
                <a:cubicBezTo>
                  <a:pt x="6553528" y="394028"/>
                  <a:pt x="6447316" y="251429"/>
                  <a:pt x="6255401" y="251429"/>
                </a:cubicBezTo>
                <a:moveTo>
                  <a:pt x="7588295" y="251429"/>
                </a:moveTo>
                <a:cubicBezTo>
                  <a:pt x="7497858" y="251429"/>
                  <a:pt x="7447732" y="290447"/>
                  <a:pt x="7419689" y="340488"/>
                </a:cubicBezTo>
                <a:lnTo>
                  <a:pt x="7412328" y="340488"/>
                </a:lnTo>
                <a:lnTo>
                  <a:pt x="7412328" y="263677"/>
                </a:lnTo>
                <a:lnTo>
                  <a:pt x="7268085" y="263677"/>
                </a:lnTo>
                <a:lnTo>
                  <a:pt x="7268085" y="873615"/>
                </a:lnTo>
                <a:lnTo>
                  <a:pt x="7412328" y="873615"/>
                </a:lnTo>
                <a:lnTo>
                  <a:pt x="7412328" y="479412"/>
                </a:lnTo>
                <a:cubicBezTo>
                  <a:pt x="7412328" y="389129"/>
                  <a:pt x="7458774" y="336638"/>
                  <a:pt x="7533262" y="336638"/>
                </a:cubicBezTo>
                <a:cubicBezTo>
                  <a:pt x="7605295" y="336638"/>
                  <a:pt x="7637194" y="384230"/>
                  <a:pt x="7637194" y="456142"/>
                </a:cubicBezTo>
                <a:lnTo>
                  <a:pt x="7637194" y="873265"/>
                </a:lnTo>
                <a:lnTo>
                  <a:pt x="7781438" y="873265"/>
                </a:lnTo>
                <a:lnTo>
                  <a:pt x="7781438" y="455092"/>
                </a:lnTo>
                <a:cubicBezTo>
                  <a:pt x="7781438" y="329465"/>
                  <a:pt x="7715362" y="251429"/>
                  <a:pt x="7588295" y="251429"/>
                </a:cubicBezTo>
                <a:moveTo>
                  <a:pt x="8108833" y="251429"/>
                </a:moveTo>
                <a:cubicBezTo>
                  <a:pt x="7975631" y="251429"/>
                  <a:pt x="7875380" y="307594"/>
                  <a:pt x="7875380" y="427097"/>
                </a:cubicBezTo>
                <a:cubicBezTo>
                  <a:pt x="7875380" y="528403"/>
                  <a:pt x="7944960" y="583168"/>
                  <a:pt x="8023304" y="602765"/>
                </a:cubicBezTo>
                <a:lnTo>
                  <a:pt x="8145464" y="633209"/>
                </a:lnTo>
                <a:cubicBezTo>
                  <a:pt x="8210137" y="649131"/>
                  <a:pt x="8239581" y="672227"/>
                  <a:pt x="8239581" y="723493"/>
                </a:cubicBezTo>
                <a:cubicBezTo>
                  <a:pt x="8239581" y="785781"/>
                  <a:pt x="8195589" y="821125"/>
                  <a:pt x="8118648" y="821125"/>
                </a:cubicBezTo>
                <a:cubicBezTo>
                  <a:pt x="8035573" y="821125"/>
                  <a:pt x="7992808" y="780882"/>
                  <a:pt x="7979312" y="679576"/>
                </a:cubicBezTo>
                <a:lnTo>
                  <a:pt x="7849791" y="716144"/>
                </a:lnTo>
                <a:cubicBezTo>
                  <a:pt x="7857152" y="821125"/>
                  <a:pt x="7954950" y="885688"/>
                  <a:pt x="8102699" y="885688"/>
                </a:cubicBezTo>
                <a:cubicBezTo>
                  <a:pt x="8267624" y="885688"/>
                  <a:pt x="8356834" y="808877"/>
                  <a:pt x="8356834" y="686924"/>
                </a:cubicBezTo>
                <a:cubicBezTo>
                  <a:pt x="8356834" y="572320"/>
                  <a:pt x="8277439" y="524729"/>
                  <a:pt x="8194363" y="503908"/>
                </a:cubicBezTo>
                <a:lnTo>
                  <a:pt x="8077110" y="474688"/>
                </a:lnTo>
                <a:cubicBezTo>
                  <a:pt x="8018396" y="459991"/>
                  <a:pt x="7992808" y="433221"/>
                  <a:pt x="7992808" y="394203"/>
                </a:cubicBezTo>
                <a:cubicBezTo>
                  <a:pt x="7992808" y="345387"/>
                  <a:pt x="8034346" y="316167"/>
                  <a:pt x="8096740" y="316167"/>
                </a:cubicBezTo>
                <a:cubicBezTo>
                  <a:pt x="8170001" y="316167"/>
                  <a:pt x="8215220" y="356410"/>
                  <a:pt x="8221353" y="433221"/>
                </a:cubicBezTo>
                <a:lnTo>
                  <a:pt x="8343514" y="396652"/>
                </a:lnTo>
                <a:cubicBezTo>
                  <a:pt x="8328791" y="311093"/>
                  <a:pt x="8244489" y="251429"/>
                  <a:pt x="8108833" y="251429"/>
                </a:cubicBezTo>
                <a:moveTo>
                  <a:pt x="8714726" y="818675"/>
                </a:moveTo>
                <a:cubicBezTo>
                  <a:pt x="8620608" y="818675"/>
                  <a:pt x="8568028" y="729617"/>
                  <a:pt x="8568028" y="568646"/>
                </a:cubicBezTo>
                <a:cubicBezTo>
                  <a:pt x="8568028" y="405226"/>
                  <a:pt x="8620608" y="318617"/>
                  <a:pt x="8714726" y="318617"/>
                </a:cubicBezTo>
                <a:cubicBezTo>
                  <a:pt x="8808844" y="318617"/>
                  <a:pt x="8861423" y="406451"/>
                  <a:pt x="8861423" y="568646"/>
                </a:cubicBezTo>
                <a:cubicBezTo>
                  <a:pt x="8861423" y="732066"/>
                  <a:pt x="8808844" y="818675"/>
                  <a:pt x="8714726" y="818675"/>
                </a:cubicBezTo>
                <a:moveTo>
                  <a:pt x="8714726" y="251429"/>
                </a:moveTo>
                <a:cubicBezTo>
                  <a:pt x="8522810" y="251429"/>
                  <a:pt x="8416599" y="394203"/>
                  <a:pt x="8416599" y="568646"/>
                </a:cubicBezTo>
                <a:cubicBezTo>
                  <a:pt x="8416599" y="743089"/>
                  <a:pt x="8522810" y="885863"/>
                  <a:pt x="8714726" y="885863"/>
                </a:cubicBezTo>
                <a:cubicBezTo>
                  <a:pt x="8906641" y="885863"/>
                  <a:pt x="9012852" y="743089"/>
                  <a:pt x="9012852" y="568646"/>
                </a:cubicBezTo>
                <a:cubicBezTo>
                  <a:pt x="9012852" y="394028"/>
                  <a:pt x="8906641" y="251429"/>
                  <a:pt x="8714726" y="251429"/>
                </a:cubicBezTo>
                <a:moveTo>
                  <a:pt x="9418592" y="251429"/>
                </a:moveTo>
                <a:cubicBezTo>
                  <a:pt x="9328155" y="251429"/>
                  <a:pt x="9278029" y="290447"/>
                  <a:pt x="9249987" y="340488"/>
                </a:cubicBezTo>
                <a:lnTo>
                  <a:pt x="9242625" y="340488"/>
                </a:lnTo>
                <a:lnTo>
                  <a:pt x="9242625" y="263677"/>
                </a:lnTo>
                <a:lnTo>
                  <a:pt x="9098382" y="263677"/>
                </a:lnTo>
                <a:lnTo>
                  <a:pt x="9098382" y="873615"/>
                </a:lnTo>
                <a:lnTo>
                  <a:pt x="9242625" y="873615"/>
                </a:lnTo>
                <a:lnTo>
                  <a:pt x="9242625" y="479412"/>
                </a:lnTo>
                <a:cubicBezTo>
                  <a:pt x="9242625" y="389129"/>
                  <a:pt x="9289071" y="336638"/>
                  <a:pt x="9363559" y="336638"/>
                </a:cubicBezTo>
                <a:cubicBezTo>
                  <a:pt x="9435593" y="336638"/>
                  <a:pt x="9467491" y="384230"/>
                  <a:pt x="9467491" y="456142"/>
                </a:cubicBezTo>
                <a:lnTo>
                  <a:pt x="9467491" y="873265"/>
                </a:lnTo>
                <a:lnTo>
                  <a:pt x="9611734" y="873265"/>
                </a:lnTo>
                <a:lnTo>
                  <a:pt x="9611734" y="455092"/>
                </a:lnTo>
                <a:cubicBezTo>
                  <a:pt x="9611560" y="329465"/>
                  <a:pt x="9545660" y="251429"/>
                  <a:pt x="9418592" y="251429"/>
                </a:cubicBezTo>
                <a:moveTo>
                  <a:pt x="566984" y="19596"/>
                </a:moveTo>
                <a:lnTo>
                  <a:pt x="415379" y="19596"/>
                </a:lnTo>
                <a:lnTo>
                  <a:pt x="415379" y="650356"/>
                </a:lnTo>
                <a:cubicBezTo>
                  <a:pt x="415379" y="752887"/>
                  <a:pt x="376295" y="813776"/>
                  <a:pt x="283404" y="813776"/>
                </a:cubicBezTo>
                <a:cubicBezTo>
                  <a:pt x="191740" y="813776"/>
                  <a:pt x="151429" y="749213"/>
                  <a:pt x="151429" y="638108"/>
                </a:cubicBezTo>
                <a:lnTo>
                  <a:pt x="151429" y="521055"/>
                </a:lnTo>
                <a:lnTo>
                  <a:pt x="0" y="558848"/>
                </a:lnTo>
                <a:lnTo>
                  <a:pt x="0" y="611338"/>
                </a:lnTo>
                <a:cubicBezTo>
                  <a:pt x="0" y="771084"/>
                  <a:pt x="79395" y="893212"/>
                  <a:pt x="283580" y="893212"/>
                </a:cubicBezTo>
                <a:cubicBezTo>
                  <a:pt x="487589" y="893212"/>
                  <a:pt x="566984" y="771259"/>
                  <a:pt x="566984" y="611338"/>
                </a:cubicBezTo>
                <a:lnTo>
                  <a:pt x="566984" y="19596"/>
                </a:lnTo>
                <a:moveTo>
                  <a:pt x="1478364" y="19596"/>
                </a:moveTo>
                <a:lnTo>
                  <a:pt x="1334121" y="19596"/>
                </a:lnTo>
                <a:lnTo>
                  <a:pt x="1334121" y="873440"/>
                </a:lnTo>
                <a:lnTo>
                  <a:pt x="1478364" y="873440"/>
                </a:lnTo>
                <a:lnTo>
                  <a:pt x="1478364" y="479412"/>
                </a:lnTo>
                <a:cubicBezTo>
                  <a:pt x="1478364" y="389129"/>
                  <a:pt x="1524810" y="336638"/>
                  <a:pt x="1599298" y="336638"/>
                </a:cubicBezTo>
                <a:cubicBezTo>
                  <a:pt x="1671332" y="336638"/>
                  <a:pt x="1703230" y="384230"/>
                  <a:pt x="1703230" y="456142"/>
                </a:cubicBezTo>
                <a:lnTo>
                  <a:pt x="1703230" y="873265"/>
                </a:lnTo>
                <a:lnTo>
                  <a:pt x="1847474" y="873265"/>
                </a:lnTo>
                <a:lnTo>
                  <a:pt x="1847474" y="455092"/>
                </a:lnTo>
                <a:cubicBezTo>
                  <a:pt x="1847474" y="329465"/>
                  <a:pt x="1781398" y="251429"/>
                  <a:pt x="1654331" y="251429"/>
                </a:cubicBezTo>
                <a:cubicBezTo>
                  <a:pt x="1563894" y="251429"/>
                  <a:pt x="1513768" y="290447"/>
                  <a:pt x="1485726" y="340488"/>
                </a:cubicBezTo>
                <a:lnTo>
                  <a:pt x="1478364" y="340488"/>
                </a:lnTo>
                <a:lnTo>
                  <a:pt x="1478364" y="19596"/>
                </a:lnTo>
                <a:moveTo>
                  <a:pt x="5871744" y="19596"/>
                </a:moveTo>
                <a:lnTo>
                  <a:pt x="5720315" y="19596"/>
                </a:lnTo>
                <a:lnTo>
                  <a:pt x="5720315" y="650356"/>
                </a:lnTo>
                <a:cubicBezTo>
                  <a:pt x="5720315" y="752887"/>
                  <a:pt x="5681231" y="813776"/>
                  <a:pt x="5588340" y="813776"/>
                </a:cubicBezTo>
                <a:cubicBezTo>
                  <a:pt x="5496676" y="813776"/>
                  <a:pt x="5456366" y="749213"/>
                  <a:pt x="5456366" y="638108"/>
                </a:cubicBezTo>
                <a:lnTo>
                  <a:pt x="5456366" y="521055"/>
                </a:lnTo>
                <a:lnTo>
                  <a:pt x="5304936" y="558848"/>
                </a:lnTo>
                <a:lnTo>
                  <a:pt x="5304936" y="611338"/>
                </a:lnTo>
                <a:cubicBezTo>
                  <a:pt x="5304936" y="771084"/>
                  <a:pt x="5384331" y="893212"/>
                  <a:pt x="5588515" y="893212"/>
                </a:cubicBezTo>
                <a:cubicBezTo>
                  <a:pt x="5792700" y="893212"/>
                  <a:pt x="5871920" y="771259"/>
                  <a:pt x="5871920" y="611338"/>
                </a:cubicBezTo>
                <a:lnTo>
                  <a:pt x="5871920" y="19596"/>
                </a:lnTo>
                <a:moveTo>
                  <a:pt x="6783125" y="19596"/>
                </a:moveTo>
                <a:lnTo>
                  <a:pt x="6638882" y="19596"/>
                </a:lnTo>
                <a:lnTo>
                  <a:pt x="6638882" y="873440"/>
                </a:lnTo>
                <a:lnTo>
                  <a:pt x="6783125" y="873440"/>
                </a:lnTo>
                <a:lnTo>
                  <a:pt x="6783125" y="479412"/>
                </a:lnTo>
                <a:cubicBezTo>
                  <a:pt x="6783125" y="389129"/>
                  <a:pt x="6829571" y="336638"/>
                  <a:pt x="6904059" y="336638"/>
                </a:cubicBezTo>
                <a:cubicBezTo>
                  <a:pt x="6976092" y="336638"/>
                  <a:pt x="7007991" y="384230"/>
                  <a:pt x="7007991" y="456142"/>
                </a:cubicBezTo>
                <a:lnTo>
                  <a:pt x="7007991" y="873265"/>
                </a:lnTo>
                <a:lnTo>
                  <a:pt x="7152234" y="873265"/>
                </a:lnTo>
                <a:lnTo>
                  <a:pt x="7152234" y="455092"/>
                </a:lnTo>
                <a:cubicBezTo>
                  <a:pt x="7152234" y="329465"/>
                  <a:pt x="7086335" y="251429"/>
                  <a:pt x="6959092" y="251429"/>
                </a:cubicBezTo>
                <a:cubicBezTo>
                  <a:pt x="6868655" y="251429"/>
                  <a:pt x="6818529" y="290447"/>
                  <a:pt x="6790486" y="340488"/>
                </a:cubicBezTo>
                <a:lnTo>
                  <a:pt x="6783125" y="340488"/>
                </a:lnTo>
                <a:lnTo>
                  <a:pt x="6783125" y="19596"/>
                </a:lnTo>
                <a:moveTo>
                  <a:pt x="4781944" y="803978"/>
                </a:moveTo>
                <a:cubicBezTo>
                  <a:pt x="4664691" y="803978"/>
                  <a:pt x="4592482" y="708795"/>
                  <a:pt x="4592482" y="607489"/>
                </a:cubicBezTo>
                <a:cubicBezTo>
                  <a:pt x="4592482" y="543976"/>
                  <a:pt x="4620524" y="485536"/>
                  <a:pt x="4666970" y="452642"/>
                </a:cubicBezTo>
                <a:lnTo>
                  <a:pt x="4943188" y="753937"/>
                </a:lnTo>
                <a:cubicBezTo>
                  <a:pt x="4892010" y="784382"/>
                  <a:pt x="4834523" y="803978"/>
                  <a:pt x="4781944" y="803978"/>
                </a:cubicBezTo>
                <a:moveTo>
                  <a:pt x="5050801" y="653855"/>
                </a:moveTo>
                <a:lnTo>
                  <a:pt x="4811388" y="390354"/>
                </a:lnTo>
                <a:cubicBezTo>
                  <a:pt x="4854153" y="373207"/>
                  <a:pt x="4895691" y="367083"/>
                  <a:pt x="4929868" y="367083"/>
                </a:cubicBezTo>
                <a:cubicBezTo>
                  <a:pt x="5028893" y="367083"/>
                  <a:pt x="5089885" y="424472"/>
                  <a:pt x="5089885" y="523154"/>
                </a:cubicBezTo>
                <a:cubicBezTo>
                  <a:pt x="5089885" y="567246"/>
                  <a:pt x="5077617" y="612388"/>
                  <a:pt x="5050801" y="653855"/>
                </a:cubicBezTo>
                <a:moveTo>
                  <a:pt x="4778263" y="355010"/>
                </a:moveTo>
                <a:lnTo>
                  <a:pt x="4725684" y="296396"/>
                </a:lnTo>
                <a:cubicBezTo>
                  <a:pt x="4679238" y="245130"/>
                  <a:pt x="4665743" y="213461"/>
                  <a:pt x="4665743" y="175668"/>
                </a:cubicBezTo>
                <a:cubicBezTo>
                  <a:pt x="4665743" y="104981"/>
                  <a:pt x="4710961" y="64738"/>
                  <a:pt x="4781768" y="64738"/>
                </a:cubicBezTo>
                <a:cubicBezTo>
                  <a:pt x="4853803" y="64738"/>
                  <a:pt x="4896568" y="106206"/>
                  <a:pt x="4896568" y="181792"/>
                </a:cubicBezTo>
                <a:cubicBezTo>
                  <a:pt x="4896743" y="251429"/>
                  <a:pt x="4862566" y="317217"/>
                  <a:pt x="4778263" y="355010"/>
                </a:cubicBezTo>
                <a:moveTo>
                  <a:pt x="4785624" y="0"/>
                </a:moveTo>
                <a:cubicBezTo>
                  <a:pt x="4617019" y="0"/>
                  <a:pt x="4533943" y="93958"/>
                  <a:pt x="4533943" y="211011"/>
                </a:cubicBezTo>
                <a:cubicBezTo>
                  <a:pt x="4533943" y="274350"/>
                  <a:pt x="4560759" y="337863"/>
                  <a:pt x="4631741" y="414674"/>
                </a:cubicBezTo>
                <a:lnTo>
                  <a:pt x="4632968" y="417124"/>
                </a:lnTo>
                <a:cubicBezTo>
                  <a:pt x="4513262" y="474513"/>
                  <a:pt x="4458228" y="567246"/>
                  <a:pt x="4458228" y="662254"/>
                </a:cubicBezTo>
                <a:cubicBezTo>
                  <a:pt x="4458228" y="787881"/>
                  <a:pt x="4554800" y="892862"/>
                  <a:pt x="4703775" y="892862"/>
                </a:cubicBezTo>
                <a:cubicBezTo>
                  <a:pt x="4789305" y="892862"/>
                  <a:pt x="4889557" y="857518"/>
                  <a:pt x="4979994" y="794005"/>
                </a:cubicBezTo>
                <a:lnTo>
                  <a:pt x="5053255" y="873265"/>
                </a:lnTo>
                <a:lnTo>
                  <a:pt x="5245170" y="873265"/>
                </a:lnTo>
                <a:lnTo>
                  <a:pt x="5245170" y="867141"/>
                </a:lnTo>
                <a:lnTo>
                  <a:pt x="5088834" y="695148"/>
                </a:lnTo>
                <a:cubicBezTo>
                  <a:pt x="5154909" y="617112"/>
                  <a:pt x="5192766" y="531728"/>
                  <a:pt x="5192766" y="457191"/>
                </a:cubicBezTo>
                <a:cubicBezTo>
                  <a:pt x="5192766" y="364458"/>
                  <a:pt x="5130372" y="302345"/>
                  <a:pt x="5032749" y="302345"/>
                </a:cubicBezTo>
                <a:cubicBezTo>
                  <a:pt x="4981396" y="302345"/>
                  <a:pt x="4923909" y="317042"/>
                  <a:pt x="4886051" y="331564"/>
                </a:cubicBezTo>
                <a:lnTo>
                  <a:pt x="4883598" y="326665"/>
                </a:lnTo>
                <a:cubicBezTo>
                  <a:pt x="4976489" y="276624"/>
                  <a:pt x="5015573" y="230258"/>
                  <a:pt x="5015573" y="165695"/>
                </a:cubicBezTo>
                <a:cubicBezTo>
                  <a:pt x="5015398" y="73312"/>
                  <a:pt x="4932322" y="0"/>
                  <a:pt x="4785624" y="0"/>
                </a:cubicBezTo>
                <a:moveTo>
                  <a:pt x="1128885" y="1543918"/>
                </a:moveTo>
                <a:cubicBezTo>
                  <a:pt x="1142381" y="1436662"/>
                  <a:pt x="1197239" y="1375599"/>
                  <a:pt x="1293810" y="1375599"/>
                </a:cubicBezTo>
                <a:cubicBezTo>
                  <a:pt x="1385474" y="1375599"/>
                  <a:pt x="1439280" y="1430538"/>
                  <a:pt x="1441734" y="1543918"/>
                </a:cubicBezTo>
                <a:lnTo>
                  <a:pt x="1128885" y="1543918"/>
                </a:lnTo>
                <a:moveTo>
                  <a:pt x="1293810" y="1292664"/>
                </a:moveTo>
                <a:cubicBezTo>
                  <a:pt x="1132566" y="1292664"/>
                  <a:pt x="1020045" y="1406043"/>
                  <a:pt x="1020045" y="1614780"/>
                </a:cubicBezTo>
                <a:cubicBezTo>
                  <a:pt x="1020045" y="1814768"/>
                  <a:pt x="1123978" y="1927098"/>
                  <a:pt x="1293810" y="1927098"/>
                </a:cubicBezTo>
                <a:cubicBezTo>
                  <a:pt x="1433146" y="1927098"/>
                  <a:pt x="1521129" y="1847837"/>
                  <a:pt x="1543037" y="1728334"/>
                </a:cubicBezTo>
                <a:lnTo>
                  <a:pt x="1450147" y="1704013"/>
                </a:lnTo>
                <a:cubicBezTo>
                  <a:pt x="1434198" y="1806545"/>
                  <a:pt x="1379339" y="1841888"/>
                  <a:pt x="1303450" y="1841888"/>
                </a:cubicBezTo>
                <a:cubicBezTo>
                  <a:pt x="1182516" y="1841888"/>
                  <a:pt x="1128710" y="1752829"/>
                  <a:pt x="1125029" y="1616180"/>
                </a:cubicBezTo>
                <a:lnTo>
                  <a:pt x="1544089" y="1616180"/>
                </a:lnTo>
                <a:lnTo>
                  <a:pt x="1544089" y="1582061"/>
                </a:lnTo>
                <a:cubicBezTo>
                  <a:pt x="1544440" y="1368250"/>
                  <a:pt x="1428238" y="1292664"/>
                  <a:pt x="1293810" y="1292664"/>
                </a:cubicBezTo>
                <a:moveTo>
                  <a:pt x="2967595" y="1543918"/>
                </a:moveTo>
                <a:cubicBezTo>
                  <a:pt x="2981091" y="1436662"/>
                  <a:pt x="3035949" y="1375599"/>
                  <a:pt x="3132520" y="1375599"/>
                </a:cubicBezTo>
                <a:cubicBezTo>
                  <a:pt x="3224184" y="1375599"/>
                  <a:pt x="3277991" y="1430538"/>
                  <a:pt x="3280444" y="1543918"/>
                </a:cubicBezTo>
                <a:lnTo>
                  <a:pt x="2967595" y="1543918"/>
                </a:lnTo>
                <a:moveTo>
                  <a:pt x="3132520" y="1292664"/>
                </a:moveTo>
                <a:cubicBezTo>
                  <a:pt x="2971276" y="1292664"/>
                  <a:pt x="2858756" y="1406043"/>
                  <a:pt x="2858756" y="1614780"/>
                </a:cubicBezTo>
                <a:cubicBezTo>
                  <a:pt x="2858756" y="1814768"/>
                  <a:pt x="2962688" y="1927098"/>
                  <a:pt x="3132520" y="1927098"/>
                </a:cubicBezTo>
                <a:cubicBezTo>
                  <a:pt x="3271856" y="1927098"/>
                  <a:pt x="3359839" y="1847837"/>
                  <a:pt x="3381748" y="1728334"/>
                </a:cubicBezTo>
                <a:lnTo>
                  <a:pt x="3288857" y="1704013"/>
                </a:lnTo>
                <a:cubicBezTo>
                  <a:pt x="3272908" y="1806545"/>
                  <a:pt x="3218050" y="1841888"/>
                  <a:pt x="3142160" y="1841888"/>
                </a:cubicBezTo>
                <a:cubicBezTo>
                  <a:pt x="3021227" y="1841888"/>
                  <a:pt x="2967420" y="1752829"/>
                  <a:pt x="2963740" y="1616180"/>
                </a:cubicBezTo>
                <a:lnTo>
                  <a:pt x="3382799" y="1616180"/>
                </a:lnTo>
                <a:lnTo>
                  <a:pt x="3382799" y="1582061"/>
                </a:lnTo>
                <a:cubicBezTo>
                  <a:pt x="3383150" y="1368250"/>
                  <a:pt x="3266949" y="1292664"/>
                  <a:pt x="3132520" y="1292664"/>
                </a:cubicBezTo>
                <a:moveTo>
                  <a:pt x="3766631" y="1292664"/>
                </a:moveTo>
                <a:cubicBezTo>
                  <a:pt x="3599252" y="1292664"/>
                  <a:pt x="3485505" y="1409717"/>
                  <a:pt x="3485505" y="1616005"/>
                </a:cubicBezTo>
                <a:cubicBezTo>
                  <a:pt x="3485505" y="1818442"/>
                  <a:pt x="3596623" y="1927098"/>
                  <a:pt x="3761723" y="1927098"/>
                </a:cubicBezTo>
                <a:cubicBezTo>
                  <a:pt x="3910874" y="1927098"/>
                  <a:pt x="3995177" y="1835589"/>
                  <a:pt x="4012178" y="1709962"/>
                </a:cubicBezTo>
                <a:lnTo>
                  <a:pt x="3915606" y="1686692"/>
                </a:lnTo>
                <a:cubicBezTo>
                  <a:pt x="3898430" y="1801296"/>
                  <a:pt x="3849531" y="1840313"/>
                  <a:pt x="3768909" y="1840313"/>
                </a:cubicBezTo>
                <a:cubicBezTo>
                  <a:pt x="3651657" y="1840313"/>
                  <a:pt x="3591716" y="1754929"/>
                  <a:pt x="3591716" y="1608481"/>
                </a:cubicBezTo>
                <a:cubicBezTo>
                  <a:pt x="3591716" y="1455909"/>
                  <a:pt x="3655337" y="1379098"/>
                  <a:pt x="3764002" y="1379098"/>
                </a:cubicBezTo>
                <a:cubicBezTo>
                  <a:pt x="3840943" y="1379098"/>
                  <a:pt x="3897204" y="1416891"/>
                  <a:pt x="3915606" y="1525546"/>
                </a:cubicBezTo>
                <a:lnTo>
                  <a:pt x="4012178" y="1502275"/>
                </a:lnTo>
                <a:cubicBezTo>
                  <a:pt x="3995177" y="1378048"/>
                  <a:pt x="3910874" y="1292664"/>
                  <a:pt x="3766631" y="1292664"/>
                </a:cubicBezTo>
                <a:moveTo>
                  <a:pt x="879833" y="1060831"/>
                </a:moveTo>
                <a:lnTo>
                  <a:pt x="718589" y="1060831"/>
                </a:lnTo>
                <a:lnTo>
                  <a:pt x="465680" y="1748805"/>
                </a:lnTo>
                <a:lnTo>
                  <a:pt x="211545" y="1060831"/>
                </a:lnTo>
                <a:lnTo>
                  <a:pt x="42765" y="1060831"/>
                </a:lnTo>
                <a:lnTo>
                  <a:pt x="42765" y="1914675"/>
                </a:lnTo>
                <a:lnTo>
                  <a:pt x="148976" y="1914675"/>
                </a:lnTo>
                <a:lnTo>
                  <a:pt x="148976" y="1179284"/>
                </a:lnTo>
                <a:lnTo>
                  <a:pt x="421513" y="1914850"/>
                </a:lnTo>
                <a:lnTo>
                  <a:pt x="503362" y="1914850"/>
                </a:lnTo>
                <a:lnTo>
                  <a:pt x="773447" y="1178060"/>
                </a:lnTo>
                <a:lnTo>
                  <a:pt x="773447" y="1914850"/>
                </a:lnTo>
                <a:lnTo>
                  <a:pt x="879833" y="1914850"/>
                </a:lnTo>
                <a:lnTo>
                  <a:pt x="879833" y="1060831"/>
                </a:lnTo>
                <a:moveTo>
                  <a:pt x="1920559" y="1840488"/>
                </a:moveTo>
                <a:cubicBezTo>
                  <a:pt x="1820307" y="1840488"/>
                  <a:pt x="1753181" y="1768577"/>
                  <a:pt x="1753181" y="1609881"/>
                </a:cubicBezTo>
                <a:cubicBezTo>
                  <a:pt x="1753181" y="1450135"/>
                  <a:pt x="1820307" y="1379273"/>
                  <a:pt x="1920559" y="1379273"/>
                </a:cubicBezTo>
                <a:cubicBezTo>
                  <a:pt x="2020811" y="1379273"/>
                  <a:pt x="2087938" y="1449960"/>
                  <a:pt x="2087938" y="1609881"/>
                </a:cubicBezTo>
                <a:cubicBezTo>
                  <a:pt x="2087938" y="1768402"/>
                  <a:pt x="2020811" y="1840488"/>
                  <a:pt x="1920559" y="1840488"/>
                </a:cubicBezTo>
                <a:moveTo>
                  <a:pt x="2186963" y="1060831"/>
                </a:moveTo>
                <a:lnTo>
                  <a:pt x="2085659" y="1060831"/>
                </a:lnTo>
                <a:lnTo>
                  <a:pt x="2085659" y="1421965"/>
                </a:lnTo>
                <a:cubicBezTo>
                  <a:pt x="2063576" y="1354777"/>
                  <a:pt x="2009945" y="1292664"/>
                  <a:pt x="1903559" y="1292664"/>
                </a:cubicBezTo>
                <a:cubicBezTo>
                  <a:pt x="1766676" y="1292664"/>
                  <a:pt x="1646970" y="1400094"/>
                  <a:pt x="1646970" y="1613555"/>
                </a:cubicBezTo>
                <a:cubicBezTo>
                  <a:pt x="1646970" y="1829465"/>
                  <a:pt x="1766676" y="1927098"/>
                  <a:pt x="1894971" y="1927098"/>
                </a:cubicBezTo>
                <a:cubicBezTo>
                  <a:pt x="1991542" y="1927098"/>
                  <a:pt x="2062349" y="1870933"/>
                  <a:pt x="2085659" y="1791672"/>
                </a:cubicBezTo>
                <a:lnTo>
                  <a:pt x="2085659" y="1838039"/>
                </a:lnTo>
                <a:cubicBezTo>
                  <a:pt x="2085659" y="1866034"/>
                  <a:pt x="2088113" y="1896653"/>
                  <a:pt x="2091794" y="1914850"/>
                </a:cubicBezTo>
                <a:lnTo>
                  <a:pt x="2194499" y="1914850"/>
                </a:lnTo>
                <a:cubicBezTo>
                  <a:pt x="2189592" y="1885630"/>
                  <a:pt x="2187138" y="1842938"/>
                  <a:pt x="2187138" y="1787998"/>
                </a:cubicBezTo>
                <a:lnTo>
                  <a:pt x="2187138" y="1060831"/>
                </a:lnTo>
                <a:moveTo>
                  <a:pt x="2956729" y="1060831"/>
                </a:moveTo>
                <a:lnTo>
                  <a:pt x="2296854" y="1060831"/>
                </a:lnTo>
                <a:lnTo>
                  <a:pt x="2296854" y="1149890"/>
                </a:lnTo>
                <a:lnTo>
                  <a:pt x="2574300" y="1149890"/>
                </a:lnTo>
                <a:lnTo>
                  <a:pt x="2574300" y="1914850"/>
                </a:lnTo>
                <a:lnTo>
                  <a:pt x="2680686" y="1914850"/>
                </a:lnTo>
                <a:lnTo>
                  <a:pt x="2680686" y="1149890"/>
                </a:lnTo>
                <a:lnTo>
                  <a:pt x="2956904" y="1149890"/>
                </a:lnTo>
                <a:lnTo>
                  <a:pt x="2956904" y="1060831"/>
                </a:lnTo>
                <a:moveTo>
                  <a:pt x="4229682" y="1060831"/>
                </a:moveTo>
                <a:lnTo>
                  <a:pt x="4128203" y="1060831"/>
                </a:lnTo>
                <a:lnTo>
                  <a:pt x="4128203" y="1914675"/>
                </a:lnTo>
                <a:lnTo>
                  <a:pt x="4229682" y="1914675"/>
                </a:lnTo>
                <a:lnTo>
                  <a:pt x="4229682" y="1513473"/>
                </a:lnTo>
                <a:cubicBezTo>
                  <a:pt x="4229682" y="1428089"/>
                  <a:pt x="4272447" y="1370699"/>
                  <a:pt x="4362884" y="1370699"/>
                </a:cubicBezTo>
                <a:cubicBezTo>
                  <a:pt x="4452094" y="1370699"/>
                  <a:pt x="4494859" y="1428089"/>
                  <a:pt x="4494859" y="1513473"/>
                </a:cubicBezTo>
                <a:lnTo>
                  <a:pt x="4494859" y="1914850"/>
                </a:lnTo>
                <a:lnTo>
                  <a:pt x="4596338" y="1914850"/>
                </a:lnTo>
                <a:lnTo>
                  <a:pt x="4596338" y="1492827"/>
                </a:lnTo>
                <a:cubicBezTo>
                  <a:pt x="4596338" y="1378223"/>
                  <a:pt x="4525530" y="1292839"/>
                  <a:pt x="4399515" y="1292839"/>
                </a:cubicBezTo>
                <a:cubicBezTo>
                  <a:pt x="4315212" y="1292839"/>
                  <a:pt x="4252817" y="1330632"/>
                  <a:pt x="4229682" y="1399044"/>
                </a:cubicBezTo>
                <a:lnTo>
                  <a:pt x="4229682" y="1060831"/>
                </a:lnTo>
              </a:path>
            </a:pathLst>
          </a:custGeom>
          <a:solidFill>
            <a:schemeClr val="bg1"/>
          </a:solidFill>
          <a:ln w="1752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964810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[Accessible Version]">
    <p:bg>
      <p:bgPr>
        <a:solidFill>
          <a:srgbClr val="F6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7A17AB-0114-CDE0-D80E-3AAA53BE4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604" y="195812"/>
            <a:ext cx="7242089" cy="1963230"/>
          </a:xfrm>
        </p:spPr>
        <p:txBody>
          <a:bodyPr anchor="t"/>
          <a:lstStyle>
            <a:lvl1pPr algn="l">
              <a:lnSpc>
                <a:spcPct val="80000"/>
              </a:lnSpc>
              <a:defRPr sz="7875" b="0" i="0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04A41E7-48C6-6734-8ACD-E46FCD9765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9075" y="2143266"/>
            <a:ext cx="2091219" cy="1523860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65A1176-AFFD-A370-3F81-3FFC83301C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0950" y="4691063"/>
            <a:ext cx="2003975" cy="184666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3E4501C-D8C8-2402-BF98-922AB6756D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854" y="4619648"/>
            <a:ext cx="13500" cy="2970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6" name="Graphic 6">
            <a:extLst>
              <a:ext uri="{FF2B5EF4-FFF2-40B4-BE49-F238E27FC236}">
                <a16:creationId xmlns:a16="http://schemas.microsoft.com/office/drawing/2014/main" id="{B6EC61D9-058A-CC2C-0DD5-75B781605AAF}"/>
              </a:ext>
            </a:extLst>
          </p:cNvPr>
          <p:cNvSpPr>
            <a:spLocks noChangeAspect="1"/>
          </p:cNvSpPr>
          <p:nvPr userDrawn="1"/>
        </p:nvSpPr>
        <p:spPr>
          <a:xfrm>
            <a:off x="221260" y="4617979"/>
            <a:ext cx="1521740" cy="305100"/>
          </a:xfrm>
          <a:custGeom>
            <a:avLst/>
            <a:gdLst>
              <a:gd name="connsiteX0" fmla="*/ 950465 w 9611734"/>
              <a:gd name="connsiteY0" fmla="*/ 818675 h 1927097"/>
              <a:gd name="connsiteX1" fmla="*/ 803768 w 9611734"/>
              <a:gd name="connsiteY1" fmla="*/ 568646 h 1927097"/>
              <a:gd name="connsiteX2" fmla="*/ 950465 w 9611734"/>
              <a:gd name="connsiteY2" fmla="*/ 318617 h 1927097"/>
              <a:gd name="connsiteX3" fmla="*/ 1097162 w 9611734"/>
              <a:gd name="connsiteY3" fmla="*/ 568646 h 1927097"/>
              <a:gd name="connsiteX4" fmla="*/ 950465 w 9611734"/>
              <a:gd name="connsiteY4" fmla="*/ 818675 h 1927097"/>
              <a:gd name="connsiteX5" fmla="*/ 950465 w 9611734"/>
              <a:gd name="connsiteY5" fmla="*/ 251429 h 1927097"/>
              <a:gd name="connsiteX6" fmla="*/ 652338 w 9611734"/>
              <a:gd name="connsiteY6" fmla="*/ 568646 h 1927097"/>
              <a:gd name="connsiteX7" fmla="*/ 950465 w 9611734"/>
              <a:gd name="connsiteY7" fmla="*/ 885863 h 1927097"/>
              <a:gd name="connsiteX8" fmla="*/ 1248591 w 9611734"/>
              <a:gd name="connsiteY8" fmla="*/ 568646 h 1927097"/>
              <a:gd name="connsiteX9" fmla="*/ 950465 w 9611734"/>
              <a:gd name="connsiteY9" fmla="*/ 251429 h 1927097"/>
              <a:gd name="connsiteX10" fmla="*/ 2283534 w 9611734"/>
              <a:gd name="connsiteY10" fmla="*/ 251429 h 1927097"/>
              <a:gd name="connsiteX11" fmla="*/ 2114929 w 9611734"/>
              <a:gd name="connsiteY11" fmla="*/ 340488 h 1927097"/>
              <a:gd name="connsiteX12" fmla="*/ 2107568 w 9611734"/>
              <a:gd name="connsiteY12" fmla="*/ 340488 h 1927097"/>
              <a:gd name="connsiteX13" fmla="*/ 2107568 w 9611734"/>
              <a:gd name="connsiteY13" fmla="*/ 263677 h 1927097"/>
              <a:gd name="connsiteX14" fmla="*/ 1963324 w 9611734"/>
              <a:gd name="connsiteY14" fmla="*/ 263677 h 1927097"/>
              <a:gd name="connsiteX15" fmla="*/ 1963324 w 9611734"/>
              <a:gd name="connsiteY15" fmla="*/ 873615 h 1927097"/>
              <a:gd name="connsiteX16" fmla="*/ 2107568 w 9611734"/>
              <a:gd name="connsiteY16" fmla="*/ 873615 h 1927097"/>
              <a:gd name="connsiteX17" fmla="*/ 2107568 w 9611734"/>
              <a:gd name="connsiteY17" fmla="*/ 479412 h 1927097"/>
              <a:gd name="connsiteX18" fmla="*/ 2228501 w 9611734"/>
              <a:gd name="connsiteY18" fmla="*/ 336638 h 1927097"/>
              <a:gd name="connsiteX19" fmla="*/ 2332433 w 9611734"/>
              <a:gd name="connsiteY19" fmla="*/ 456142 h 1927097"/>
              <a:gd name="connsiteX20" fmla="*/ 2332433 w 9611734"/>
              <a:gd name="connsiteY20" fmla="*/ 873265 h 1927097"/>
              <a:gd name="connsiteX21" fmla="*/ 2476677 w 9611734"/>
              <a:gd name="connsiteY21" fmla="*/ 873265 h 1927097"/>
              <a:gd name="connsiteX22" fmla="*/ 2476677 w 9611734"/>
              <a:gd name="connsiteY22" fmla="*/ 455092 h 1927097"/>
              <a:gd name="connsiteX23" fmla="*/ 2283534 w 9611734"/>
              <a:gd name="connsiteY23" fmla="*/ 251429 h 1927097"/>
              <a:gd name="connsiteX24" fmla="*/ 2803897 w 9611734"/>
              <a:gd name="connsiteY24" fmla="*/ 251429 h 1927097"/>
              <a:gd name="connsiteX25" fmla="*/ 2570444 w 9611734"/>
              <a:gd name="connsiteY25" fmla="*/ 427097 h 1927097"/>
              <a:gd name="connsiteX26" fmla="*/ 2718368 w 9611734"/>
              <a:gd name="connsiteY26" fmla="*/ 602765 h 1927097"/>
              <a:gd name="connsiteX27" fmla="*/ 2840528 w 9611734"/>
              <a:gd name="connsiteY27" fmla="*/ 633209 h 1927097"/>
              <a:gd name="connsiteX28" fmla="*/ 2934645 w 9611734"/>
              <a:gd name="connsiteY28" fmla="*/ 723493 h 1927097"/>
              <a:gd name="connsiteX29" fmla="*/ 2813712 w 9611734"/>
              <a:gd name="connsiteY29" fmla="*/ 821125 h 1927097"/>
              <a:gd name="connsiteX30" fmla="*/ 2674376 w 9611734"/>
              <a:gd name="connsiteY30" fmla="*/ 679576 h 1927097"/>
              <a:gd name="connsiteX31" fmla="*/ 2544855 w 9611734"/>
              <a:gd name="connsiteY31" fmla="*/ 716144 h 1927097"/>
              <a:gd name="connsiteX32" fmla="*/ 2797763 w 9611734"/>
              <a:gd name="connsiteY32" fmla="*/ 885688 h 1927097"/>
              <a:gd name="connsiteX33" fmla="*/ 3051898 w 9611734"/>
              <a:gd name="connsiteY33" fmla="*/ 686924 h 1927097"/>
              <a:gd name="connsiteX34" fmla="*/ 2889427 w 9611734"/>
              <a:gd name="connsiteY34" fmla="*/ 503908 h 1927097"/>
              <a:gd name="connsiteX35" fmla="*/ 2772174 w 9611734"/>
              <a:gd name="connsiteY35" fmla="*/ 474688 h 1927097"/>
              <a:gd name="connsiteX36" fmla="*/ 2687872 w 9611734"/>
              <a:gd name="connsiteY36" fmla="*/ 394203 h 1927097"/>
              <a:gd name="connsiteX37" fmla="*/ 2791804 w 9611734"/>
              <a:gd name="connsiteY37" fmla="*/ 316167 h 1927097"/>
              <a:gd name="connsiteX38" fmla="*/ 2916418 w 9611734"/>
              <a:gd name="connsiteY38" fmla="*/ 433221 h 1927097"/>
              <a:gd name="connsiteX39" fmla="*/ 3038578 w 9611734"/>
              <a:gd name="connsiteY39" fmla="*/ 396652 h 1927097"/>
              <a:gd name="connsiteX40" fmla="*/ 2803897 w 9611734"/>
              <a:gd name="connsiteY40" fmla="*/ 251429 h 1927097"/>
              <a:gd name="connsiteX41" fmla="*/ 3409965 w 9611734"/>
              <a:gd name="connsiteY41" fmla="*/ 818675 h 1927097"/>
              <a:gd name="connsiteX42" fmla="*/ 3263268 w 9611734"/>
              <a:gd name="connsiteY42" fmla="*/ 568646 h 1927097"/>
              <a:gd name="connsiteX43" fmla="*/ 3409965 w 9611734"/>
              <a:gd name="connsiteY43" fmla="*/ 318617 h 1927097"/>
              <a:gd name="connsiteX44" fmla="*/ 3556663 w 9611734"/>
              <a:gd name="connsiteY44" fmla="*/ 568646 h 1927097"/>
              <a:gd name="connsiteX45" fmla="*/ 3409965 w 9611734"/>
              <a:gd name="connsiteY45" fmla="*/ 818675 h 1927097"/>
              <a:gd name="connsiteX46" fmla="*/ 3409965 w 9611734"/>
              <a:gd name="connsiteY46" fmla="*/ 251429 h 1927097"/>
              <a:gd name="connsiteX47" fmla="*/ 3111839 w 9611734"/>
              <a:gd name="connsiteY47" fmla="*/ 568646 h 1927097"/>
              <a:gd name="connsiteX48" fmla="*/ 3409965 w 9611734"/>
              <a:gd name="connsiteY48" fmla="*/ 885863 h 1927097"/>
              <a:gd name="connsiteX49" fmla="*/ 3708092 w 9611734"/>
              <a:gd name="connsiteY49" fmla="*/ 568646 h 1927097"/>
              <a:gd name="connsiteX50" fmla="*/ 3409965 w 9611734"/>
              <a:gd name="connsiteY50" fmla="*/ 251429 h 1927097"/>
              <a:gd name="connsiteX51" fmla="*/ 4113656 w 9611734"/>
              <a:gd name="connsiteY51" fmla="*/ 251429 h 1927097"/>
              <a:gd name="connsiteX52" fmla="*/ 3945051 w 9611734"/>
              <a:gd name="connsiteY52" fmla="*/ 340488 h 1927097"/>
              <a:gd name="connsiteX53" fmla="*/ 3937690 w 9611734"/>
              <a:gd name="connsiteY53" fmla="*/ 340488 h 1927097"/>
              <a:gd name="connsiteX54" fmla="*/ 3937690 w 9611734"/>
              <a:gd name="connsiteY54" fmla="*/ 263677 h 1927097"/>
              <a:gd name="connsiteX55" fmla="*/ 3793446 w 9611734"/>
              <a:gd name="connsiteY55" fmla="*/ 263677 h 1927097"/>
              <a:gd name="connsiteX56" fmla="*/ 3793446 w 9611734"/>
              <a:gd name="connsiteY56" fmla="*/ 873615 h 1927097"/>
              <a:gd name="connsiteX57" fmla="*/ 3937690 w 9611734"/>
              <a:gd name="connsiteY57" fmla="*/ 873615 h 1927097"/>
              <a:gd name="connsiteX58" fmla="*/ 3937690 w 9611734"/>
              <a:gd name="connsiteY58" fmla="*/ 479412 h 1927097"/>
              <a:gd name="connsiteX59" fmla="*/ 4058623 w 9611734"/>
              <a:gd name="connsiteY59" fmla="*/ 336638 h 1927097"/>
              <a:gd name="connsiteX60" fmla="*/ 4162555 w 9611734"/>
              <a:gd name="connsiteY60" fmla="*/ 456142 h 1927097"/>
              <a:gd name="connsiteX61" fmla="*/ 4162555 w 9611734"/>
              <a:gd name="connsiteY61" fmla="*/ 873265 h 1927097"/>
              <a:gd name="connsiteX62" fmla="*/ 4306799 w 9611734"/>
              <a:gd name="connsiteY62" fmla="*/ 873265 h 1927097"/>
              <a:gd name="connsiteX63" fmla="*/ 4306799 w 9611734"/>
              <a:gd name="connsiteY63" fmla="*/ 455092 h 1927097"/>
              <a:gd name="connsiteX64" fmla="*/ 4113656 w 9611734"/>
              <a:gd name="connsiteY64" fmla="*/ 251429 h 1927097"/>
              <a:gd name="connsiteX65" fmla="*/ 6255401 w 9611734"/>
              <a:gd name="connsiteY65" fmla="*/ 818675 h 1927097"/>
              <a:gd name="connsiteX66" fmla="*/ 6108704 w 9611734"/>
              <a:gd name="connsiteY66" fmla="*/ 568646 h 1927097"/>
              <a:gd name="connsiteX67" fmla="*/ 6255401 w 9611734"/>
              <a:gd name="connsiteY67" fmla="*/ 318617 h 1927097"/>
              <a:gd name="connsiteX68" fmla="*/ 6402098 w 9611734"/>
              <a:gd name="connsiteY68" fmla="*/ 568646 h 1927097"/>
              <a:gd name="connsiteX69" fmla="*/ 6255401 w 9611734"/>
              <a:gd name="connsiteY69" fmla="*/ 818675 h 1927097"/>
              <a:gd name="connsiteX70" fmla="*/ 6255401 w 9611734"/>
              <a:gd name="connsiteY70" fmla="*/ 251429 h 1927097"/>
              <a:gd name="connsiteX71" fmla="*/ 5957274 w 9611734"/>
              <a:gd name="connsiteY71" fmla="*/ 568646 h 1927097"/>
              <a:gd name="connsiteX72" fmla="*/ 6255401 w 9611734"/>
              <a:gd name="connsiteY72" fmla="*/ 885863 h 1927097"/>
              <a:gd name="connsiteX73" fmla="*/ 6553528 w 9611734"/>
              <a:gd name="connsiteY73" fmla="*/ 568646 h 1927097"/>
              <a:gd name="connsiteX74" fmla="*/ 6255401 w 9611734"/>
              <a:gd name="connsiteY74" fmla="*/ 251429 h 1927097"/>
              <a:gd name="connsiteX75" fmla="*/ 7588295 w 9611734"/>
              <a:gd name="connsiteY75" fmla="*/ 251429 h 1927097"/>
              <a:gd name="connsiteX76" fmla="*/ 7419689 w 9611734"/>
              <a:gd name="connsiteY76" fmla="*/ 340488 h 1927097"/>
              <a:gd name="connsiteX77" fmla="*/ 7412328 w 9611734"/>
              <a:gd name="connsiteY77" fmla="*/ 340488 h 1927097"/>
              <a:gd name="connsiteX78" fmla="*/ 7412328 w 9611734"/>
              <a:gd name="connsiteY78" fmla="*/ 263677 h 1927097"/>
              <a:gd name="connsiteX79" fmla="*/ 7268085 w 9611734"/>
              <a:gd name="connsiteY79" fmla="*/ 263677 h 1927097"/>
              <a:gd name="connsiteX80" fmla="*/ 7268085 w 9611734"/>
              <a:gd name="connsiteY80" fmla="*/ 873615 h 1927097"/>
              <a:gd name="connsiteX81" fmla="*/ 7412328 w 9611734"/>
              <a:gd name="connsiteY81" fmla="*/ 873615 h 1927097"/>
              <a:gd name="connsiteX82" fmla="*/ 7412328 w 9611734"/>
              <a:gd name="connsiteY82" fmla="*/ 479412 h 1927097"/>
              <a:gd name="connsiteX83" fmla="*/ 7533262 w 9611734"/>
              <a:gd name="connsiteY83" fmla="*/ 336638 h 1927097"/>
              <a:gd name="connsiteX84" fmla="*/ 7637194 w 9611734"/>
              <a:gd name="connsiteY84" fmla="*/ 456142 h 1927097"/>
              <a:gd name="connsiteX85" fmla="*/ 7637194 w 9611734"/>
              <a:gd name="connsiteY85" fmla="*/ 873265 h 1927097"/>
              <a:gd name="connsiteX86" fmla="*/ 7781438 w 9611734"/>
              <a:gd name="connsiteY86" fmla="*/ 873265 h 1927097"/>
              <a:gd name="connsiteX87" fmla="*/ 7781438 w 9611734"/>
              <a:gd name="connsiteY87" fmla="*/ 455092 h 1927097"/>
              <a:gd name="connsiteX88" fmla="*/ 7588295 w 9611734"/>
              <a:gd name="connsiteY88" fmla="*/ 251429 h 1927097"/>
              <a:gd name="connsiteX89" fmla="*/ 8108833 w 9611734"/>
              <a:gd name="connsiteY89" fmla="*/ 251429 h 1927097"/>
              <a:gd name="connsiteX90" fmla="*/ 7875380 w 9611734"/>
              <a:gd name="connsiteY90" fmla="*/ 427097 h 1927097"/>
              <a:gd name="connsiteX91" fmla="*/ 8023304 w 9611734"/>
              <a:gd name="connsiteY91" fmla="*/ 602765 h 1927097"/>
              <a:gd name="connsiteX92" fmla="*/ 8145464 w 9611734"/>
              <a:gd name="connsiteY92" fmla="*/ 633209 h 1927097"/>
              <a:gd name="connsiteX93" fmla="*/ 8239581 w 9611734"/>
              <a:gd name="connsiteY93" fmla="*/ 723493 h 1927097"/>
              <a:gd name="connsiteX94" fmla="*/ 8118648 w 9611734"/>
              <a:gd name="connsiteY94" fmla="*/ 821125 h 1927097"/>
              <a:gd name="connsiteX95" fmla="*/ 7979312 w 9611734"/>
              <a:gd name="connsiteY95" fmla="*/ 679576 h 1927097"/>
              <a:gd name="connsiteX96" fmla="*/ 7849791 w 9611734"/>
              <a:gd name="connsiteY96" fmla="*/ 716144 h 1927097"/>
              <a:gd name="connsiteX97" fmla="*/ 8102699 w 9611734"/>
              <a:gd name="connsiteY97" fmla="*/ 885688 h 1927097"/>
              <a:gd name="connsiteX98" fmla="*/ 8356834 w 9611734"/>
              <a:gd name="connsiteY98" fmla="*/ 686924 h 1927097"/>
              <a:gd name="connsiteX99" fmla="*/ 8194363 w 9611734"/>
              <a:gd name="connsiteY99" fmla="*/ 503908 h 1927097"/>
              <a:gd name="connsiteX100" fmla="*/ 8077110 w 9611734"/>
              <a:gd name="connsiteY100" fmla="*/ 474688 h 1927097"/>
              <a:gd name="connsiteX101" fmla="*/ 7992808 w 9611734"/>
              <a:gd name="connsiteY101" fmla="*/ 394203 h 1927097"/>
              <a:gd name="connsiteX102" fmla="*/ 8096740 w 9611734"/>
              <a:gd name="connsiteY102" fmla="*/ 316167 h 1927097"/>
              <a:gd name="connsiteX103" fmla="*/ 8221353 w 9611734"/>
              <a:gd name="connsiteY103" fmla="*/ 433221 h 1927097"/>
              <a:gd name="connsiteX104" fmla="*/ 8343514 w 9611734"/>
              <a:gd name="connsiteY104" fmla="*/ 396652 h 1927097"/>
              <a:gd name="connsiteX105" fmla="*/ 8108833 w 9611734"/>
              <a:gd name="connsiteY105" fmla="*/ 251429 h 1927097"/>
              <a:gd name="connsiteX106" fmla="*/ 8714726 w 9611734"/>
              <a:gd name="connsiteY106" fmla="*/ 818675 h 1927097"/>
              <a:gd name="connsiteX107" fmla="*/ 8568028 w 9611734"/>
              <a:gd name="connsiteY107" fmla="*/ 568646 h 1927097"/>
              <a:gd name="connsiteX108" fmla="*/ 8714726 w 9611734"/>
              <a:gd name="connsiteY108" fmla="*/ 318617 h 1927097"/>
              <a:gd name="connsiteX109" fmla="*/ 8861423 w 9611734"/>
              <a:gd name="connsiteY109" fmla="*/ 568646 h 1927097"/>
              <a:gd name="connsiteX110" fmla="*/ 8714726 w 9611734"/>
              <a:gd name="connsiteY110" fmla="*/ 818675 h 1927097"/>
              <a:gd name="connsiteX111" fmla="*/ 8714726 w 9611734"/>
              <a:gd name="connsiteY111" fmla="*/ 251429 h 1927097"/>
              <a:gd name="connsiteX112" fmla="*/ 8416599 w 9611734"/>
              <a:gd name="connsiteY112" fmla="*/ 568646 h 1927097"/>
              <a:gd name="connsiteX113" fmla="*/ 8714726 w 9611734"/>
              <a:gd name="connsiteY113" fmla="*/ 885863 h 1927097"/>
              <a:gd name="connsiteX114" fmla="*/ 9012852 w 9611734"/>
              <a:gd name="connsiteY114" fmla="*/ 568646 h 1927097"/>
              <a:gd name="connsiteX115" fmla="*/ 8714726 w 9611734"/>
              <a:gd name="connsiteY115" fmla="*/ 251429 h 1927097"/>
              <a:gd name="connsiteX116" fmla="*/ 9418592 w 9611734"/>
              <a:gd name="connsiteY116" fmla="*/ 251429 h 1927097"/>
              <a:gd name="connsiteX117" fmla="*/ 9249987 w 9611734"/>
              <a:gd name="connsiteY117" fmla="*/ 340488 h 1927097"/>
              <a:gd name="connsiteX118" fmla="*/ 9242625 w 9611734"/>
              <a:gd name="connsiteY118" fmla="*/ 340488 h 1927097"/>
              <a:gd name="connsiteX119" fmla="*/ 9242625 w 9611734"/>
              <a:gd name="connsiteY119" fmla="*/ 263677 h 1927097"/>
              <a:gd name="connsiteX120" fmla="*/ 9098382 w 9611734"/>
              <a:gd name="connsiteY120" fmla="*/ 263677 h 1927097"/>
              <a:gd name="connsiteX121" fmla="*/ 9098382 w 9611734"/>
              <a:gd name="connsiteY121" fmla="*/ 873615 h 1927097"/>
              <a:gd name="connsiteX122" fmla="*/ 9242625 w 9611734"/>
              <a:gd name="connsiteY122" fmla="*/ 873615 h 1927097"/>
              <a:gd name="connsiteX123" fmla="*/ 9242625 w 9611734"/>
              <a:gd name="connsiteY123" fmla="*/ 479412 h 1927097"/>
              <a:gd name="connsiteX124" fmla="*/ 9363559 w 9611734"/>
              <a:gd name="connsiteY124" fmla="*/ 336638 h 1927097"/>
              <a:gd name="connsiteX125" fmla="*/ 9467491 w 9611734"/>
              <a:gd name="connsiteY125" fmla="*/ 456142 h 1927097"/>
              <a:gd name="connsiteX126" fmla="*/ 9467491 w 9611734"/>
              <a:gd name="connsiteY126" fmla="*/ 873265 h 1927097"/>
              <a:gd name="connsiteX127" fmla="*/ 9611734 w 9611734"/>
              <a:gd name="connsiteY127" fmla="*/ 873265 h 1927097"/>
              <a:gd name="connsiteX128" fmla="*/ 9611734 w 9611734"/>
              <a:gd name="connsiteY128" fmla="*/ 455092 h 1927097"/>
              <a:gd name="connsiteX129" fmla="*/ 9418592 w 9611734"/>
              <a:gd name="connsiteY129" fmla="*/ 251429 h 1927097"/>
              <a:gd name="connsiteX130" fmla="*/ 566984 w 9611734"/>
              <a:gd name="connsiteY130" fmla="*/ 19596 h 1927097"/>
              <a:gd name="connsiteX131" fmla="*/ 415379 w 9611734"/>
              <a:gd name="connsiteY131" fmla="*/ 19596 h 1927097"/>
              <a:gd name="connsiteX132" fmla="*/ 415379 w 9611734"/>
              <a:gd name="connsiteY132" fmla="*/ 650356 h 1927097"/>
              <a:gd name="connsiteX133" fmla="*/ 283404 w 9611734"/>
              <a:gd name="connsiteY133" fmla="*/ 813776 h 1927097"/>
              <a:gd name="connsiteX134" fmla="*/ 151429 w 9611734"/>
              <a:gd name="connsiteY134" fmla="*/ 638108 h 1927097"/>
              <a:gd name="connsiteX135" fmla="*/ 151429 w 9611734"/>
              <a:gd name="connsiteY135" fmla="*/ 521055 h 1927097"/>
              <a:gd name="connsiteX136" fmla="*/ 0 w 9611734"/>
              <a:gd name="connsiteY136" fmla="*/ 558848 h 1927097"/>
              <a:gd name="connsiteX137" fmla="*/ 0 w 9611734"/>
              <a:gd name="connsiteY137" fmla="*/ 611338 h 1927097"/>
              <a:gd name="connsiteX138" fmla="*/ 283580 w 9611734"/>
              <a:gd name="connsiteY138" fmla="*/ 893212 h 1927097"/>
              <a:gd name="connsiteX139" fmla="*/ 566984 w 9611734"/>
              <a:gd name="connsiteY139" fmla="*/ 611338 h 1927097"/>
              <a:gd name="connsiteX140" fmla="*/ 566984 w 9611734"/>
              <a:gd name="connsiteY140" fmla="*/ 19596 h 1927097"/>
              <a:gd name="connsiteX141" fmla="*/ 1478364 w 9611734"/>
              <a:gd name="connsiteY141" fmla="*/ 19596 h 1927097"/>
              <a:gd name="connsiteX142" fmla="*/ 1334121 w 9611734"/>
              <a:gd name="connsiteY142" fmla="*/ 19596 h 1927097"/>
              <a:gd name="connsiteX143" fmla="*/ 1334121 w 9611734"/>
              <a:gd name="connsiteY143" fmla="*/ 873440 h 1927097"/>
              <a:gd name="connsiteX144" fmla="*/ 1478364 w 9611734"/>
              <a:gd name="connsiteY144" fmla="*/ 873440 h 1927097"/>
              <a:gd name="connsiteX145" fmla="*/ 1478364 w 9611734"/>
              <a:gd name="connsiteY145" fmla="*/ 479412 h 1927097"/>
              <a:gd name="connsiteX146" fmla="*/ 1599298 w 9611734"/>
              <a:gd name="connsiteY146" fmla="*/ 336638 h 1927097"/>
              <a:gd name="connsiteX147" fmla="*/ 1703230 w 9611734"/>
              <a:gd name="connsiteY147" fmla="*/ 456142 h 1927097"/>
              <a:gd name="connsiteX148" fmla="*/ 1703230 w 9611734"/>
              <a:gd name="connsiteY148" fmla="*/ 873265 h 1927097"/>
              <a:gd name="connsiteX149" fmla="*/ 1847474 w 9611734"/>
              <a:gd name="connsiteY149" fmla="*/ 873265 h 1927097"/>
              <a:gd name="connsiteX150" fmla="*/ 1847474 w 9611734"/>
              <a:gd name="connsiteY150" fmla="*/ 455092 h 1927097"/>
              <a:gd name="connsiteX151" fmla="*/ 1654331 w 9611734"/>
              <a:gd name="connsiteY151" fmla="*/ 251429 h 1927097"/>
              <a:gd name="connsiteX152" fmla="*/ 1485726 w 9611734"/>
              <a:gd name="connsiteY152" fmla="*/ 340488 h 1927097"/>
              <a:gd name="connsiteX153" fmla="*/ 1478364 w 9611734"/>
              <a:gd name="connsiteY153" fmla="*/ 340488 h 1927097"/>
              <a:gd name="connsiteX154" fmla="*/ 1478364 w 9611734"/>
              <a:gd name="connsiteY154" fmla="*/ 19596 h 1927097"/>
              <a:gd name="connsiteX155" fmla="*/ 5871744 w 9611734"/>
              <a:gd name="connsiteY155" fmla="*/ 19596 h 1927097"/>
              <a:gd name="connsiteX156" fmla="*/ 5720315 w 9611734"/>
              <a:gd name="connsiteY156" fmla="*/ 19596 h 1927097"/>
              <a:gd name="connsiteX157" fmla="*/ 5720315 w 9611734"/>
              <a:gd name="connsiteY157" fmla="*/ 650356 h 1927097"/>
              <a:gd name="connsiteX158" fmla="*/ 5588340 w 9611734"/>
              <a:gd name="connsiteY158" fmla="*/ 813776 h 1927097"/>
              <a:gd name="connsiteX159" fmla="*/ 5456366 w 9611734"/>
              <a:gd name="connsiteY159" fmla="*/ 638108 h 1927097"/>
              <a:gd name="connsiteX160" fmla="*/ 5456366 w 9611734"/>
              <a:gd name="connsiteY160" fmla="*/ 521055 h 1927097"/>
              <a:gd name="connsiteX161" fmla="*/ 5304936 w 9611734"/>
              <a:gd name="connsiteY161" fmla="*/ 558848 h 1927097"/>
              <a:gd name="connsiteX162" fmla="*/ 5304936 w 9611734"/>
              <a:gd name="connsiteY162" fmla="*/ 611338 h 1927097"/>
              <a:gd name="connsiteX163" fmla="*/ 5588515 w 9611734"/>
              <a:gd name="connsiteY163" fmla="*/ 893212 h 1927097"/>
              <a:gd name="connsiteX164" fmla="*/ 5871920 w 9611734"/>
              <a:gd name="connsiteY164" fmla="*/ 611338 h 1927097"/>
              <a:gd name="connsiteX165" fmla="*/ 5871920 w 9611734"/>
              <a:gd name="connsiteY165" fmla="*/ 19596 h 1927097"/>
              <a:gd name="connsiteX166" fmla="*/ 6783125 w 9611734"/>
              <a:gd name="connsiteY166" fmla="*/ 19596 h 1927097"/>
              <a:gd name="connsiteX167" fmla="*/ 6638882 w 9611734"/>
              <a:gd name="connsiteY167" fmla="*/ 19596 h 1927097"/>
              <a:gd name="connsiteX168" fmla="*/ 6638882 w 9611734"/>
              <a:gd name="connsiteY168" fmla="*/ 873440 h 1927097"/>
              <a:gd name="connsiteX169" fmla="*/ 6783125 w 9611734"/>
              <a:gd name="connsiteY169" fmla="*/ 873440 h 1927097"/>
              <a:gd name="connsiteX170" fmla="*/ 6783125 w 9611734"/>
              <a:gd name="connsiteY170" fmla="*/ 479412 h 1927097"/>
              <a:gd name="connsiteX171" fmla="*/ 6904059 w 9611734"/>
              <a:gd name="connsiteY171" fmla="*/ 336638 h 1927097"/>
              <a:gd name="connsiteX172" fmla="*/ 7007991 w 9611734"/>
              <a:gd name="connsiteY172" fmla="*/ 456142 h 1927097"/>
              <a:gd name="connsiteX173" fmla="*/ 7007991 w 9611734"/>
              <a:gd name="connsiteY173" fmla="*/ 873265 h 1927097"/>
              <a:gd name="connsiteX174" fmla="*/ 7152234 w 9611734"/>
              <a:gd name="connsiteY174" fmla="*/ 873265 h 1927097"/>
              <a:gd name="connsiteX175" fmla="*/ 7152234 w 9611734"/>
              <a:gd name="connsiteY175" fmla="*/ 455092 h 1927097"/>
              <a:gd name="connsiteX176" fmla="*/ 6959092 w 9611734"/>
              <a:gd name="connsiteY176" fmla="*/ 251429 h 1927097"/>
              <a:gd name="connsiteX177" fmla="*/ 6790486 w 9611734"/>
              <a:gd name="connsiteY177" fmla="*/ 340488 h 1927097"/>
              <a:gd name="connsiteX178" fmla="*/ 6783125 w 9611734"/>
              <a:gd name="connsiteY178" fmla="*/ 340488 h 1927097"/>
              <a:gd name="connsiteX179" fmla="*/ 6783125 w 9611734"/>
              <a:gd name="connsiteY179" fmla="*/ 19596 h 1927097"/>
              <a:gd name="connsiteX180" fmla="*/ 4781944 w 9611734"/>
              <a:gd name="connsiteY180" fmla="*/ 803978 h 1927097"/>
              <a:gd name="connsiteX181" fmla="*/ 4592482 w 9611734"/>
              <a:gd name="connsiteY181" fmla="*/ 607489 h 1927097"/>
              <a:gd name="connsiteX182" fmla="*/ 4666970 w 9611734"/>
              <a:gd name="connsiteY182" fmla="*/ 452642 h 1927097"/>
              <a:gd name="connsiteX183" fmla="*/ 4943188 w 9611734"/>
              <a:gd name="connsiteY183" fmla="*/ 753937 h 1927097"/>
              <a:gd name="connsiteX184" fmla="*/ 4781944 w 9611734"/>
              <a:gd name="connsiteY184" fmla="*/ 803978 h 1927097"/>
              <a:gd name="connsiteX185" fmla="*/ 5050801 w 9611734"/>
              <a:gd name="connsiteY185" fmla="*/ 653855 h 1927097"/>
              <a:gd name="connsiteX186" fmla="*/ 4811388 w 9611734"/>
              <a:gd name="connsiteY186" fmla="*/ 390354 h 1927097"/>
              <a:gd name="connsiteX187" fmla="*/ 4929868 w 9611734"/>
              <a:gd name="connsiteY187" fmla="*/ 367083 h 1927097"/>
              <a:gd name="connsiteX188" fmla="*/ 5089885 w 9611734"/>
              <a:gd name="connsiteY188" fmla="*/ 523154 h 1927097"/>
              <a:gd name="connsiteX189" fmla="*/ 5050801 w 9611734"/>
              <a:gd name="connsiteY189" fmla="*/ 653855 h 1927097"/>
              <a:gd name="connsiteX190" fmla="*/ 4778263 w 9611734"/>
              <a:gd name="connsiteY190" fmla="*/ 355010 h 1927097"/>
              <a:gd name="connsiteX191" fmla="*/ 4725684 w 9611734"/>
              <a:gd name="connsiteY191" fmla="*/ 296396 h 1927097"/>
              <a:gd name="connsiteX192" fmla="*/ 4665743 w 9611734"/>
              <a:gd name="connsiteY192" fmla="*/ 175668 h 1927097"/>
              <a:gd name="connsiteX193" fmla="*/ 4781768 w 9611734"/>
              <a:gd name="connsiteY193" fmla="*/ 64738 h 1927097"/>
              <a:gd name="connsiteX194" fmla="*/ 4896568 w 9611734"/>
              <a:gd name="connsiteY194" fmla="*/ 181792 h 1927097"/>
              <a:gd name="connsiteX195" fmla="*/ 4778263 w 9611734"/>
              <a:gd name="connsiteY195" fmla="*/ 355010 h 1927097"/>
              <a:gd name="connsiteX196" fmla="*/ 4785624 w 9611734"/>
              <a:gd name="connsiteY196" fmla="*/ 0 h 1927097"/>
              <a:gd name="connsiteX197" fmla="*/ 4533943 w 9611734"/>
              <a:gd name="connsiteY197" fmla="*/ 211011 h 1927097"/>
              <a:gd name="connsiteX198" fmla="*/ 4631741 w 9611734"/>
              <a:gd name="connsiteY198" fmla="*/ 414674 h 1927097"/>
              <a:gd name="connsiteX199" fmla="*/ 4632968 w 9611734"/>
              <a:gd name="connsiteY199" fmla="*/ 417124 h 1927097"/>
              <a:gd name="connsiteX200" fmla="*/ 4458228 w 9611734"/>
              <a:gd name="connsiteY200" fmla="*/ 662254 h 1927097"/>
              <a:gd name="connsiteX201" fmla="*/ 4703775 w 9611734"/>
              <a:gd name="connsiteY201" fmla="*/ 892862 h 1927097"/>
              <a:gd name="connsiteX202" fmla="*/ 4979994 w 9611734"/>
              <a:gd name="connsiteY202" fmla="*/ 794005 h 1927097"/>
              <a:gd name="connsiteX203" fmla="*/ 5053255 w 9611734"/>
              <a:gd name="connsiteY203" fmla="*/ 873265 h 1927097"/>
              <a:gd name="connsiteX204" fmla="*/ 5245170 w 9611734"/>
              <a:gd name="connsiteY204" fmla="*/ 873265 h 1927097"/>
              <a:gd name="connsiteX205" fmla="*/ 5245170 w 9611734"/>
              <a:gd name="connsiteY205" fmla="*/ 867141 h 1927097"/>
              <a:gd name="connsiteX206" fmla="*/ 5088834 w 9611734"/>
              <a:gd name="connsiteY206" fmla="*/ 695148 h 1927097"/>
              <a:gd name="connsiteX207" fmla="*/ 5192766 w 9611734"/>
              <a:gd name="connsiteY207" fmla="*/ 457191 h 1927097"/>
              <a:gd name="connsiteX208" fmla="*/ 5032749 w 9611734"/>
              <a:gd name="connsiteY208" fmla="*/ 302345 h 1927097"/>
              <a:gd name="connsiteX209" fmla="*/ 4886051 w 9611734"/>
              <a:gd name="connsiteY209" fmla="*/ 331564 h 1927097"/>
              <a:gd name="connsiteX210" fmla="*/ 4883598 w 9611734"/>
              <a:gd name="connsiteY210" fmla="*/ 326665 h 1927097"/>
              <a:gd name="connsiteX211" fmla="*/ 5015573 w 9611734"/>
              <a:gd name="connsiteY211" fmla="*/ 165695 h 1927097"/>
              <a:gd name="connsiteX212" fmla="*/ 4785624 w 9611734"/>
              <a:gd name="connsiteY212" fmla="*/ 0 h 1927097"/>
              <a:gd name="connsiteX213" fmla="*/ 1128885 w 9611734"/>
              <a:gd name="connsiteY213" fmla="*/ 1543918 h 1927097"/>
              <a:gd name="connsiteX214" fmla="*/ 1293810 w 9611734"/>
              <a:gd name="connsiteY214" fmla="*/ 1375599 h 1927097"/>
              <a:gd name="connsiteX215" fmla="*/ 1441734 w 9611734"/>
              <a:gd name="connsiteY215" fmla="*/ 1543918 h 1927097"/>
              <a:gd name="connsiteX216" fmla="*/ 1128885 w 9611734"/>
              <a:gd name="connsiteY216" fmla="*/ 1543918 h 1927097"/>
              <a:gd name="connsiteX217" fmla="*/ 1293810 w 9611734"/>
              <a:gd name="connsiteY217" fmla="*/ 1292664 h 1927097"/>
              <a:gd name="connsiteX218" fmla="*/ 1020045 w 9611734"/>
              <a:gd name="connsiteY218" fmla="*/ 1614780 h 1927097"/>
              <a:gd name="connsiteX219" fmla="*/ 1293810 w 9611734"/>
              <a:gd name="connsiteY219" fmla="*/ 1927098 h 1927097"/>
              <a:gd name="connsiteX220" fmla="*/ 1543037 w 9611734"/>
              <a:gd name="connsiteY220" fmla="*/ 1728334 h 1927097"/>
              <a:gd name="connsiteX221" fmla="*/ 1450147 w 9611734"/>
              <a:gd name="connsiteY221" fmla="*/ 1704013 h 1927097"/>
              <a:gd name="connsiteX222" fmla="*/ 1303450 w 9611734"/>
              <a:gd name="connsiteY222" fmla="*/ 1841888 h 1927097"/>
              <a:gd name="connsiteX223" fmla="*/ 1125029 w 9611734"/>
              <a:gd name="connsiteY223" fmla="*/ 1616180 h 1927097"/>
              <a:gd name="connsiteX224" fmla="*/ 1544089 w 9611734"/>
              <a:gd name="connsiteY224" fmla="*/ 1616180 h 1927097"/>
              <a:gd name="connsiteX225" fmla="*/ 1544089 w 9611734"/>
              <a:gd name="connsiteY225" fmla="*/ 1582061 h 1927097"/>
              <a:gd name="connsiteX226" fmla="*/ 1293810 w 9611734"/>
              <a:gd name="connsiteY226" fmla="*/ 1292664 h 1927097"/>
              <a:gd name="connsiteX227" fmla="*/ 2967595 w 9611734"/>
              <a:gd name="connsiteY227" fmla="*/ 1543918 h 1927097"/>
              <a:gd name="connsiteX228" fmla="*/ 3132520 w 9611734"/>
              <a:gd name="connsiteY228" fmla="*/ 1375599 h 1927097"/>
              <a:gd name="connsiteX229" fmla="*/ 3280444 w 9611734"/>
              <a:gd name="connsiteY229" fmla="*/ 1543918 h 1927097"/>
              <a:gd name="connsiteX230" fmla="*/ 2967595 w 9611734"/>
              <a:gd name="connsiteY230" fmla="*/ 1543918 h 1927097"/>
              <a:gd name="connsiteX231" fmla="*/ 3132520 w 9611734"/>
              <a:gd name="connsiteY231" fmla="*/ 1292664 h 1927097"/>
              <a:gd name="connsiteX232" fmla="*/ 2858756 w 9611734"/>
              <a:gd name="connsiteY232" fmla="*/ 1614780 h 1927097"/>
              <a:gd name="connsiteX233" fmla="*/ 3132520 w 9611734"/>
              <a:gd name="connsiteY233" fmla="*/ 1927098 h 1927097"/>
              <a:gd name="connsiteX234" fmla="*/ 3381748 w 9611734"/>
              <a:gd name="connsiteY234" fmla="*/ 1728334 h 1927097"/>
              <a:gd name="connsiteX235" fmla="*/ 3288857 w 9611734"/>
              <a:gd name="connsiteY235" fmla="*/ 1704013 h 1927097"/>
              <a:gd name="connsiteX236" fmla="*/ 3142160 w 9611734"/>
              <a:gd name="connsiteY236" fmla="*/ 1841888 h 1927097"/>
              <a:gd name="connsiteX237" fmla="*/ 2963740 w 9611734"/>
              <a:gd name="connsiteY237" fmla="*/ 1616180 h 1927097"/>
              <a:gd name="connsiteX238" fmla="*/ 3382799 w 9611734"/>
              <a:gd name="connsiteY238" fmla="*/ 1616180 h 1927097"/>
              <a:gd name="connsiteX239" fmla="*/ 3382799 w 9611734"/>
              <a:gd name="connsiteY239" fmla="*/ 1582061 h 1927097"/>
              <a:gd name="connsiteX240" fmla="*/ 3132520 w 9611734"/>
              <a:gd name="connsiteY240" fmla="*/ 1292664 h 1927097"/>
              <a:gd name="connsiteX241" fmla="*/ 3766631 w 9611734"/>
              <a:gd name="connsiteY241" fmla="*/ 1292664 h 1927097"/>
              <a:gd name="connsiteX242" fmla="*/ 3485505 w 9611734"/>
              <a:gd name="connsiteY242" fmla="*/ 1616005 h 1927097"/>
              <a:gd name="connsiteX243" fmla="*/ 3761723 w 9611734"/>
              <a:gd name="connsiteY243" fmla="*/ 1927098 h 1927097"/>
              <a:gd name="connsiteX244" fmla="*/ 4012178 w 9611734"/>
              <a:gd name="connsiteY244" fmla="*/ 1709962 h 1927097"/>
              <a:gd name="connsiteX245" fmla="*/ 3915606 w 9611734"/>
              <a:gd name="connsiteY245" fmla="*/ 1686692 h 1927097"/>
              <a:gd name="connsiteX246" fmla="*/ 3768909 w 9611734"/>
              <a:gd name="connsiteY246" fmla="*/ 1840313 h 1927097"/>
              <a:gd name="connsiteX247" fmla="*/ 3591716 w 9611734"/>
              <a:gd name="connsiteY247" fmla="*/ 1608481 h 1927097"/>
              <a:gd name="connsiteX248" fmla="*/ 3764002 w 9611734"/>
              <a:gd name="connsiteY248" fmla="*/ 1379098 h 1927097"/>
              <a:gd name="connsiteX249" fmla="*/ 3915606 w 9611734"/>
              <a:gd name="connsiteY249" fmla="*/ 1525546 h 1927097"/>
              <a:gd name="connsiteX250" fmla="*/ 4012178 w 9611734"/>
              <a:gd name="connsiteY250" fmla="*/ 1502275 h 1927097"/>
              <a:gd name="connsiteX251" fmla="*/ 3766631 w 9611734"/>
              <a:gd name="connsiteY251" fmla="*/ 1292664 h 1927097"/>
              <a:gd name="connsiteX252" fmla="*/ 879833 w 9611734"/>
              <a:gd name="connsiteY252" fmla="*/ 1060831 h 1927097"/>
              <a:gd name="connsiteX253" fmla="*/ 718589 w 9611734"/>
              <a:gd name="connsiteY253" fmla="*/ 1060831 h 1927097"/>
              <a:gd name="connsiteX254" fmla="*/ 465680 w 9611734"/>
              <a:gd name="connsiteY254" fmla="*/ 1748805 h 1927097"/>
              <a:gd name="connsiteX255" fmla="*/ 211545 w 9611734"/>
              <a:gd name="connsiteY255" fmla="*/ 1060831 h 1927097"/>
              <a:gd name="connsiteX256" fmla="*/ 42765 w 9611734"/>
              <a:gd name="connsiteY256" fmla="*/ 1060831 h 1927097"/>
              <a:gd name="connsiteX257" fmla="*/ 42765 w 9611734"/>
              <a:gd name="connsiteY257" fmla="*/ 1914675 h 1927097"/>
              <a:gd name="connsiteX258" fmla="*/ 148976 w 9611734"/>
              <a:gd name="connsiteY258" fmla="*/ 1914675 h 1927097"/>
              <a:gd name="connsiteX259" fmla="*/ 148976 w 9611734"/>
              <a:gd name="connsiteY259" fmla="*/ 1179284 h 1927097"/>
              <a:gd name="connsiteX260" fmla="*/ 421513 w 9611734"/>
              <a:gd name="connsiteY260" fmla="*/ 1914850 h 1927097"/>
              <a:gd name="connsiteX261" fmla="*/ 503362 w 9611734"/>
              <a:gd name="connsiteY261" fmla="*/ 1914850 h 1927097"/>
              <a:gd name="connsiteX262" fmla="*/ 773447 w 9611734"/>
              <a:gd name="connsiteY262" fmla="*/ 1178060 h 1927097"/>
              <a:gd name="connsiteX263" fmla="*/ 773447 w 9611734"/>
              <a:gd name="connsiteY263" fmla="*/ 1914850 h 1927097"/>
              <a:gd name="connsiteX264" fmla="*/ 879833 w 9611734"/>
              <a:gd name="connsiteY264" fmla="*/ 1914850 h 1927097"/>
              <a:gd name="connsiteX265" fmla="*/ 879833 w 9611734"/>
              <a:gd name="connsiteY265" fmla="*/ 1060831 h 1927097"/>
              <a:gd name="connsiteX266" fmla="*/ 1920559 w 9611734"/>
              <a:gd name="connsiteY266" fmla="*/ 1840488 h 1927097"/>
              <a:gd name="connsiteX267" fmla="*/ 1753181 w 9611734"/>
              <a:gd name="connsiteY267" fmla="*/ 1609881 h 1927097"/>
              <a:gd name="connsiteX268" fmla="*/ 1920559 w 9611734"/>
              <a:gd name="connsiteY268" fmla="*/ 1379273 h 1927097"/>
              <a:gd name="connsiteX269" fmla="*/ 2087938 w 9611734"/>
              <a:gd name="connsiteY269" fmla="*/ 1609881 h 1927097"/>
              <a:gd name="connsiteX270" fmla="*/ 1920559 w 9611734"/>
              <a:gd name="connsiteY270" fmla="*/ 1840488 h 1927097"/>
              <a:gd name="connsiteX271" fmla="*/ 2186963 w 9611734"/>
              <a:gd name="connsiteY271" fmla="*/ 1060831 h 1927097"/>
              <a:gd name="connsiteX272" fmla="*/ 2085659 w 9611734"/>
              <a:gd name="connsiteY272" fmla="*/ 1060831 h 1927097"/>
              <a:gd name="connsiteX273" fmla="*/ 2085659 w 9611734"/>
              <a:gd name="connsiteY273" fmla="*/ 1421965 h 1927097"/>
              <a:gd name="connsiteX274" fmla="*/ 1903559 w 9611734"/>
              <a:gd name="connsiteY274" fmla="*/ 1292664 h 1927097"/>
              <a:gd name="connsiteX275" fmla="*/ 1646970 w 9611734"/>
              <a:gd name="connsiteY275" fmla="*/ 1613555 h 1927097"/>
              <a:gd name="connsiteX276" fmla="*/ 1894971 w 9611734"/>
              <a:gd name="connsiteY276" fmla="*/ 1927098 h 1927097"/>
              <a:gd name="connsiteX277" fmla="*/ 2085659 w 9611734"/>
              <a:gd name="connsiteY277" fmla="*/ 1791672 h 1927097"/>
              <a:gd name="connsiteX278" fmla="*/ 2085659 w 9611734"/>
              <a:gd name="connsiteY278" fmla="*/ 1838039 h 1927097"/>
              <a:gd name="connsiteX279" fmla="*/ 2091794 w 9611734"/>
              <a:gd name="connsiteY279" fmla="*/ 1914850 h 1927097"/>
              <a:gd name="connsiteX280" fmla="*/ 2194499 w 9611734"/>
              <a:gd name="connsiteY280" fmla="*/ 1914850 h 1927097"/>
              <a:gd name="connsiteX281" fmla="*/ 2187138 w 9611734"/>
              <a:gd name="connsiteY281" fmla="*/ 1787998 h 1927097"/>
              <a:gd name="connsiteX282" fmla="*/ 2187138 w 9611734"/>
              <a:gd name="connsiteY282" fmla="*/ 1060831 h 1927097"/>
              <a:gd name="connsiteX283" fmla="*/ 2956729 w 9611734"/>
              <a:gd name="connsiteY283" fmla="*/ 1060831 h 1927097"/>
              <a:gd name="connsiteX284" fmla="*/ 2296854 w 9611734"/>
              <a:gd name="connsiteY284" fmla="*/ 1060831 h 1927097"/>
              <a:gd name="connsiteX285" fmla="*/ 2296854 w 9611734"/>
              <a:gd name="connsiteY285" fmla="*/ 1149890 h 1927097"/>
              <a:gd name="connsiteX286" fmla="*/ 2574300 w 9611734"/>
              <a:gd name="connsiteY286" fmla="*/ 1149890 h 1927097"/>
              <a:gd name="connsiteX287" fmla="*/ 2574300 w 9611734"/>
              <a:gd name="connsiteY287" fmla="*/ 1914850 h 1927097"/>
              <a:gd name="connsiteX288" fmla="*/ 2680686 w 9611734"/>
              <a:gd name="connsiteY288" fmla="*/ 1914850 h 1927097"/>
              <a:gd name="connsiteX289" fmla="*/ 2680686 w 9611734"/>
              <a:gd name="connsiteY289" fmla="*/ 1149890 h 1927097"/>
              <a:gd name="connsiteX290" fmla="*/ 2956904 w 9611734"/>
              <a:gd name="connsiteY290" fmla="*/ 1149890 h 1927097"/>
              <a:gd name="connsiteX291" fmla="*/ 2956904 w 9611734"/>
              <a:gd name="connsiteY291" fmla="*/ 1060831 h 1927097"/>
              <a:gd name="connsiteX292" fmla="*/ 4229682 w 9611734"/>
              <a:gd name="connsiteY292" fmla="*/ 1060831 h 1927097"/>
              <a:gd name="connsiteX293" fmla="*/ 4128203 w 9611734"/>
              <a:gd name="connsiteY293" fmla="*/ 1060831 h 1927097"/>
              <a:gd name="connsiteX294" fmla="*/ 4128203 w 9611734"/>
              <a:gd name="connsiteY294" fmla="*/ 1914675 h 1927097"/>
              <a:gd name="connsiteX295" fmla="*/ 4229682 w 9611734"/>
              <a:gd name="connsiteY295" fmla="*/ 1914675 h 1927097"/>
              <a:gd name="connsiteX296" fmla="*/ 4229682 w 9611734"/>
              <a:gd name="connsiteY296" fmla="*/ 1513473 h 1927097"/>
              <a:gd name="connsiteX297" fmla="*/ 4362884 w 9611734"/>
              <a:gd name="connsiteY297" fmla="*/ 1370699 h 1927097"/>
              <a:gd name="connsiteX298" fmla="*/ 4494859 w 9611734"/>
              <a:gd name="connsiteY298" fmla="*/ 1513473 h 1927097"/>
              <a:gd name="connsiteX299" fmla="*/ 4494859 w 9611734"/>
              <a:gd name="connsiteY299" fmla="*/ 1914850 h 1927097"/>
              <a:gd name="connsiteX300" fmla="*/ 4596338 w 9611734"/>
              <a:gd name="connsiteY300" fmla="*/ 1914850 h 1927097"/>
              <a:gd name="connsiteX301" fmla="*/ 4596338 w 9611734"/>
              <a:gd name="connsiteY301" fmla="*/ 1492827 h 1927097"/>
              <a:gd name="connsiteX302" fmla="*/ 4399515 w 9611734"/>
              <a:gd name="connsiteY302" fmla="*/ 1292839 h 1927097"/>
              <a:gd name="connsiteX303" fmla="*/ 4229682 w 9611734"/>
              <a:gd name="connsiteY303" fmla="*/ 1399044 h 1927097"/>
              <a:gd name="connsiteX304" fmla="*/ 4229682 w 9611734"/>
              <a:gd name="connsiteY304" fmla="*/ 1060831 h 192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9611734" h="1927097">
                <a:moveTo>
                  <a:pt x="950465" y="818675"/>
                </a:moveTo>
                <a:cubicBezTo>
                  <a:pt x="856347" y="818675"/>
                  <a:pt x="803768" y="729617"/>
                  <a:pt x="803768" y="568646"/>
                </a:cubicBezTo>
                <a:cubicBezTo>
                  <a:pt x="803768" y="405226"/>
                  <a:pt x="856347" y="318617"/>
                  <a:pt x="950465" y="318617"/>
                </a:cubicBezTo>
                <a:cubicBezTo>
                  <a:pt x="1044582" y="318617"/>
                  <a:pt x="1097162" y="406451"/>
                  <a:pt x="1097162" y="568646"/>
                </a:cubicBezTo>
                <a:cubicBezTo>
                  <a:pt x="1097162" y="732066"/>
                  <a:pt x="1044582" y="818675"/>
                  <a:pt x="950465" y="818675"/>
                </a:cubicBezTo>
                <a:moveTo>
                  <a:pt x="950465" y="251429"/>
                </a:moveTo>
                <a:cubicBezTo>
                  <a:pt x="758549" y="251429"/>
                  <a:pt x="652338" y="394203"/>
                  <a:pt x="652338" y="568646"/>
                </a:cubicBezTo>
                <a:cubicBezTo>
                  <a:pt x="652338" y="743089"/>
                  <a:pt x="758724" y="885863"/>
                  <a:pt x="950465" y="885863"/>
                </a:cubicBezTo>
                <a:cubicBezTo>
                  <a:pt x="1142381" y="885863"/>
                  <a:pt x="1248591" y="743089"/>
                  <a:pt x="1248591" y="568646"/>
                </a:cubicBezTo>
                <a:cubicBezTo>
                  <a:pt x="1248767" y="394028"/>
                  <a:pt x="1142381" y="251429"/>
                  <a:pt x="950465" y="251429"/>
                </a:cubicBezTo>
                <a:moveTo>
                  <a:pt x="2283534" y="251429"/>
                </a:moveTo>
                <a:cubicBezTo>
                  <a:pt x="2193097" y="251429"/>
                  <a:pt x="2142971" y="290447"/>
                  <a:pt x="2114929" y="340488"/>
                </a:cubicBezTo>
                <a:lnTo>
                  <a:pt x="2107568" y="340488"/>
                </a:lnTo>
                <a:lnTo>
                  <a:pt x="2107568" y="263677"/>
                </a:lnTo>
                <a:lnTo>
                  <a:pt x="1963324" y="263677"/>
                </a:lnTo>
                <a:lnTo>
                  <a:pt x="1963324" y="873615"/>
                </a:lnTo>
                <a:lnTo>
                  <a:pt x="2107568" y="873615"/>
                </a:lnTo>
                <a:lnTo>
                  <a:pt x="2107568" y="479412"/>
                </a:lnTo>
                <a:cubicBezTo>
                  <a:pt x="2107568" y="389129"/>
                  <a:pt x="2154013" y="336638"/>
                  <a:pt x="2228501" y="336638"/>
                </a:cubicBezTo>
                <a:cubicBezTo>
                  <a:pt x="2300535" y="336638"/>
                  <a:pt x="2332433" y="384230"/>
                  <a:pt x="2332433" y="456142"/>
                </a:cubicBezTo>
                <a:lnTo>
                  <a:pt x="2332433" y="873265"/>
                </a:lnTo>
                <a:lnTo>
                  <a:pt x="2476677" y="873265"/>
                </a:lnTo>
                <a:lnTo>
                  <a:pt x="2476677" y="455092"/>
                </a:lnTo>
                <a:cubicBezTo>
                  <a:pt x="2476502" y="329465"/>
                  <a:pt x="2410602" y="251429"/>
                  <a:pt x="2283534" y="251429"/>
                </a:cubicBezTo>
                <a:moveTo>
                  <a:pt x="2803897" y="251429"/>
                </a:moveTo>
                <a:cubicBezTo>
                  <a:pt x="2670696" y="251429"/>
                  <a:pt x="2570444" y="307594"/>
                  <a:pt x="2570444" y="427097"/>
                </a:cubicBezTo>
                <a:cubicBezTo>
                  <a:pt x="2570444" y="528403"/>
                  <a:pt x="2640024" y="583168"/>
                  <a:pt x="2718368" y="602765"/>
                </a:cubicBezTo>
                <a:lnTo>
                  <a:pt x="2840528" y="633209"/>
                </a:lnTo>
                <a:cubicBezTo>
                  <a:pt x="2905201" y="649131"/>
                  <a:pt x="2934645" y="672227"/>
                  <a:pt x="2934645" y="723493"/>
                </a:cubicBezTo>
                <a:cubicBezTo>
                  <a:pt x="2934645" y="785781"/>
                  <a:pt x="2890654" y="821125"/>
                  <a:pt x="2813712" y="821125"/>
                </a:cubicBezTo>
                <a:cubicBezTo>
                  <a:pt x="2730636" y="821125"/>
                  <a:pt x="2687872" y="780882"/>
                  <a:pt x="2674376" y="679576"/>
                </a:cubicBezTo>
                <a:lnTo>
                  <a:pt x="2544855" y="716144"/>
                </a:lnTo>
                <a:cubicBezTo>
                  <a:pt x="2552216" y="821125"/>
                  <a:pt x="2650014" y="885688"/>
                  <a:pt x="2797763" y="885688"/>
                </a:cubicBezTo>
                <a:cubicBezTo>
                  <a:pt x="2962688" y="885688"/>
                  <a:pt x="3051898" y="808877"/>
                  <a:pt x="3051898" y="686924"/>
                </a:cubicBezTo>
                <a:cubicBezTo>
                  <a:pt x="3051898" y="572320"/>
                  <a:pt x="2972503" y="524729"/>
                  <a:pt x="2889427" y="503908"/>
                </a:cubicBezTo>
                <a:lnTo>
                  <a:pt x="2772174" y="474688"/>
                </a:lnTo>
                <a:cubicBezTo>
                  <a:pt x="2713461" y="459991"/>
                  <a:pt x="2687872" y="433221"/>
                  <a:pt x="2687872" y="394203"/>
                </a:cubicBezTo>
                <a:cubicBezTo>
                  <a:pt x="2687872" y="345387"/>
                  <a:pt x="2729409" y="316167"/>
                  <a:pt x="2791804" y="316167"/>
                </a:cubicBezTo>
                <a:cubicBezTo>
                  <a:pt x="2865065" y="316167"/>
                  <a:pt x="2910284" y="356410"/>
                  <a:pt x="2916418" y="433221"/>
                </a:cubicBezTo>
                <a:lnTo>
                  <a:pt x="3038578" y="396652"/>
                </a:lnTo>
                <a:cubicBezTo>
                  <a:pt x="3023856" y="311093"/>
                  <a:pt x="2939553" y="251429"/>
                  <a:pt x="2803897" y="251429"/>
                </a:cubicBezTo>
                <a:moveTo>
                  <a:pt x="3409965" y="818675"/>
                </a:moveTo>
                <a:cubicBezTo>
                  <a:pt x="3315848" y="818675"/>
                  <a:pt x="3263268" y="729617"/>
                  <a:pt x="3263268" y="568646"/>
                </a:cubicBezTo>
                <a:cubicBezTo>
                  <a:pt x="3263268" y="405226"/>
                  <a:pt x="3315848" y="318617"/>
                  <a:pt x="3409965" y="318617"/>
                </a:cubicBezTo>
                <a:cubicBezTo>
                  <a:pt x="3504083" y="318617"/>
                  <a:pt x="3556663" y="406451"/>
                  <a:pt x="3556663" y="568646"/>
                </a:cubicBezTo>
                <a:cubicBezTo>
                  <a:pt x="3556487" y="732066"/>
                  <a:pt x="3504083" y="818675"/>
                  <a:pt x="3409965" y="818675"/>
                </a:cubicBezTo>
                <a:moveTo>
                  <a:pt x="3409965" y="251429"/>
                </a:moveTo>
                <a:cubicBezTo>
                  <a:pt x="3218050" y="251429"/>
                  <a:pt x="3111839" y="394203"/>
                  <a:pt x="3111839" y="568646"/>
                </a:cubicBezTo>
                <a:cubicBezTo>
                  <a:pt x="3111839" y="743089"/>
                  <a:pt x="3218225" y="885863"/>
                  <a:pt x="3409965" y="885863"/>
                </a:cubicBezTo>
                <a:cubicBezTo>
                  <a:pt x="3601881" y="885863"/>
                  <a:pt x="3708092" y="743089"/>
                  <a:pt x="3708092" y="568646"/>
                </a:cubicBezTo>
                <a:cubicBezTo>
                  <a:pt x="3708092" y="394028"/>
                  <a:pt x="3601706" y="251429"/>
                  <a:pt x="3409965" y="251429"/>
                </a:cubicBezTo>
                <a:moveTo>
                  <a:pt x="4113656" y="251429"/>
                </a:moveTo>
                <a:cubicBezTo>
                  <a:pt x="4023219" y="251429"/>
                  <a:pt x="3973094" y="290447"/>
                  <a:pt x="3945051" y="340488"/>
                </a:cubicBezTo>
                <a:lnTo>
                  <a:pt x="3937690" y="340488"/>
                </a:lnTo>
                <a:lnTo>
                  <a:pt x="3937690" y="263677"/>
                </a:lnTo>
                <a:lnTo>
                  <a:pt x="3793446" y="263677"/>
                </a:lnTo>
                <a:lnTo>
                  <a:pt x="3793446" y="873615"/>
                </a:lnTo>
                <a:lnTo>
                  <a:pt x="3937690" y="873615"/>
                </a:lnTo>
                <a:lnTo>
                  <a:pt x="3937690" y="479412"/>
                </a:lnTo>
                <a:cubicBezTo>
                  <a:pt x="3937690" y="389129"/>
                  <a:pt x="3984135" y="336638"/>
                  <a:pt x="4058623" y="336638"/>
                </a:cubicBezTo>
                <a:cubicBezTo>
                  <a:pt x="4130657" y="336638"/>
                  <a:pt x="4162555" y="384230"/>
                  <a:pt x="4162555" y="456142"/>
                </a:cubicBezTo>
                <a:lnTo>
                  <a:pt x="4162555" y="873265"/>
                </a:lnTo>
                <a:lnTo>
                  <a:pt x="4306799" y="873265"/>
                </a:lnTo>
                <a:lnTo>
                  <a:pt x="4306799" y="455092"/>
                </a:lnTo>
                <a:cubicBezTo>
                  <a:pt x="4306799" y="329465"/>
                  <a:pt x="4240724" y="251429"/>
                  <a:pt x="4113656" y="251429"/>
                </a:cubicBezTo>
                <a:moveTo>
                  <a:pt x="6255401" y="818675"/>
                </a:moveTo>
                <a:cubicBezTo>
                  <a:pt x="6161283" y="818675"/>
                  <a:pt x="6108704" y="729617"/>
                  <a:pt x="6108704" y="568646"/>
                </a:cubicBezTo>
                <a:cubicBezTo>
                  <a:pt x="6108704" y="405226"/>
                  <a:pt x="6161283" y="318617"/>
                  <a:pt x="6255401" y="318617"/>
                </a:cubicBezTo>
                <a:cubicBezTo>
                  <a:pt x="6349518" y="318617"/>
                  <a:pt x="6402098" y="406451"/>
                  <a:pt x="6402098" y="568646"/>
                </a:cubicBezTo>
                <a:cubicBezTo>
                  <a:pt x="6402098" y="732066"/>
                  <a:pt x="6349518" y="818675"/>
                  <a:pt x="6255401" y="818675"/>
                </a:cubicBezTo>
                <a:moveTo>
                  <a:pt x="6255401" y="251429"/>
                </a:moveTo>
                <a:cubicBezTo>
                  <a:pt x="6063485" y="251429"/>
                  <a:pt x="5957274" y="394203"/>
                  <a:pt x="5957274" y="568646"/>
                </a:cubicBezTo>
                <a:cubicBezTo>
                  <a:pt x="5957274" y="743089"/>
                  <a:pt x="6063660" y="885863"/>
                  <a:pt x="6255401" y="885863"/>
                </a:cubicBezTo>
                <a:cubicBezTo>
                  <a:pt x="6447316" y="885863"/>
                  <a:pt x="6553528" y="743089"/>
                  <a:pt x="6553528" y="568646"/>
                </a:cubicBezTo>
                <a:cubicBezTo>
                  <a:pt x="6553528" y="394028"/>
                  <a:pt x="6447316" y="251429"/>
                  <a:pt x="6255401" y="251429"/>
                </a:cubicBezTo>
                <a:moveTo>
                  <a:pt x="7588295" y="251429"/>
                </a:moveTo>
                <a:cubicBezTo>
                  <a:pt x="7497858" y="251429"/>
                  <a:pt x="7447732" y="290447"/>
                  <a:pt x="7419689" y="340488"/>
                </a:cubicBezTo>
                <a:lnTo>
                  <a:pt x="7412328" y="340488"/>
                </a:lnTo>
                <a:lnTo>
                  <a:pt x="7412328" y="263677"/>
                </a:lnTo>
                <a:lnTo>
                  <a:pt x="7268085" y="263677"/>
                </a:lnTo>
                <a:lnTo>
                  <a:pt x="7268085" y="873615"/>
                </a:lnTo>
                <a:lnTo>
                  <a:pt x="7412328" y="873615"/>
                </a:lnTo>
                <a:lnTo>
                  <a:pt x="7412328" y="479412"/>
                </a:lnTo>
                <a:cubicBezTo>
                  <a:pt x="7412328" y="389129"/>
                  <a:pt x="7458774" y="336638"/>
                  <a:pt x="7533262" y="336638"/>
                </a:cubicBezTo>
                <a:cubicBezTo>
                  <a:pt x="7605295" y="336638"/>
                  <a:pt x="7637194" y="384230"/>
                  <a:pt x="7637194" y="456142"/>
                </a:cubicBezTo>
                <a:lnTo>
                  <a:pt x="7637194" y="873265"/>
                </a:lnTo>
                <a:lnTo>
                  <a:pt x="7781438" y="873265"/>
                </a:lnTo>
                <a:lnTo>
                  <a:pt x="7781438" y="455092"/>
                </a:lnTo>
                <a:cubicBezTo>
                  <a:pt x="7781438" y="329465"/>
                  <a:pt x="7715362" y="251429"/>
                  <a:pt x="7588295" y="251429"/>
                </a:cubicBezTo>
                <a:moveTo>
                  <a:pt x="8108833" y="251429"/>
                </a:moveTo>
                <a:cubicBezTo>
                  <a:pt x="7975631" y="251429"/>
                  <a:pt x="7875380" y="307594"/>
                  <a:pt x="7875380" y="427097"/>
                </a:cubicBezTo>
                <a:cubicBezTo>
                  <a:pt x="7875380" y="528403"/>
                  <a:pt x="7944960" y="583168"/>
                  <a:pt x="8023304" y="602765"/>
                </a:cubicBezTo>
                <a:lnTo>
                  <a:pt x="8145464" y="633209"/>
                </a:lnTo>
                <a:cubicBezTo>
                  <a:pt x="8210137" y="649131"/>
                  <a:pt x="8239581" y="672227"/>
                  <a:pt x="8239581" y="723493"/>
                </a:cubicBezTo>
                <a:cubicBezTo>
                  <a:pt x="8239581" y="785781"/>
                  <a:pt x="8195589" y="821125"/>
                  <a:pt x="8118648" y="821125"/>
                </a:cubicBezTo>
                <a:cubicBezTo>
                  <a:pt x="8035573" y="821125"/>
                  <a:pt x="7992808" y="780882"/>
                  <a:pt x="7979312" y="679576"/>
                </a:cubicBezTo>
                <a:lnTo>
                  <a:pt x="7849791" y="716144"/>
                </a:lnTo>
                <a:cubicBezTo>
                  <a:pt x="7857152" y="821125"/>
                  <a:pt x="7954950" y="885688"/>
                  <a:pt x="8102699" y="885688"/>
                </a:cubicBezTo>
                <a:cubicBezTo>
                  <a:pt x="8267624" y="885688"/>
                  <a:pt x="8356834" y="808877"/>
                  <a:pt x="8356834" y="686924"/>
                </a:cubicBezTo>
                <a:cubicBezTo>
                  <a:pt x="8356834" y="572320"/>
                  <a:pt x="8277439" y="524729"/>
                  <a:pt x="8194363" y="503908"/>
                </a:cubicBezTo>
                <a:lnTo>
                  <a:pt x="8077110" y="474688"/>
                </a:lnTo>
                <a:cubicBezTo>
                  <a:pt x="8018396" y="459991"/>
                  <a:pt x="7992808" y="433221"/>
                  <a:pt x="7992808" y="394203"/>
                </a:cubicBezTo>
                <a:cubicBezTo>
                  <a:pt x="7992808" y="345387"/>
                  <a:pt x="8034346" y="316167"/>
                  <a:pt x="8096740" y="316167"/>
                </a:cubicBezTo>
                <a:cubicBezTo>
                  <a:pt x="8170001" y="316167"/>
                  <a:pt x="8215220" y="356410"/>
                  <a:pt x="8221353" y="433221"/>
                </a:cubicBezTo>
                <a:lnTo>
                  <a:pt x="8343514" y="396652"/>
                </a:lnTo>
                <a:cubicBezTo>
                  <a:pt x="8328791" y="311093"/>
                  <a:pt x="8244489" y="251429"/>
                  <a:pt x="8108833" y="251429"/>
                </a:cubicBezTo>
                <a:moveTo>
                  <a:pt x="8714726" y="818675"/>
                </a:moveTo>
                <a:cubicBezTo>
                  <a:pt x="8620608" y="818675"/>
                  <a:pt x="8568028" y="729617"/>
                  <a:pt x="8568028" y="568646"/>
                </a:cubicBezTo>
                <a:cubicBezTo>
                  <a:pt x="8568028" y="405226"/>
                  <a:pt x="8620608" y="318617"/>
                  <a:pt x="8714726" y="318617"/>
                </a:cubicBezTo>
                <a:cubicBezTo>
                  <a:pt x="8808844" y="318617"/>
                  <a:pt x="8861423" y="406451"/>
                  <a:pt x="8861423" y="568646"/>
                </a:cubicBezTo>
                <a:cubicBezTo>
                  <a:pt x="8861423" y="732066"/>
                  <a:pt x="8808844" y="818675"/>
                  <a:pt x="8714726" y="818675"/>
                </a:cubicBezTo>
                <a:moveTo>
                  <a:pt x="8714726" y="251429"/>
                </a:moveTo>
                <a:cubicBezTo>
                  <a:pt x="8522810" y="251429"/>
                  <a:pt x="8416599" y="394203"/>
                  <a:pt x="8416599" y="568646"/>
                </a:cubicBezTo>
                <a:cubicBezTo>
                  <a:pt x="8416599" y="743089"/>
                  <a:pt x="8522810" y="885863"/>
                  <a:pt x="8714726" y="885863"/>
                </a:cubicBezTo>
                <a:cubicBezTo>
                  <a:pt x="8906641" y="885863"/>
                  <a:pt x="9012852" y="743089"/>
                  <a:pt x="9012852" y="568646"/>
                </a:cubicBezTo>
                <a:cubicBezTo>
                  <a:pt x="9012852" y="394028"/>
                  <a:pt x="8906641" y="251429"/>
                  <a:pt x="8714726" y="251429"/>
                </a:cubicBezTo>
                <a:moveTo>
                  <a:pt x="9418592" y="251429"/>
                </a:moveTo>
                <a:cubicBezTo>
                  <a:pt x="9328155" y="251429"/>
                  <a:pt x="9278029" y="290447"/>
                  <a:pt x="9249987" y="340488"/>
                </a:cubicBezTo>
                <a:lnTo>
                  <a:pt x="9242625" y="340488"/>
                </a:lnTo>
                <a:lnTo>
                  <a:pt x="9242625" y="263677"/>
                </a:lnTo>
                <a:lnTo>
                  <a:pt x="9098382" y="263677"/>
                </a:lnTo>
                <a:lnTo>
                  <a:pt x="9098382" y="873615"/>
                </a:lnTo>
                <a:lnTo>
                  <a:pt x="9242625" y="873615"/>
                </a:lnTo>
                <a:lnTo>
                  <a:pt x="9242625" y="479412"/>
                </a:lnTo>
                <a:cubicBezTo>
                  <a:pt x="9242625" y="389129"/>
                  <a:pt x="9289071" y="336638"/>
                  <a:pt x="9363559" y="336638"/>
                </a:cubicBezTo>
                <a:cubicBezTo>
                  <a:pt x="9435593" y="336638"/>
                  <a:pt x="9467491" y="384230"/>
                  <a:pt x="9467491" y="456142"/>
                </a:cubicBezTo>
                <a:lnTo>
                  <a:pt x="9467491" y="873265"/>
                </a:lnTo>
                <a:lnTo>
                  <a:pt x="9611734" y="873265"/>
                </a:lnTo>
                <a:lnTo>
                  <a:pt x="9611734" y="455092"/>
                </a:lnTo>
                <a:cubicBezTo>
                  <a:pt x="9611560" y="329465"/>
                  <a:pt x="9545660" y="251429"/>
                  <a:pt x="9418592" y="251429"/>
                </a:cubicBezTo>
                <a:moveTo>
                  <a:pt x="566984" y="19596"/>
                </a:moveTo>
                <a:lnTo>
                  <a:pt x="415379" y="19596"/>
                </a:lnTo>
                <a:lnTo>
                  <a:pt x="415379" y="650356"/>
                </a:lnTo>
                <a:cubicBezTo>
                  <a:pt x="415379" y="752887"/>
                  <a:pt x="376295" y="813776"/>
                  <a:pt x="283404" y="813776"/>
                </a:cubicBezTo>
                <a:cubicBezTo>
                  <a:pt x="191740" y="813776"/>
                  <a:pt x="151429" y="749213"/>
                  <a:pt x="151429" y="638108"/>
                </a:cubicBezTo>
                <a:lnTo>
                  <a:pt x="151429" y="521055"/>
                </a:lnTo>
                <a:lnTo>
                  <a:pt x="0" y="558848"/>
                </a:lnTo>
                <a:lnTo>
                  <a:pt x="0" y="611338"/>
                </a:lnTo>
                <a:cubicBezTo>
                  <a:pt x="0" y="771084"/>
                  <a:pt x="79395" y="893212"/>
                  <a:pt x="283580" y="893212"/>
                </a:cubicBezTo>
                <a:cubicBezTo>
                  <a:pt x="487589" y="893212"/>
                  <a:pt x="566984" y="771259"/>
                  <a:pt x="566984" y="611338"/>
                </a:cubicBezTo>
                <a:lnTo>
                  <a:pt x="566984" y="19596"/>
                </a:lnTo>
                <a:moveTo>
                  <a:pt x="1478364" y="19596"/>
                </a:moveTo>
                <a:lnTo>
                  <a:pt x="1334121" y="19596"/>
                </a:lnTo>
                <a:lnTo>
                  <a:pt x="1334121" y="873440"/>
                </a:lnTo>
                <a:lnTo>
                  <a:pt x="1478364" y="873440"/>
                </a:lnTo>
                <a:lnTo>
                  <a:pt x="1478364" y="479412"/>
                </a:lnTo>
                <a:cubicBezTo>
                  <a:pt x="1478364" y="389129"/>
                  <a:pt x="1524810" y="336638"/>
                  <a:pt x="1599298" y="336638"/>
                </a:cubicBezTo>
                <a:cubicBezTo>
                  <a:pt x="1671332" y="336638"/>
                  <a:pt x="1703230" y="384230"/>
                  <a:pt x="1703230" y="456142"/>
                </a:cubicBezTo>
                <a:lnTo>
                  <a:pt x="1703230" y="873265"/>
                </a:lnTo>
                <a:lnTo>
                  <a:pt x="1847474" y="873265"/>
                </a:lnTo>
                <a:lnTo>
                  <a:pt x="1847474" y="455092"/>
                </a:lnTo>
                <a:cubicBezTo>
                  <a:pt x="1847474" y="329465"/>
                  <a:pt x="1781398" y="251429"/>
                  <a:pt x="1654331" y="251429"/>
                </a:cubicBezTo>
                <a:cubicBezTo>
                  <a:pt x="1563894" y="251429"/>
                  <a:pt x="1513768" y="290447"/>
                  <a:pt x="1485726" y="340488"/>
                </a:cubicBezTo>
                <a:lnTo>
                  <a:pt x="1478364" y="340488"/>
                </a:lnTo>
                <a:lnTo>
                  <a:pt x="1478364" y="19596"/>
                </a:lnTo>
                <a:moveTo>
                  <a:pt x="5871744" y="19596"/>
                </a:moveTo>
                <a:lnTo>
                  <a:pt x="5720315" y="19596"/>
                </a:lnTo>
                <a:lnTo>
                  <a:pt x="5720315" y="650356"/>
                </a:lnTo>
                <a:cubicBezTo>
                  <a:pt x="5720315" y="752887"/>
                  <a:pt x="5681231" y="813776"/>
                  <a:pt x="5588340" y="813776"/>
                </a:cubicBezTo>
                <a:cubicBezTo>
                  <a:pt x="5496676" y="813776"/>
                  <a:pt x="5456366" y="749213"/>
                  <a:pt x="5456366" y="638108"/>
                </a:cubicBezTo>
                <a:lnTo>
                  <a:pt x="5456366" y="521055"/>
                </a:lnTo>
                <a:lnTo>
                  <a:pt x="5304936" y="558848"/>
                </a:lnTo>
                <a:lnTo>
                  <a:pt x="5304936" y="611338"/>
                </a:lnTo>
                <a:cubicBezTo>
                  <a:pt x="5304936" y="771084"/>
                  <a:pt x="5384331" y="893212"/>
                  <a:pt x="5588515" y="893212"/>
                </a:cubicBezTo>
                <a:cubicBezTo>
                  <a:pt x="5792700" y="893212"/>
                  <a:pt x="5871920" y="771259"/>
                  <a:pt x="5871920" y="611338"/>
                </a:cubicBezTo>
                <a:lnTo>
                  <a:pt x="5871920" y="19596"/>
                </a:lnTo>
                <a:moveTo>
                  <a:pt x="6783125" y="19596"/>
                </a:moveTo>
                <a:lnTo>
                  <a:pt x="6638882" y="19596"/>
                </a:lnTo>
                <a:lnTo>
                  <a:pt x="6638882" y="873440"/>
                </a:lnTo>
                <a:lnTo>
                  <a:pt x="6783125" y="873440"/>
                </a:lnTo>
                <a:lnTo>
                  <a:pt x="6783125" y="479412"/>
                </a:lnTo>
                <a:cubicBezTo>
                  <a:pt x="6783125" y="389129"/>
                  <a:pt x="6829571" y="336638"/>
                  <a:pt x="6904059" y="336638"/>
                </a:cubicBezTo>
                <a:cubicBezTo>
                  <a:pt x="6976092" y="336638"/>
                  <a:pt x="7007991" y="384230"/>
                  <a:pt x="7007991" y="456142"/>
                </a:cubicBezTo>
                <a:lnTo>
                  <a:pt x="7007991" y="873265"/>
                </a:lnTo>
                <a:lnTo>
                  <a:pt x="7152234" y="873265"/>
                </a:lnTo>
                <a:lnTo>
                  <a:pt x="7152234" y="455092"/>
                </a:lnTo>
                <a:cubicBezTo>
                  <a:pt x="7152234" y="329465"/>
                  <a:pt x="7086335" y="251429"/>
                  <a:pt x="6959092" y="251429"/>
                </a:cubicBezTo>
                <a:cubicBezTo>
                  <a:pt x="6868655" y="251429"/>
                  <a:pt x="6818529" y="290447"/>
                  <a:pt x="6790486" y="340488"/>
                </a:cubicBezTo>
                <a:lnTo>
                  <a:pt x="6783125" y="340488"/>
                </a:lnTo>
                <a:lnTo>
                  <a:pt x="6783125" y="19596"/>
                </a:lnTo>
                <a:moveTo>
                  <a:pt x="4781944" y="803978"/>
                </a:moveTo>
                <a:cubicBezTo>
                  <a:pt x="4664691" y="803978"/>
                  <a:pt x="4592482" y="708795"/>
                  <a:pt x="4592482" y="607489"/>
                </a:cubicBezTo>
                <a:cubicBezTo>
                  <a:pt x="4592482" y="543976"/>
                  <a:pt x="4620524" y="485536"/>
                  <a:pt x="4666970" y="452642"/>
                </a:cubicBezTo>
                <a:lnTo>
                  <a:pt x="4943188" y="753937"/>
                </a:lnTo>
                <a:cubicBezTo>
                  <a:pt x="4892010" y="784382"/>
                  <a:pt x="4834523" y="803978"/>
                  <a:pt x="4781944" y="803978"/>
                </a:cubicBezTo>
                <a:moveTo>
                  <a:pt x="5050801" y="653855"/>
                </a:moveTo>
                <a:lnTo>
                  <a:pt x="4811388" y="390354"/>
                </a:lnTo>
                <a:cubicBezTo>
                  <a:pt x="4854153" y="373207"/>
                  <a:pt x="4895691" y="367083"/>
                  <a:pt x="4929868" y="367083"/>
                </a:cubicBezTo>
                <a:cubicBezTo>
                  <a:pt x="5028893" y="367083"/>
                  <a:pt x="5089885" y="424472"/>
                  <a:pt x="5089885" y="523154"/>
                </a:cubicBezTo>
                <a:cubicBezTo>
                  <a:pt x="5089885" y="567246"/>
                  <a:pt x="5077617" y="612388"/>
                  <a:pt x="5050801" y="653855"/>
                </a:cubicBezTo>
                <a:moveTo>
                  <a:pt x="4778263" y="355010"/>
                </a:moveTo>
                <a:lnTo>
                  <a:pt x="4725684" y="296396"/>
                </a:lnTo>
                <a:cubicBezTo>
                  <a:pt x="4679238" y="245130"/>
                  <a:pt x="4665743" y="213461"/>
                  <a:pt x="4665743" y="175668"/>
                </a:cubicBezTo>
                <a:cubicBezTo>
                  <a:pt x="4665743" y="104981"/>
                  <a:pt x="4710961" y="64738"/>
                  <a:pt x="4781768" y="64738"/>
                </a:cubicBezTo>
                <a:cubicBezTo>
                  <a:pt x="4853803" y="64738"/>
                  <a:pt x="4896568" y="106206"/>
                  <a:pt x="4896568" y="181792"/>
                </a:cubicBezTo>
                <a:cubicBezTo>
                  <a:pt x="4896743" y="251429"/>
                  <a:pt x="4862566" y="317217"/>
                  <a:pt x="4778263" y="355010"/>
                </a:cubicBezTo>
                <a:moveTo>
                  <a:pt x="4785624" y="0"/>
                </a:moveTo>
                <a:cubicBezTo>
                  <a:pt x="4617019" y="0"/>
                  <a:pt x="4533943" y="93958"/>
                  <a:pt x="4533943" y="211011"/>
                </a:cubicBezTo>
                <a:cubicBezTo>
                  <a:pt x="4533943" y="274350"/>
                  <a:pt x="4560759" y="337863"/>
                  <a:pt x="4631741" y="414674"/>
                </a:cubicBezTo>
                <a:lnTo>
                  <a:pt x="4632968" y="417124"/>
                </a:lnTo>
                <a:cubicBezTo>
                  <a:pt x="4513262" y="474513"/>
                  <a:pt x="4458228" y="567246"/>
                  <a:pt x="4458228" y="662254"/>
                </a:cubicBezTo>
                <a:cubicBezTo>
                  <a:pt x="4458228" y="787881"/>
                  <a:pt x="4554800" y="892862"/>
                  <a:pt x="4703775" y="892862"/>
                </a:cubicBezTo>
                <a:cubicBezTo>
                  <a:pt x="4789305" y="892862"/>
                  <a:pt x="4889557" y="857518"/>
                  <a:pt x="4979994" y="794005"/>
                </a:cubicBezTo>
                <a:lnTo>
                  <a:pt x="5053255" y="873265"/>
                </a:lnTo>
                <a:lnTo>
                  <a:pt x="5245170" y="873265"/>
                </a:lnTo>
                <a:lnTo>
                  <a:pt x="5245170" y="867141"/>
                </a:lnTo>
                <a:lnTo>
                  <a:pt x="5088834" y="695148"/>
                </a:lnTo>
                <a:cubicBezTo>
                  <a:pt x="5154909" y="617112"/>
                  <a:pt x="5192766" y="531728"/>
                  <a:pt x="5192766" y="457191"/>
                </a:cubicBezTo>
                <a:cubicBezTo>
                  <a:pt x="5192766" y="364458"/>
                  <a:pt x="5130372" y="302345"/>
                  <a:pt x="5032749" y="302345"/>
                </a:cubicBezTo>
                <a:cubicBezTo>
                  <a:pt x="4981396" y="302345"/>
                  <a:pt x="4923909" y="317042"/>
                  <a:pt x="4886051" y="331564"/>
                </a:cubicBezTo>
                <a:lnTo>
                  <a:pt x="4883598" y="326665"/>
                </a:lnTo>
                <a:cubicBezTo>
                  <a:pt x="4976489" y="276624"/>
                  <a:pt x="5015573" y="230258"/>
                  <a:pt x="5015573" y="165695"/>
                </a:cubicBezTo>
                <a:cubicBezTo>
                  <a:pt x="5015398" y="73312"/>
                  <a:pt x="4932322" y="0"/>
                  <a:pt x="4785624" y="0"/>
                </a:cubicBezTo>
                <a:moveTo>
                  <a:pt x="1128885" y="1543918"/>
                </a:moveTo>
                <a:cubicBezTo>
                  <a:pt x="1142381" y="1436662"/>
                  <a:pt x="1197239" y="1375599"/>
                  <a:pt x="1293810" y="1375599"/>
                </a:cubicBezTo>
                <a:cubicBezTo>
                  <a:pt x="1385474" y="1375599"/>
                  <a:pt x="1439280" y="1430538"/>
                  <a:pt x="1441734" y="1543918"/>
                </a:cubicBezTo>
                <a:lnTo>
                  <a:pt x="1128885" y="1543918"/>
                </a:lnTo>
                <a:moveTo>
                  <a:pt x="1293810" y="1292664"/>
                </a:moveTo>
                <a:cubicBezTo>
                  <a:pt x="1132566" y="1292664"/>
                  <a:pt x="1020045" y="1406043"/>
                  <a:pt x="1020045" y="1614780"/>
                </a:cubicBezTo>
                <a:cubicBezTo>
                  <a:pt x="1020045" y="1814768"/>
                  <a:pt x="1123978" y="1927098"/>
                  <a:pt x="1293810" y="1927098"/>
                </a:cubicBezTo>
                <a:cubicBezTo>
                  <a:pt x="1433146" y="1927098"/>
                  <a:pt x="1521129" y="1847837"/>
                  <a:pt x="1543037" y="1728334"/>
                </a:cubicBezTo>
                <a:lnTo>
                  <a:pt x="1450147" y="1704013"/>
                </a:lnTo>
                <a:cubicBezTo>
                  <a:pt x="1434198" y="1806545"/>
                  <a:pt x="1379339" y="1841888"/>
                  <a:pt x="1303450" y="1841888"/>
                </a:cubicBezTo>
                <a:cubicBezTo>
                  <a:pt x="1182516" y="1841888"/>
                  <a:pt x="1128710" y="1752829"/>
                  <a:pt x="1125029" y="1616180"/>
                </a:cubicBezTo>
                <a:lnTo>
                  <a:pt x="1544089" y="1616180"/>
                </a:lnTo>
                <a:lnTo>
                  <a:pt x="1544089" y="1582061"/>
                </a:lnTo>
                <a:cubicBezTo>
                  <a:pt x="1544440" y="1368250"/>
                  <a:pt x="1428238" y="1292664"/>
                  <a:pt x="1293810" y="1292664"/>
                </a:cubicBezTo>
                <a:moveTo>
                  <a:pt x="2967595" y="1543918"/>
                </a:moveTo>
                <a:cubicBezTo>
                  <a:pt x="2981091" y="1436662"/>
                  <a:pt x="3035949" y="1375599"/>
                  <a:pt x="3132520" y="1375599"/>
                </a:cubicBezTo>
                <a:cubicBezTo>
                  <a:pt x="3224184" y="1375599"/>
                  <a:pt x="3277991" y="1430538"/>
                  <a:pt x="3280444" y="1543918"/>
                </a:cubicBezTo>
                <a:lnTo>
                  <a:pt x="2967595" y="1543918"/>
                </a:lnTo>
                <a:moveTo>
                  <a:pt x="3132520" y="1292664"/>
                </a:moveTo>
                <a:cubicBezTo>
                  <a:pt x="2971276" y="1292664"/>
                  <a:pt x="2858756" y="1406043"/>
                  <a:pt x="2858756" y="1614780"/>
                </a:cubicBezTo>
                <a:cubicBezTo>
                  <a:pt x="2858756" y="1814768"/>
                  <a:pt x="2962688" y="1927098"/>
                  <a:pt x="3132520" y="1927098"/>
                </a:cubicBezTo>
                <a:cubicBezTo>
                  <a:pt x="3271856" y="1927098"/>
                  <a:pt x="3359839" y="1847837"/>
                  <a:pt x="3381748" y="1728334"/>
                </a:cubicBezTo>
                <a:lnTo>
                  <a:pt x="3288857" y="1704013"/>
                </a:lnTo>
                <a:cubicBezTo>
                  <a:pt x="3272908" y="1806545"/>
                  <a:pt x="3218050" y="1841888"/>
                  <a:pt x="3142160" y="1841888"/>
                </a:cubicBezTo>
                <a:cubicBezTo>
                  <a:pt x="3021227" y="1841888"/>
                  <a:pt x="2967420" y="1752829"/>
                  <a:pt x="2963740" y="1616180"/>
                </a:cubicBezTo>
                <a:lnTo>
                  <a:pt x="3382799" y="1616180"/>
                </a:lnTo>
                <a:lnTo>
                  <a:pt x="3382799" y="1582061"/>
                </a:lnTo>
                <a:cubicBezTo>
                  <a:pt x="3383150" y="1368250"/>
                  <a:pt x="3266949" y="1292664"/>
                  <a:pt x="3132520" y="1292664"/>
                </a:cubicBezTo>
                <a:moveTo>
                  <a:pt x="3766631" y="1292664"/>
                </a:moveTo>
                <a:cubicBezTo>
                  <a:pt x="3599252" y="1292664"/>
                  <a:pt x="3485505" y="1409717"/>
                  <a:pt x="3485505" y="1616005"/>
                </a:cubicBezTo>
                <a:cubicBezTo>
                  <a:pt x="3485505" y="1818442"/>
                  <a:pt x="3596623" y="1927098"/>
                  <a:pt x="3761723" y="1927098"/>
                </a:cubicBezTo>
                <a:cubicBezTo>
                  <a:pt x="3910874" y="1927098"/>
                  <a:pt x="3995177" y="1835589"/>
                  <a:pt x="4012178" y="1709962"/>
                </a:cubicBezTo>
                <a:lnTo>
                  <a:pt x="3915606" y="1686692"/>
                </a:lnTo>
                <a:cubicBezTo>
                  <a:pt x="3898430" y="1801296"/>
                  <a:pt x="3849531" y="1840313"/>
                  <a:pt x="3768909" y="1840313"/>
                </a:cubicBezTo>
                <a:cubicBezTo>
                  <a:pt x="3651657" y="1840313"/>
                  <a:pt x="3591716" y="1754929"/>
                  <a:pt x="3591716" y="1608481"/>
                </a:cubicBezTo>
                <a:cubicBezTo>
                  <a:pt x="3591716" y="1455909"/>
                  <a:pt x="3655337" y="1379098"/>
                  <a:pt x="3764002" y="1379098"/>
                </a:cubicBezTo>
                <a:cubicBezTo>
                  <a:pt x="3840943" y="1379098"/>
                  <a:pt x="3897204" y="1416891"/>
                  <a:pt x="3915606" y="1525546"/>
                </a:cubicBezTo>
                <a:lnTo>
                  <a:pt x="4012178" y="1502275"/>
                </a:lnTo>
                <a:cubicBezTo>
                  <a:pt x="3995177" y="1378048"/>
                  <a:pt x="3910874" y="1292664"/>
                  <a:pt x="3766631" y="1292664"/>
                </a:cubicBezTo>
                <a:moveTo>
                  <a:pt x="879833" y="1060831"/>
                </a:moveTo>
                <a:lnTo>
                  <a:pt x="718589" y="1060831"/>
                </a:lnTo>
                <a:lnTo>
                  <a:pt x="465680" y="1748805"/>
                </a:lnTo>
                <a:lnTo>
                  <a:pt x="211545" y="1060831"/>
                </a:lnTo>
                <a:lnTo>
                  <a:pt x="42765" y="1060831"/>
                </a:lnTo>
                <a:lnTo>
                  <a:pt x="42765" y="1914675"/>
                </a:lnTo>
                <a:lnTo>
                  <a:pt x="148976" y="1914675"/>
                </a:lnTo>
                <a:lnTo>
                  <a:pt x="148976" y="1179284"/>
                </a:lnTo>
                <a:lnTo>
                  <a:pt x="421513" y="1914850"/>
                </a:lnTo>
                <a:lnTo>
                  <a:pt x="503362" y="1914850"/>
                </a:lnTo>
                <a:lnTo>
                  <a:pt x="773447" y="1178060"/>
                </a:lnTo>
                <a:lnTo>
                  <a:pt x="773447" y="1914850"/>
                </a:lnTo>
                <a:lnTo>
                  <a:pt x="879833" y="1914850"/>
                </a:lnTo>
                <a:lnTo>
                  <a:pt x="879833" y="1060831"/>
                </a:lnTo>
                <a:moveTo>
                  <a:pt x="1920559" y="1840488"/>
                </a:moveTo>
                <a:cubicBezTo>
                  <a:pt x="1820307" y="1840488"/>
                  <a:pt x="1753181" y="1768577"/>
                  <a:pt x="1753181" y="1609881"/>
                </a:cubicBezTo>
                <a:cubicBezTo>
                  <a:pt x="1753181" y="1450135"/>
                  <a:pt x="1820307" y="1379273"/>
                  <a:pt x="1920559" y="1379273"/>
                </a:cubicBezTo>
                <a:cubicBezTo>
                  <a:pt x="2020811" y="1379273"/>
                  <a:pt x="2087938" y="1449960"/>
                  <a:pt x="2087938" y="1609881"/>
                </a:cubicBezTo>
                <a:cubicBezTo>
                  <a:pt x="2087938" y="1768402"/>
                  <a:pt x="2020811" y="1840488"/>
                  <a:pt x="1920559" y="1840488"/>
                </a:cubicBezTo>
                <a:moveTo>
                  <a:pt x="2186963" y="1060831"/>
                </a:moveTo>
                <a:lnTo>
                  <a:pt x="2085659" y="1060831"/>
                </a:lnTo>
                <a:lnTo>
                  <a:pt x="2085659" y="1421965"/>
                </a:lnTo>
                <a:cubicBezTo>
                  <a:pt x="2063576" y="1354777"/>
                  <a:pt x="2009945" y="1292664"/>
                  <a:pt x="1903559" y="1292664"/>
                </a:cubicBezTo>
                <a:cubicBezTo>
                  <a:pt x="1766676" y="1292664"/>
                  <a:pt x="1646970" y="1400094"/>
                  <a:pt x="1646970" y="1613555"/>
                </a:cubicBezTo>
                <a:cubicBezTo>
                  <a:pt x="1646970" y="1829465"/>
                  <a:pt x="1766676" y="1927098"/>
                  <a:pt x="1894971" y="1927098"/>
                </a:cubicBezTo>
                <a:cubicBezTo>
                  <a:pt x="1991542" y="1927098"/>
                  <a:pt x="2062349" y="1870933"/>
                  <a:pt x="2085659" y="1791672"/>
                </a:cubicBezTo>
                <a:lnTo>
                  <a:pt x="2085659" y="1838039"/>
                </a:lnTo>
                <a:cubicBezTo>
                  <a:pt x="2085659" y="1866034"/>
                  <a:pt x="2088113" y="1896653"/>
                  <a:pt x="2091794" y="1914850"/>
                </a:cubicBezTo>
                <a:lnTo>
                  <a:pt x="2194499" y="1914850"/>
                </a:lnTo>
                <a:cubicBezTo>
                  <a:pt x="2189592" y="1885630"/>
                  <a:pt x="2187138" y="1842938"/>
                  <a:pt x="2187138" y="1787998"/>
                </a:cubicBezTo>
                <a:lnTo>
                  <a:pt x="2187138" y="1060831"/>
                </a:lnTo>
                <a:moveTo>
                  <a:pt x="2956729" y="1060831"/>
                </a:moveTo>
                <a:lnTo>
                  <a:pt x="2296854" y="1060831"/>
                </a:lnTo>
                <a:lnTo>
                  <a:pt x="2296854" y="1149890"/>
                </a:lnTo>
                <a:lnTo>
                  <a:pt x="2574300" y="1149890"/>
                </a:lnTo>
                <a:lnTo>
                  <a:pt x="2574300" y="1914850"/>
                </a:lnTo>
                <a:lnTo>
                  <a:pt x="2680686" y="1914850"/>
                </a:lnTo>
                <a:lnTo>
                  <a:pt x="2680686" y="1149890"/>
                </a:lnTo>
                <a:lnTo>
                  <a:pt x="2956904" y="1149890"/>
                </a:lnTo>
                <a:lnTo>
                  <a:pt x="2956904" y="1060831"/>
                </a:lnTo>
                <a:moveTo>
                  <a:pt x="4229682" y="1060831"/>
                </a:moveTo>
                <a:lnTo>
                  <a:pt x="4128203" y="1060831"/>
                </a:lnTo>
                <a:lnTo>
                  <a:pt x="4128203" y="1914675"/>
                </a:lnTo>
                <a:lnTo>
                  <a:pt x="4229682" y="1914675"/>
                </a:lnTo>
                <a:lnTo>
                  <a:pt x="4229682" y="1513473"/>
                </a:lnTo>
                <a:cubicBezTo>
                  <a:pt x="4229682" y="1428089"/>
                  <a:pt x="4272447" y="1370699"/>
                  <a:pt x="4362884" y="1370699"/>
                </a:cubicBezTo>
                <a:cubicBezTo>
                  <a:pt x="4452094" y="1370699"/>
                  <a:pt x="4494859" y="1428089"/>
                  <a:pt x="4494859" y="1513473"/>
                </a:cubicBezTo>
                <a:lnTo>
                  <a:pt x="4494859" y="1914850"/>
                </a:lnTo>
                <a:lnTo>
                  <a:pt x="4596338" y="1914850"/>
                </a:lnTo>
                <a:lnTo>
                  <a:pt x="4596338" y="1492827"/>
                </a:lnTo>
                <a:cubicBezTo>
                  <a:pt x="4596338" y="1378223"/>
                  <a:pt x="4525530" y="1292839"/>
                  <a:pt x="4399515" y="1292839"/>
                </a:cubicBezTo>
                <a:cubicBezTo>
                  <a:pt x="4315212" y="1292839"/>
                  <a:pt x="4252817" y="1330632"/>
                  <a:pt x="4229682" y="1399044"/>
                </a:cubicBezTo>
                <a:lnTo>
                  <a:pt x="4229682" y="1060831"/>
                </a:lnTo>
              </a:path>
            </a:pathLst>
          </a:custGeom>
          <a:solidFill>
            <a:schemeClr val="tx2"/>
          </a:solidFill>
          <a:ln w="1752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19647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 with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485" y="200217"/>
            <a:ext cx="4300538" cy="1938992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525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083875-577D-C85F-0FB1-123AA06C12E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921786" y="0"/>
            <a:ext cx="4222214" cy="51435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2A37D31-2302-34DA-6B23-83D8A0A55C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14447" y="4691063"/>
            <a:ext cx="2003975" cy="184666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F34C1DD-FF7B-50E5-F39F-07F4AB6C49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19350" y="4619648"/>
            <a:ext cx="13500" cy="2970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BBD96BC-C097-FCD3-E18A-F680A51EF3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9075" y="2143266"/>
            <a:ext cx="2091219" cy="1523860"/>
          </a:xfr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5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1BCCB0BA-0C9B-47CB-C04A-F23368711B5F}"/>
              </a:ext>
            </a:extLst>
          </p:cNvPr>
          <p:cNvSpPr>
            <a:spLocks noChangeAspect="1"/>
          </p:cNvSpPr>
          <p:nvPr userDrawn="1"/>
        </p:nvSpPr>
        <p:spPr>
          <a:xfrm>
            <a:off x="221260" y="4617979"/>
            <a:ext cx="1521740" cy="305100"/>
          </a:xfrm>
          <a:custGeom>
            <a:avLst/>
            <a:gdLst>
              <a:gd name="connsiteX0" fmla="*/ 950465 w 9611734"/>
              <a:gd name="connsiteY0" fmla="*/ 818675 h 1927097"/>
              <a:gd name="connsiteX1" fmla="*/ 803768 w 9611734"/>
              <a:gd name="connsiteY1" fmla="*/ 568646 h 1927097"/>
              <a:gd name="connsiteX2" fmla="*/ 950465 w 9611734"/>
              <a:gd name="connsiteY2" fmla="*/ 318617 h 1927097"/>
              <a:gd name="connsiteX3" fmla="*/ 1097162 w 9611734"/>
              <a:gd name="connsiteY3" fmla="*/ 568646 h 1927097"/>
              <a:gd name="connsiteX4" fmla="*/ 950465 w 9611734"/>
              <a:gd name="connsiteY4" fmla="*/ 818675 h 1927097"/>
              <a:gd name="connsiteX5" fmla="*/ 950465 w 9611734"/>
              <a:gd name="connsiteY5" fmla="*/ 251429 h 1927097"/>
              <a:gd name="connsiteX6" fmla="*/ 652338 w 9611734"/>
              <a:gd name="connsiteY6" fmla="*/ 568646 h 1927097"/>
              <a:gd name="connsiteX7" fmla="*/ 950465 w 9611734"/>
              <a:gd name="connsiteY7" fmla="*/ 885863 h 1927097"/>
              <a:gd name="connsiteX8" fmla="*/ 1248591 w 9611734"/>
              <a:gd name="connsiteY8" fmla="*/ 568646 h 1927097"/>
              <a:gd name="connsiteX9" fmla="*/ 950465 w 9611734"/>
              <a:gd name="connsiteY9" fmla="*/ 251429 h 1927097"/>
              <a:gd name="connsiteX10" fmla="*/ 2283534 w 9611734"/>
              <a:gd name="connsiteY10" fmla="*/ 251429 h 1927097"/>
              <a:gd name="connsiteX11" fmla="*/ 2114929 w 9611734"/>
              <a:gd name="connsiteY11" fmla="*/ 340488 h 1927097"/>
              <a:gd name="connsiteX12" fmla="*/ 2107568 w 9611734"/>
              <a:gd name="connsiteY12" fmla="*/ 340488 h 1927097"/>
              <a:gd name="connsiteX13" fmla="*/ 2107568 w 9611734"/>
              <a:gd name="connsiteY13" fmla="*/ 263677 h 1927097"/>
              <a:gd name="connsiteX14" fmla="*/ 1963324 w 9611734"/>
              <a:gd name="connsiteY14" fmla="*/ 263677 h 1927097"/>
              <a:gd name="connsiteX15" fmla="*/ 1963324 w 9611734"/>
              <a:gd name="connsiteY15" fmla="*/ 873615 h 1927097"/>
              <a:gd name="connsiteX16" fmla="*/ 2107568 w 9611734"/>
              <a:gd name="connsiteY16" fmla="*/ 873615 h 1927097"/>
              <a:gd name="connsiteX17" fmla="*/ 2107568 w 9611734"/>
              <a:gd name="connsiteY17" fmla="*/ 479412 h 1927097"/>
              <a:gd name="connsiteX18" fmla="*/ 2228501 w 9611734"/>
              <a:gd name="connsiteY18" fmla="*/ 336638 h 1927097"/>
              <a:gd name="connsiteX19" fmla="*/ 2332433 w 9611734"/>
              <a:gd name="connsiteY19" fmla="*/ 456142 h 1927097"/>
              <a:gd name="connsiteX20" fmla="*/ 2332433 w 9611734"/>
              <a:gd name="connsiteY20" fmla="*/ 873265 h 1927097"/>
              <a:gd name="connsiteX21" fmla="*/ 2476677 w 9611734"/>
              <a:gd name="connsiteY21" fmla="*/ 873265 h 1927097"/>
              <a:gd name="connsiteX22" fmla="*/ 2476677 w 9611734"/>
              <a:gd name="connsiteY22" fmla="*/ 455092 h 1927097"/>
              <a:gd name="connsiteX23" fmla="*/ 2283534 w 9611734"/>
              <a:gd name="connsiteY23" fmla="*/ 251429 h 1927097"/>
              <a:gd name="connsiteX24" fmla="*/ 2803897 w 9611734"/>
              <a:gd name="connsiteY24" fmla="*/ 251429 h 1927097"/>
              <a:gd name="connsiteX25" fmla="*/ 2570444 w 9611734"/>
              <a:gd name="connsiteY25" fmla="*/ 427097 h 1927097"/>
              <a:gd name="connsiteX26" fmla="*/ 2718368 w 9611734"/>
              <a:gd name="connsiteY26" fmla="*/ 602765 h 1927097"/>
              <a:gd name="connsiteX27" fmla="*/ 2840528 w 9611734"/>
              <a:gd name="connsiteY27" fmla="*/ 633209 h 1927097"/>
              <a:gd name="connsiteX28" fmla="*/ 2934645 w 9611734"/>
              <a:gd name="connsiteY28" fmla="*/ 723493 h 1927097"/>
              <a:gd name="connsiteX29" fmla="*/ 2813712 w 9611734"/>
              <a:gd name="connsiteY29" fmla="*/ 821125 h 1927097"/>
              <a:gd name="connsiteX30" fmla="*/ 2674376 w 9611734"/>
              <a:gd name="connsiteY30" fmla="*/ 679576 h 1927097"/>
              <a:gd name="connsiteX31" fmla="*/ 2544855 w 9611734"/>
              <a:gd name="connsiteY31" fmla="*/ 716144 h 1927097"/>
              <a:gd name="connsiteX32" fmla="*/ 2797763 w 9611734"/>
              <a:gd name="connsiteY32" fmla="*/ 885688 h 1927097"/>
              <a:gd name="connsiteX33" fmla="*/ 3051898 w 9611734"/>
              <a:gd name="connsiteY33" fmla="*/ 686924 h 1927097"/>
              <a:gd name="connsiteX34" fmla="*/ 2889427 w 9611734"/>
              <a:gd name="connsiteY34" fmla="*/ 503908 h 1927097"/>
              <a:gd name="connsiteX35" fmla="*/ 2772174 w 9611734"/>
              <a:gd name="connsiteY35" fmla="*/ 474688 h 1927097"/>
              <a:gd name="connsiteX36" fmla="*/ 2687872 w 9611734"/>
              <a:gd name="connsiteY36" fmla="*/ 394203 h 1927097"/>
              <a:gd name="connsiteX37" fmla="*/ 2791804 w 9611734"/>
              <a:gd name="connsiteY37" fmla="*/ 316167 h 1927097"/>
              <a:gd name="connsiteX38" fmla="*/ 2916418 w 9611734"/>
              <a:gd name="connsiteY38" fmla="*/ 433221 h 1927097"/>
              <a:gd name="connsiteX39" fmla="*/ 3038578 w 9611734"/>
              <a:gd name="connsiteY39" fmla="*/ 396652 h 1927097"/>
              <a:gd name="connsiteX40" fmla="*/ 2803897 w 9611734"/>
              <a:gd name="connsiteY40" fmla="*/ 251429 h 1927097"/>
              <a:gd name="connsiteX41" fmla="*/ 3409965 w 9611734"/>
              <a:gd name="connsiteY41" fmla="*/ 818675 h 1927097"/>
              <a:gd name="connsiteX42" fmla="*/ 3263268 w 9611734"/>
              <a:gd name="connsiteY42" fmla="*/ 568646 h 1927097"/>
              <a:gd name="connsiteX43" fmla="*/ 3409965 w 9611734"/>
              <a:gd name="connsiteY43" fmla="*/ 318617 h 1927097"/>
              <a:gd name="connsiteX44" fmla="*/ 3556663 w 9611734"/>
              <a:gd name="connsiteY44" fmla="*/ 568646 h 1927097"/>
              <a:gd name="connsiteX45" fmla="*/ 3409965 w 9611734"/>
              <a:gd name="connsiteY45" fmla="*/ 818675 h 1927097"/>
              <a:gd name="connsiteX46" fmla="*/ 3409965 w 9611734"/>
              <a:gd name="connsiteY46" fmla="*/ 251429 h 1927097"/>
              <a:gd name="connsiteX47" fmla="*/ 3111839 w 9611734"/>
              <a:gd name="connsiteY47" fmla="*/ 568646 h 1927097"/>
              <a:gd name="connsiteX48" fmla="*/ 3409965 w 9611734"/>
              <a:gd name="connsiteY48" fmla="*/ 885863 h 1927097"/>
              <a:gd name="connsiteX49" fmla="*/ 3708092 w 9611734"/>
              <a:gd name="connsiteY49" fmla="*/ 568646 h 1927097"/>
              <a:gd name="connsiteX50" fmla="*/ 3409965 w 9611734"/>
              <a:gd name="connsiteY50" fmla="*/ 251429 h 1927097"/>
              <a:gd name="connsiteX51" fmla="*/ 4113656 w 9611734"/>
              <a:gd name="connsiteY51" fmla="*/ 251429 h 1927097"/>
              <a:gd name="connsiteX52" fmla="*/ 3945051 w 9611734"/>
              <a:gd name="connsiteY52" fmla="*/ 340488 h 1927097"/>
              <a:gd name="connsiteX53" fmla="*/ 3937690 w 9611734"/>
              <a:gd name="connsiteY53" fmla="*/ 340488 h 1927097"/>
              <a:gd name="connsiteX54" fmla="*/ 3937690 w 9611734"/>
              <a:gd name="connsiteY54" fmla="*/ 263677 h 1927097"/>
              <a:gd name="connsiteX55" fmla="*/ 3793446 w 9611734"/>
              <a:gd name="connsiteY55" fmla="*/ 263677 h 1927097"/>
              <a:gd name="connsiteX56" fmla="*/ 3793446 w 9611734"/>
              <a:gd name="connsiteY56" fmla="*/ 873615 h 1927097"/>
              <a:gd name="connsiteX57" fmla="*/ 3937690 w 9611734"/>
              <a:gd name="connsiteY57" fmla="*/ 873615 h 1927097"/>
              <a:gd name="connsiteX58" fmla="*/ 3937690 w 9611734"/>
              <a:gd name="connsiteY58" fmla="*/ 479412 h 1927097"/>
              <a:gd name="connsiteX59" fmla="*/ 4058623 w 9611734"/>
              <a:gd name="connsiteY59" fmla="*/ 336638 h 1927097"/>
              <a:gd name="connsiteX60" fmla="*/ 4162555 w 9611734"/>
              <a:gd name="connsiteY60" fmla="*/ 456142 h 1927097"/>
              <a:gd name="connsiteX61" fmla="*/ 4162555 w 9611734"/>
              <a:gd name="connsiteY61" fmla="*/ 873265 h 1927097"/>
              <a:gd name="connsiteX62" fmla="*/ 4306799 w 9611734"/>
              <a:gd name="connsiteY62" fmla="*/ 873265 h 1927097"/>
              <a:gd name="connsiteX63" fmla="*/ 4306799 w 9611734"/>
              <a:gd name="connsiteY63" fmla="*/ 455092 h 1927097"/>
              <a:gd name="connsiteX64" fmla="*/ 4113656 w 9611734"/>
              <a:gd name="connsiteY64" fmla="*/ 251429 h 1927097"/>
              <a:gd name="connsiteX65" fmla="*/ 6255401 w 9611734"/>
              <a:gd name="connsiteY65" fmla="*/ 818675 h 1927097"/>
              <a:gd name="connsiteX66" fmla="*/ 6108704 w 9611734"/>
              <a:gd name="connsiteY66" fmla="*/ 568646 h 1927097"/>
              <a:gd name="connsiteX67" fmla="*/ 6255401 w 9611734"/>
              <a:gd name="connsiteY67" fmla="*/ 318617 h 1927097"/>
              <a:gd name="connsiteX68" fmla="*/ 6402098 w 9611734"/>
              <a:gd name="connsiteY68" fmla="*/ 568646 h 1927097"/>
              <a:gd name="connsiteX69" fmla="*/ 6255401 w 9611734"/>
              <a:gd name="connsiteY69" fmla="*/ 818675 h 1927097"/>
              <a:gd name="connsiteX70" fmla="*/ 6255401 w 9611734"/>
              <a:gd name="connsiteY70" fmla="*/ 251429 h 1927097"/>
              <a:gd name="connsiteX71" fmla="*/ 5957274 w 9611734"/>
              <a:gd name="connsiteY71" fmla="*/ 568646 h 1927097"/>
              <a:gd name="connsiteX72" fmla="*/ 6255401 w 9611734"/>
              <a:gd name="connsiteY72" fmla="*/ 885863 h 1927097"/>
              <a:gd name="connsiteX73" fmla="*/ 6553528 w 9611734"/>
              <a:gd name="connsiteY73" fmla="*/ 568646 h 1927097"/>
              <a:gd name="connsiteX74" fmla="*/ 6255401 w 9611734"/>
              <a:gd name="connsiteY74" fmla="*/ 251429 h 1927097"/>
              <a:gd name="connsiteX75" fmla="*/ 7588295 w 9611734"/>
              <a:gd name="connsiteY75" fmla="*/ 251429 h 1927097"/>
              <a:gd name="connsiteX76" fmla="*/ 7419689 w 9611734"/>
              <a:gd name="connsiteY76" fmla="*/ 340488 h 1927097"/>
              <a:gd name="connsiteX77" fmla="*/ 7412328 w 9611734"/>
              <a:gd name="connsiteY77" fmla="*/ 340488 h 1927097"/>
              <a:gd name="connsiteX78" fmla="*/ 7412328 w 9611734"/>
              <a:gd name="connsiteY78" fmla="*/ 263677 h 1927097"/>
              <a:gd name="connsiteX79" fmla="*/ 7268085 w 9611734"/>
              <a:gd name="connsiteY79" fmla="*/ 263677 h 1927097"/>
              <a:gd name="connsiteX80" fmla="*/ 7268085 w 9611734"/>
              <a:gd name="connsiteY80" fmla="*/ 873615 h 1927097"/>
              <a:gd name="connsiteX81" fmla="*/ 7412328 w 9611734"/>
              <a:gd name="connsiteY81" fmla="*/ 873615 h 1927097"/>
              <a:gd name="connsiteX82" fmla="*/ 7412328 w 9611734"/>
              <a:gd name="connsiteY82" fmla="*/ 479412 h 1927097"/>
              <a:gd name="connsiteX83" fmla="*/ 7533262 w 9611734"/>
              <a:gd name="connsiteY83" fmla="*/ 336638 h 1927097"/>
              <a:gd name="connsiteX84" fmla="*/ 7637194 w 9611734"/>
              <a:gd name="connsiteY84" fmla="*/ 456142 h 1927097"/>
              <a:gd name="connsiteX85" fmla="*/ 7637194 w 9611734"/>
              <a:gd name="connsiteY85" fmla="*/ 873265 h 1927097"/>
              <a:gd name="connsiteX86" fmla="*/ 7781438 w 9611734"/>
              <a:gd name="connsiteY86" fmla="*/ 873265 h 1927097"/>
              <a:gd name="connsiteX87" fmla="*/ 7781438 w 9611734"/>
              <a:gd name="connsiteY87" fmla="*/ 455092 h 1927097"/>
              <a:gd name="connsiteX88" fmla="*/ 7588295 w 9611734"/>
              <a:gd name="connsiteY88" fmla="*/ 251429 h 1927097"/>
              <a:gd name="connsiteX89" fmla="*/ 8108833 w 9611734"/>
              <a:gd name="connsiteY89" fmla="*/ 251429 h 1927097"/>
              <a:gd name="connsiteX90" fmla="*/ 7875380 w 9611734"/>
              <a:gd name="connsiteY90" fmla="*/ 427097 h 1927097"/>
              <a:gd name="connsiteX91" fmla="*/ 8023304 w 9611734"/>
              <a:gd name="connsiteY91" fmla="*/ 602765 h 1927097"/>
              <a:gd name="connsiteX92" fmla="*/ 8145464 w 9611734"/>
              <a:gd name="connsiteY92" fmla="*/ 633209 h 1927097"/>
              <a:gd name="connsiteX93" fmla="*/ 8239581 w 9611734"/>
              <a:gd name="connsiteY93" fmla="*/ 723493 h 1927097"/>
              <a:gd name="connsiteX94" fmla="*/ 8118648 w 9611734"/>
              <a:gd name="connsiteY94" fmla="*/ 821125 h 1927097"/>
              <a:gd name="connsiteX95" fmla="*/ 7979312 w 9611734"/>
              <a:gd name="connsiteY95" fmla="*/ 679576 h 1927097"/>
              <a:gd name="connsiteX96" fmla="*/ 7849791 w 9611734"/>
              <a:gd name="connsiteY96" fmla="*/ 716144 h 1927097"/>
              <a:gd name="connsiteX97" fmla="*/ 8102699 w 9611734"/>
              <a:gd name="connsiteY97" fmla="*/ 885688 h 1927097"/>
              <a:gd name="connsiteX98" fmla="*/ 8356834 w 9611734"/>
              <a:gd name="connsiteY98" fmla="*/ 686924 h 1927097"/>
              <a:gd name="connsiteX99" fmla="*/ 8194363 w 9611734"/>
              <a:gd name="connsiteY99" fmla="*/ 503908 h 1927097"/>
              <a:gd name="connsiteX100" fmla="*/ 8077110 w 9611734"/>
              <a:gd name="connsiteY100" fmla="*/ 474688 h 1927097"/>
              <a:gd name="connsiteX101" fmla="*/ 7992808 w 9611734"/>
              <a:gd name="connsiteY101" fmla="*/ 394203 h 1927097"/>
              <a:gd name="connsiteX102" fmla="*/ 8096740 w 9611734"/>
              <a:gd name="connsiteY102" fmla="*/ 316167 h 1927097"/>
              <a:gd name="connsiteX103" fmla="*/ 8221353 w 9611734"/>
              <a:gd name="connsiteY103" fmla="*/ 433221 h 1927097"/>
              <a:gd name="connsiteX104" fmla="*/ 8343514 w 9611734"/>
              <a:gd name="connsiteY104" fmla="*/ 396652 h 1927097"/>
              <a:gd name="connsiteX105" fmla="*/ 8108833 w 9611734"/>
              <a:gd name="connsiteY105" fmla="*/ 251429 h 1927097"/>
              <a:gd name="connsiteX106" fmla="*/ 8714726 w 9611734"/>
              <a:gd name="connsiteY106" fmla="*/ 818675 h 1927097"/>
              <a:gd name="connsiteX107" fmla="*/ 8568028 w 9611734"/>
              <a:gd name="connsiteY107" fmla="*/ 568646 h 1927097"/>
              <a:gd name="connsiteX108" fmla="*/ 8714726 w 9611734"/>
              <a:gd name="connsiteY108" fmla="*/ 318617 h 1927097"/>
              <a:gd name="connsiteX109" fmla="*/ 8861423 w 9611734"/>
              <a:gd name="connsiteY109" fmla="*/ 568646 h 1927097"/>
              <a:gd name="connsiteX110" fmla="*/ 8714726 w 9611734"/>
              <a:gd name="connsiteY110" fmla="*/ 818675 h 1927097"/>
              <a:gd name="connsiteX111" fmla="*/ 8714726 w 9611734"/>
              <a:gd name="connsiteY111" fmla="*/ 251429 h 1927097"/>
              <a:gd name="connsiteX112" fmla="*/ 8416599 w 9611734"/>
              <a:gd name="connsiteY112" fmla="*/ 568646 h 1927097"/>
              <a:gd name="connsiteX113" fmla="*/ 8714726 w 9611734"/>
              <a:gd name="connsiteY113" fmla="*/ 885863 h 1927097"/>
              <a:gd name="connsiteX114" fmla="*/ 9012852 w 9611734"/>
              <a:gd name="connsiteY114" fmla="*/ 568646 h 1927097"/>
              <a:gd name="connsiteX115" fmla="*/ 8714726 w 9611734"/>
              <a:gd name="connsiteY115" fmla="*/ 251429 h 1927097"/>
              <a:gd name="connsiteX116" fmla="*/ 9418592 w 9611734"/>
              <a:gd name="connsiteY116" fmla="*/ 251429 h 1927097"/>
              <a:gd name="connsiteX117" fmla="*/ 9249987 w 9611734"/>
              <a:gd name="connsiteY117" fmla="*/ 340488 h 1927097"/>
              <a:gd name="connsiteX118" fmla="*/ 9242625 w 9611734"/>
              <a:gd name="connsiteY118" fmla="*/ 340488 h 1927097"/>
              <a:gd name="connsiteX119" fmla="*/ 9242625 w 9611734"/>
              <a:gd name="connsiteY119" fmla="*/ 263677 h 1927097"/>
              <a:gd name="connsiteX120" fmla="*/ 9098382 w 9611734"/>
              <a:gd name="connsiteY120" fmla="*/ 263677 h 1927097"/>
              <a:gd name="connsiteX121" fmla="*/ 9098382 w 9611734"/>
              <a:gd name="connsiteY121" fmla="*/ 873615 h 1927097"/>
              <a:gd name="connsiteX122" fmla="*/ 9242625 w 9611734"/>
              <a:gd name="connsiteY122" fmla="*/ 873615 h 1927097"/>
              <a:gd name="connsiteX123" fmla="*/ 9242625 w 9611734"/>
              <a:gd name="connsiteY123" fmla="*/ 479412 h 1927097"/>
              <a:gd name="connsiteX124" fmla="*/ 9363559 w 9611734"/>
              <a:gd name="connsiteY124" fmla="*/ 336638 h 1927097"/>
              <a:gd name="connsiteX125" fmla="*/ 9467491 w 9611734"/>
              <a:gd name="connsiteY125" fmla="*/ 456142 h 1927097"/>
              <a:gd name="connsiteX126" fmla="*/ 9467491 w 9611734"/>
              <a:gd name="connsiteY126" fmla="*/ 873265 h 1927097"/>
              <a:gd name="connsiteX127" fmla="*/ 9611734 w 9611734"/>
              <a:gd name="connsiteY127" fmla="*/ 873265 h 1927097"/>
              <a:gd name="connsiteX128" fmla="*/ 9611734 w 9611734"/>
              <a:gd name="connsiteY128" fmla="*/ 455092 h 1927097"/>
              <a:gd name="connsiteX129" fmla="*/ 9418592 w 9611734"/>
              <a:gd name="connsiteY129" fmla="*/ 251429 h 1927097"/>
              <a:gd name="connsiteX130" fmla="*/ 566984 w 9611734"/>
              <a:gd name="connsiteY130" fmla="*/ 19596 h 1927097"/>
              <a:gd name="connsiteX131" fmla="*/ 415379 w 9611734"/>
              <a:gd name="connsiteY131" fmla="*/ 19596 h 1927097"/>
              <a:gd name="connsiteX132" fmla="*/ 415379 w 9611734"/>
              <a:gd name="connsiteY132" fmla="*/ 650356 h 1927097"/>
              <a:gd name="connsiteX133" fmla="*/ 283404 w 9611734"/>
              <a:gd name="connsiteY133" fmla="*/ 813776 h 1927097"/>
              <a:gd name="connsiteX134" fmla="*/ 151429 w 9611734"/>
              <a:gd name="connsiteY134" fmla="*/ 638108 h 1927097"/>
              <a:gd name="connsiteX135" fmla="*/ 151429 w 9611734"/>
              <a:gd name="connsiteY135" fmla="*/ 521055 h 1927097"/>
              <a:gd name="connsiteX136" fmla="*/ 0 w 9611734"/>
              <a:gd name="connsiteY136" fmla="*/ 558848 h 1927097"/>
              <a:gd name="connsiteX137" fmla="*/ 0 w 9611734"/>
              <a:gd name="connsiteY137" fmla="*/ 611338 h 1927097"/>
              <a:gd name="connsiteX138" fmla="*/ 283580 w 9611734"/>
              <a:gd name="connsiteY138" fmla="*/ 893212 h 1927097"/>
              <a:gd name="connsiteX139" fmla="*/ 566984 w 9611734"/>
              <a:gd name="connsiteY139" fmla="*/ 611338 h 1927097"/>
              <a:gd name="connsiteX140" fmla="*/ 566984 w 9611734"/>
              <a:gd name="connsiteY140" fmla="*/ 19596 h 1927097"/>
              <a:gd name="connsiteX141" fmla="*/ 1478364 w 9611734"/>
              <a:gd name="connsiteY141" fmla="*/ 19596 h 1927097"/>
              <a:gd name="connsiteX142" fmla="*/ 1334121 w 9611734"/>
              <a:gd name="connsiteY142" fmla="*/ 19596 h 1927097"/>
              <a:gd name="connsiteX143" fmla="*/ 1334121 w 9611734"/>
              <a:gd name="connsiteY143" fmla="*/ 873440 h 1927097"/>
              <a:gd name="connsiteX144" fmla="*/ 1478364 w 9611734"/>
              <a:gd name="connsiteY144" fmla="*/ 873440 h 1927097"/>
              <a:gd name="connsiteX145" fmla="*/ 1478364 w 9611734"/>
              <a:gd name="connsiteY145" fmla="*/ 479412 h 1927097"/>
              <a:gd name="connsiteX146" fmla="*/ 1599298 w 9611734"/>
              <a:gd name="connsiteY146" fmla="*/ 336638 h 1927097"/>
              <a:gd name="connsiteX147" fmla="*/ 1703230 w 9611734"/>
              <a:gd name="connsiteY147" fmla="*/ 456142 h 1927097"/>
              <a:gd name="connsiteX148" fmla="*/ 1703230 w 9611734"/>
              <a:gd name="connsiteY148" fmla="*/ 873265 h 1927097"/>
              <a:gd name="connsiteX149" fmla="*/ 1847474 w 9611734"/>
              <a:gd name="connsiteY149" fmla="*/ 873265 h 1927097"/>
              <a:gd name="connsiteX150" fmla="*/ 1847474 w 9611734"/>
              <a:gd name="connsiteY150" fmla="*/ 455092 h 1927097"/>
              <a:gd name="connsiteX151" fmla="*/ 1654331 w 9611734"/>
              <a:gd name="connsiteY151" fmla="*/ 251429 h 1927097"/>
              <a:gd name="connsiteX152" fmla="*/ 1485726 w 9611734"/>
              <a:gd name="connsiteY152" fmla="*/ 340488 h 1927097"/>
              <a:gd name="connsiteX153" fmla="*/ 1478364 w 9611734"/>
              <a:gd name="connsiteY153" fmla="*/ 340488 h 1927097"/>
              <a:gd name="connsiteX154" fmla="*/ 1478364 w 9611734"/>
              <a:gd name="connsiteY154" fmla="*/ 19596 h 1927097"/>
              <a:gd name="connsiteX155" fmla="*/ 5871744 w 9611734"/>
              <a:gd name="connsiteY155" fmla="*/ 19596 h 1927097"/>
              <a:gd name="connsiteX156" fmla="*/ 5720315 w 9611734"/>
              <a:gd name="connsiteY156" fmla="*/ 19596 h 1927097"/>
              <a:gd name="connsiteX157" fmla="*/ 5720315 w 9611734"/>
              <a:gd name="connsiteY157" fmla="*/ 650356 h 1927097"/>
              <a:gd name="connsiteX158" fmla="*/ 5588340 w 9611734"/>
              <a:gd name="connsiteY158" fmla="*/ 813776 h 1927097"/>
              <a:gd name="connsiteX159" fmla="*/ 5456366 w 9611734"/>
              <a:gd name="connsiteY159" fmla="*/ 638108 h 1927097"/>
              <a:gd name="connsiteX160" fmla="*/ 5456366 w 9611734"/>
              <a:gd name="connsiteY160" fmla="*/ 521055 h 1927097"/>
              <a:gd name="connsiteX161" fmla="*/ 5304936 w 9611734"/>
              <a:gd name="connsiteY161" fmla="*/ 558848 h 1927097"/>
              <a:gd name="connsiteX162" fmla="*/ 5304936 w 9611734"/>
              <a:gd name="connsiteY162" fmla="*/ 611338 h 1927097"/>
              <a:gd name="connsiteX163" fmla="*/ 5588515 w 9611734"/>
              <a:gd name="connsiteY163" fmla="*/ 893212 h 1927097"/>
              <a:gd name="connsiteX164" fmla="*/ 5871920 w 9611734"/>
              <a:gd name="connsiteY164" fmla="*/ 611338 h 1927097"/>
              <a:gd name="connsiteX165" fmla="*/ 5871920 w 9611734"/>
              <a:gd name="connsiteY165" fmla="*/ 19596 h 1927097"/>
              <a:gd name="connsiteX166" fmla="*/ 6783125 w 9611734"/>
              <a:gd name="connsiteY166" fmla="*/ 19596 h 1927097"/>
              <a:gd name="connsiteX167" fmla="*/ 6638882 w 9611734"/>
              <a:gd name="connsiteY167" fmla="*/ 19596 h 1927097"/>
              <a:gd name="connsiteX168" fmla="*/ 6638882 w 9611734"/>
              <a:gd name="connsiteY168" fmla="*/ 873440 h 1927097"/>
              <a:gd name="connsiteX169" fmla="*/ 6783125 w 9611734"/>
              <a:gd name="connsiteY169" fmla="*/ 873440 h 1927097"/>
              <a:gd name="connsiteX170" fmla="*/ 6783125 w 9611734"/>
              <a:gd name="connsiteY170" fmla="*/ 479412 h 1927097"/>
              <a:gd name="connsiteX171" fmla="*/ 6904059 w 9611734"/>
              <a:gd name="connsiteY171" fmla="*/ 336638 h 1927097"/>
              <a:gd name="connsiteX172" fmla="*/ 7007991 w 9611734"/>
              <a:gd name="connsiteY172" fmla="*/ 456142 h 1927097"/>
              <a:gd name="connsiteX173" fmla="*/ 7007991 w 9611734"/>
              <a:gd name="connsiteY173" fmla="*/ 873265 h 1927097"/>
              <a:gd name="connsiteX174" fmla="*/ 7152234 w 9611734"/>
              <a:gd name="connsiteY174" fmla="*/ 873265 h 1927097"/>
              <a:gd name="connsiteX175" fmla="*/ 7152234 w 9611734"/>
              <a:gd name="connsiteY175" fmla="*/ 455092 h 1927097"/>
              <a:gd name="connsiteX176" fmla="*/ 6959092 w 9611734"/>
              <a:gd name="connsiteY176" fmla="*/ 251429 h 1927097"/>
              <a:gd name="connsiteX177" fmla="*/ 6790486 w 9611734"/>
              <a:gd name="connsiteY177" fmla="*/ 340488 h 1927097"/>
              <a:gd name="connsiteX178" fmla="*/ 6783125 w 9611734"/>
              <a:gd name="connsiteY178" fmla="*/ 340488 h 1927097"/>
              <a:gd name="connsiteX179" fmla="*/ 6783125 w 9611734"/>
              <a:gd name="connsiteY179" fmla="*/ 19596 h 1927097"/>
              <a:gd name="connsiteX180" fmla="*/ 4781944 w 9611734"/>
              <a:gd name="connsiteY180" fmla="*/ 803978 h 1927097"/>
              <a:gd name="connsiteX181" fmla="*/ 4592482 w 9611734"/>
              <a:gd name="connsiteY181" fmla="*/ 607489 h 1927097"/>
              <a:gd name="connsiteX182" fmla="*/ 4666970 w 9611734"/>
              <a:gd name="connsiteY182" fmla="*/ 452642 h 1927097"/>
              <a:gd name="connsiteX183" fmla="*/ 4943188 w 9611734"/>
              <a:gd name="connsiteY183" fmla="*/ 753937 h 1927097"/>
              <a:gd name="connsiteX184" fmla="*/ 4781944 w 9611734"/>
              <a:gd name="connsiteY184" fmla="*/ 803978 h 1927097"/>
              <a:gd name="connsiteX185" fmla="*/ 5050801 w 9611734"/>
              <a:gd name="connsiteY185" fmla="*/ 653855 h 1927097"/>
              <a:gd name="connsiteX186" fmla="*/ 4811388 w 9611734"/>
              <a:gd name="connsiteY186" fmla="*/ 390354 h 1927097"/>
              <a:gd name="connsiteX187" fmla="*/ 4929868 w 9611734"/>
              <a:gd name="connsiteY187" fmla="*/ 367083 h 1927097"/>
              <a:gd name="connsiteX188" fmla="*/ 5089885 w 9611734"/>
              <a:gd name="connsiteY188" fmla="*/ 523154 h 1927097"/>
              <a:gd name="connsiteX189" fmla="*/ 5050801 w 9611734"/>
              <a:gd name="connsiteY189" fmla="*/ 653855 h 1927097"/>
              <a:gd name="connsiteX190" fmla="*/ 4778263 w 9611734"/>
              <a:gd name="connsiteY190" fmla="*/ 355010 h 1927097"/>
              <a:gd name="connsiteX191" fmla="*/ 4725684 w 9611734"/>
              <a:gd name="connsiteY191" fmla="*/ 296396 h 1927097"/>
              <a:gd name="connsiteX192" fmla="*/ 4665743 w 9611734"/>
              <a:gd name="connsiteY192" fmla="*/ 175668 h 1927097"/>
              <a:gd name="connsiteX193" fmla="*/ 4781768 w 9611734"/>
              <a:gd name="connsiteY193" fmla="*/ 64738 h 1927097"/>
              <a:gd name="connsiteX194" fmla="*/ 4896568 w 9611734"/>
              <a:gd name="connsiteY194" fmla="*/ 181792 h 1927097"/>
              <a:gd name="connsiteX195" fmla="*/ 4778263 w 9611734"/>
              <a:gd name="connsiteY195" fmla="*/ 355010 h 1927097"/>
              <a:gd name="connsiteX196" fmla="*/ 4785624 w 9611734"/>
              <a:gd name="connsiteY196" fmla="*/ 0 h 1927097"/>
              <a:gd name="connsiteX197" fmla="*/ 4533943 w 9611734"/>
              <a:gd name="connsiteY197" fmla="*/ 211011 h 1927097"/>
              <a:gd name="connsiteX198" fmla="*/ 4631741 w 9611734"/>
              <a:gd name="connsiteY198" fmla="*/ 414674 h 1927097"/>
              <a:gd name="connsiteX199" fmla="*/ 4632968 w 9611734"/>
              <a:gd name="connsiteY199" fmla="*/ 417124 h 1927097"/>
              <a:gd name="connsiteX200" fmla="*/ 4458228 w 9611734"/>
              <a:gd name="connsiteY200" fmla="*/ 662254 h 1927097"/>
              <a:gd name="connsiteX201" fmla="*/ 4703775 w 9611734"/>
              <a:gd name="connsiteY201" fmla="*/ 892862 h 1927097"/>
              <a:gd name="connsiteX202" fmla="*/ 4979994 w 9611734"/>
              <a:gd name="connsiteY202" fmla="*/ 794005 h 1927097"/>
              <a:gd name="connsiteX203" fmla="*/ 5053255 w 9611734"/>
              <a:gd name="connsiteY203" fmla="*/ 873265 h 1927097"/>
              <a:gd name="connsiteX204" fmla="*/ 5245170 w 9611734"/>
              <a:gd name="connsiteY204" fmla="*/ 873265 h 1927097"/>
              <a:gd name="connsiteX205" fmla="*/ 5245170 w 9611734"/>
              <a:gd name="connsiteY205" fmla="*/ 867141 h 1927097"/>
              <a:gd name="connsiteX206" fmla="*/ 5088834 w 9611734"/>
              <a:gd name="connsiteY206" fmla="*/ 695148 h 1927097"/>
              <a:gd name="connsiteX207" fmla="*/ 5192766 w 9611734"/>
              <a:gd name="connsiteY207" fmla="*/ 457191 h 1927097"/>
              <a:gd name="connsiteX208" fmla="*/ 5032749 w 9611734"/>
              <a:gd name="connsiteY208" fmla="*/ 302345 h 1927097"/>
              <a:gd name="connsiteX209" fmla="*/ 4886051 w 9611734"/>
              <a:gd name="connsiteY209" fmla="*/ 331564 h 1927097"/>
              <a:gd name="connsiteX210" fmla="*/ 4883598 w 9611734"/>
              <a:gd name="connsiteY210" fmla="*/ 326665 h 1927097"/>
              <a:gd name="connsiteX211" fmla="*/ 5015573 w 9611734"/>
              <a:gd name="connsiteY211" fmla="*/ 165695 h 1927097"/>
              <a:gd name="connsiteX212" fmla="*/ 4785624 w 9611734"/>
              <a:gd name="connsiteY212" fmla="*/ 0 h 1927097"/>
              <a:gd name="connsiteX213" fmla="*/ 1128885 w 9611734"/>
              <a:gd name="connsiteY213" fmla="*/ 1543918 h 1927097"/>
              <a:gd name="connsiteX214" fmla="*/ 1293810 w 9611734"/>
              <a:gd name="connsiteY214" fmla="*/ 1375599 h 1927097"/>
              <a:gd name="connsiteX215" fmla="*/ 1441734 w 9611734"/>
              <a:gd name="connsiteY215" fmla="*/ 1543918 h 1927097"/>
              <a:gd name="connsiteX216" fmla="*/ 1128885 w 9611734"/>
              <a:gd name="connsiteY216" fmla="*/ 1543918 h 1927097"/>
              <a:gd name="connsiteX217" fmla="*/ 1293810 w 9611734"/>
              <a:gd name="connsiteY217" fmla="*/ 1292664 h 1927097"/>
              <a:gd name="connsiteX218" fmla="*/ 1020045 w 9611734"/>
              <a:gd name="connsiteY218" fmla="*/ 1614780 h 1927097"/>
              <a:gd name="connsiteX219" fmla="*/ 1293810 w 9611734"/>
              <a:gd name="connsiteY219" fmla="*/ 1927098 h 1927097"/>
              <a:gd name="connsiteX220" fmla="*/ 1543037 w 9611734"/>
              <a:gd name="connsiteY220" fmla="*/ 1728334 h 1927097"/>
              <a:gd name="connsiteX221" fmla="*/ 1450147 w 9611734"/>
              <a:gd name="connsiteY221" fmla="*/ 1704013 h 1927097"/>
              <a:gd name="connsiteX222" fmla="*/ 1303450 w 9611734"/>
              <a:gd name="connsiteY222" fmla="*/ 1841888 h 1927097"/>
              <a:gd name="connsiteX223" fmla="*/ 1125029 w 9611734"/>
              <a:gd name="connsiteY223" fmla="*/ 1616180 h 1927097"/>
              <a:gd name="connsiteX224" fmla="*/ 1544089 w 9611734"/>
              <a:gd name="connsiteY224" fmla="*/ 1616180 h 1927097"/>
              <a:gd name="connsiteX225" fmla="*/ 1544089 w 9611734"/>
              <a:gd name="connsiteY225" fmla="*/ 1582061 h 1927097"/>
              <a:gd name="connsiteX226" fmla="*/ 1293810 w 9611734"/>
              <a:gd name="connsiteY226" fmla="*/ 1292664 h 1927097"/>
              <a:gd name="connsiteX227" fmla="*/ 2967595 w 9611734"/>
              <a:gd name="connsiteY227" fmla="*/ 1543918 h 1927097"/>
              <a:gd name="connsiteX228" fmla="*/ 3132520 w 9611734"/>
              <a:gd name="connsiteY228" fmla="*/ 1375599 h 1927097"/>
              <a:gd name="connsiteX229" fmla="*/ 3280444 w 9611734"/>
              <a:gd name="connsiteY229" fmla="*/ 1543918 h 1927097"/>
              <a:gd name="connsiteX230" fmla="*/ 2967595 w 9611734"/>
              <a:gd name="connsiteY230" fmla="*/ 1543918 h 1927097"/>
              <a:gd name="connsiteX231" fmla="*/ 3132520 w 9611734"/>
              <a:gd name="connsiteY231" fmla="*/ 1292664 h 1927097"/>
              <a:gd name="connsiteX232" fmla="*/ 2858756 w 9611734"/>
              <a:gd name="connsiteY232" fmla="*/ 1614780 h 1927097"/>
              <a:gd name="connsiteX233" fmla="*/ 3132520 w 9611734"/>
              <a:gd name="connsiteY233" fmla="*/ 1927098 h 1927097"/>
              <a:gd name="connsiteX234" fmla="*/ 3381748 w 9611734"/>
              <a:gd name="connsiteY234" fmla="*/ 1728334 h 1927097"/>
              <a:gd name="connsiteX235" fmla="*/ 3288857 w 9611734"/>
              <a:gd name="connsiteY235" fmla="*/ 1704013 h 1927097"/>
              <a:gd name="connsiteX236" fmla="*/ 3142160 w 9611734"/>
              <a:gd name="connsiteY236" fmla="*/ 1841888 h 1927097"/>
              <a:gd name="connsiteX237" fmla="*/ 2963740 w 9611734"/>
              <a:gd name="connsiteY237" fmla="*/ 1616180 h 1927097"/>
              <a:gd name="connsiteX238" fmla="*/ 3382799 w 9611734"/>
              <a:gd name="connsiteY238" fmla="*/ 1616180 h 1927097"/>
              <a:gd name="connsiteX239" fmla="*/ 3382799 w 9611734"/>
              <a:gd name="connsiteY239" fmla="*/ 1582061 h 1927097"/>
              <a:gd name="connsiteX240" fmla="*/ 3132520 w 9611734"/>
              <a:gd name="connsiteY240" fmla="*/ 1292664 h 1927097"/>
              <a:gd name="connsiteX241" fmla="*/ 3766631 w 9611734"/>
              <a:gd name="connsiteY241" fmla="*/ 1292664 h 1927097"/>
              <a:gd name="connsiteX242" fmla="*/ 3485505 w 9611734"/>
              <a:gd name="connsiteY242" fmla="*/ 1616005 h 1927097"/>
              <a:gd name="connsiteX243" fmla="*/ 3761723 w 9611734"/>
              <a:gd name="connsiteY243" fmla="*/ 1927098 h 1927097"/>
              <a:gd name="connsiteX244" fmla="*/ 4012178 w 9611734"/>
              <a:gd name="connsiteY244" fmla="*/ 1709962 h 1927097"/>
              <a:gd name="connsiteX245" fmla="*/ 3915606 w 9611734"/>
              <a:gd name="connsiteY245" fmla="*/ 1686692 h 1927097"/>
              <a:gd name="connsiteX246" fmla="*/ 3768909 w 9611734"/>
              <a:gd name="connsiteY246" fmla="*/ 1840313 h 1927097"/>
              <a:gd name="connsiteX247" fmla="*/ 3591716 w 9611734"/>
              <a:gd name="connsiteY247" fmla="*/ 1608481 h 1927097"/>
              <a:gd name="connsiteX248" fmla="*/ 3764002 w 9611734"/>
              <a:gd name="connsiteY248" fmla="*/ 1379098 h 1927097"/>
              <a:gd name="connsiteX249" fmla="*/ 3915606 w 9611734"/>
              <a:gd name="connsiteY249" fmla="*/ 1525546 h 1927097"/>
              <a:gd name="connsiteX250" fmla="*/ 4012178 w 9611734"/>
              <a:gd name="connsiteY250" fmla="*/ 1502275 h 1927097"/>
              <a:gd name="connsiteX251" fmla="*/ 3766631 w 9611734"/>
              <a:gd name="connsiteY251" fmla="*/ 1292664 h 1927097"/>
              <a:gd name="connsiteX252" fmla="*/ 879833 w 9611734"/>
              <a:gd name="connsiteY252" fmla="*/ 1060831 h 1927097"/>
              <a:gd name="connsiteX253" fmla="*/ 718589 w 9611734"/>
              <a:gd name="connsiteY253" fmla="*/ 1060831 h 1927097"/>
              <a:gd name="connsiteX254" fmla="*/ 465680 w 9611734"/>
              <a:gd name="connsiteY254" fmla="*/ 1748805 h 1927097"/>
              <a:gd name="connsiteX255" fmla="*/ 211545 w 9611734"/>
              <a:gd name="connsiteY255" fmla="*/ 1060831 h 1927097"/>
              <a:gd name="connsiteX256" fmla="*/ 42765 w 9611734"/>
              <a:gd name="connsiteY256" fmla="*/ 1060831 h 1927097"/>
              <a:gd name="connsiteX257" fmla="*/ 42765 w 9611734"/>
              <a:gd name="connsiteY257" fmla="*/ 1914675 h 1927097"/>
              <a:gd name="connsiteX258" fmla="*/ 148976 w 9611734"/>
              <a:gd name="connsiteY258" fmla="*/ 1914675 h 1927097"/>
              <a:gd name="connsiteX259" fmla="*/ 148976 w 9611734"/>
              <a:gd name="connsiteY259" fmla="*/ 1179284 h 1927097"/>
              <a:gd name="connsiteX260" fmla="*/ 421513 w 9611734"/>
              <a:gd name="connsiteY260" fmla="*/ 1914850 h 1927097"/>
              <a:gd name="connsiteX261" fmla="*/ 503362 w 9611734"/>
              <a:gd name="connsiteY261" fmla="*/ 1914850 h 1927097"/>
              <a:gd name="connsiteX262" fmla="*/ 773447 w 9611734"/>
              <a:gd name="connsiteY262" fmla="*/ 1178060 h 1927097"/>
              <a:gd name="connsiteX263" fmla="*/ 773447 w 9611734"/>
              <a:gd name="connsiteY263" fmla="*/ 1914850 h 1927097"/>
              <a:gd name="connsiteX264" fmla="*/ 879833 w 9611734"/>
              <a:gd name="connsiteY264" fmla="*/ 1914850 h 1927097"/>
              <a:gd name="connsiteX265" fmla="*/ 879833 w 9611734"/>
              <a:gd name="connsiteY265" fmla="*/ 1060831 h 1927097"/>
              <a:gd name="connsiteX266" fmla="*/ 1920559 w 9611734"/>
              <a:gd name="connsiteY266" fmla="*/ 1840488 h 1927097"/>
              <a:gd name="connsiteX267" fmla="*/ 1753181 w 9611734"/>
              <a:gd name="connsiteY267" fmla="*/ 1609881 h 1927097"/>
              <a:gd name="connsiteX268" fmla="*/ 1920559 w 9611734"/>
              <a:gd name="connsiteY268" fmla="*/ 1379273 h 1927097"/>
              <a:gd name="connsiteX269" fmla="*/ 2087938 w 9611734"/>
              <a:gd name="connsiteY269" fmla="*/ 1609881 h 1927097"/>
              <a:gd name="connsiteX270" fmla="*/ 1920559 w 9611734"/>
              <a:gd name="connsiteY270" fmla="*/ 1840488 h 1927097"/>
              <a:gd name="connsiteX271" fmla="*/ 2186963 w 9611734"/>
              <a:gd name="connsiteY271" fmla="*/ 1060831 h 1927097"/>
              <a:gd name="connsiteX272" fmla="*/ 2085659 w 9611734"/>
              <a:gd name="connsiteY272" fmla="*/ 1060831 h 1927097"/>
              <a:gd name="connsiteX273" fmla="*/ 2085659 w 9611734"/>
              <a:gd name="connsiteY273" fmla="*/ 1421965 h 1927097"/>
              <a:gd name="connsiteX274" fmla="*/ 1903559 w 9611734"/>
              <a:gd name="connsiteY274" fmla="*/ 1292664 h 1927097"/>
              <a:gd name="connsiteX275" fmla="*/ 1646970 w 9611734"/>
              <a:gd name="connsiteY275" fmla="*/ 1613555 h 1927097"/>
              <a:gd name="connsiteX276" fmla="*/ 1894971 w 9611734"/>
              <a:gd name="connsiteY276" fmla="*/ 1927098 h 1927097"/>
              <a:gd name="connsiteX277" fmla="*/ 2085659 w 9611734"/>
              <a:gd name="connsiteY277" fmla="*/ 1791672 h 1927097"/>
              <a:gd name="connsiteX278" fmla="*/ 2085659 w 9611734"/>
              <a:gd name="connsiteY278" fmla="*/ 1838039 h 1927097"/>
              <a:gd name="connsiteX279" fmla="*/ 2091794 w 9611734"/>
              <a:gd name="connsiteY279" fmla="*/ 1914850 h 1927097"/>
              <a:gd name="connsiteX280" fmla="*/ 2194499 w 9611734"/>
              <a:gd name="connsiteY280" fmla="*/ 1914850 h 1927097"/>
              <a:gd name="connsiteX281" fmla="*/ 2187138 w 9611734"/>
              <a:gd name="connsiteY281" fmla="*/ 1787998 h 1927097"/>
              <a:gd name="connsiteX282" fmla="*/ 2187138 w 9611734"/>
              <a:gd name="connsiteY282" fmla="*/ 1060831 h 1927097"/>
              <a:gd name="connsiteX283" fmla="*/ 2956729 w 9611734"/>
              <a:gd name="connsiteY283" fmla="*/ 1060831 h 1927097"/>
              <a:gd name="connsiteX284" fmla="*/ 2296854 w 9611734"/>
              <a:gd name="connsiteY284" fmla="*/ 1060831 h 1927097"/>
              <a:gd name="connsiteX285" fmla="*/ 2296854 w 9611734"/>
              <a:gd name="connsiteY285" fmla="*/ 1149890 h 1927097"/>
              <a:gd name="connsiteX286" fmla="*/ 2574300 w 9611734"/>
              <a:gd name="connsiteY286" fmla="*/ 1149890 h 1927097"/>
              <a:gd name="connsiteX287" fmla="*/ 2574300 w 9611734"/>
              <a:gd name="connsiteY287" fmla="*/ 1914850 h 1927097"/>
              <a:gd name="connsiteX288" fmla="*/ 2680686 w 9611734"/>
              <a:gd name="connsiteY288" fmla="*/ 1914850 h 1927097"/>
              <a:gd name="connsiteX289" fmla="*/ 2680686 w 9611734"/>
              <a:gd name="connsiteY289" fmla="*/ 1149890 h 1927097"/>
              <a:gd name="connsiteX290" fmla="*/ 2956904 w 9611734"/>
              <a:gd name="connsiteY290" fmla="*/ 1149890 h 1927097"/>
              <a:gd name="connsiteX291" fmla="*/ 2956904 w 9611734"/>
              <a:gd name="connsiteY291" fmla="*/ 1060831 h 1927097"/>
              <a:gd name="connsiteX292" fmla="*/ 4229682 w 9611734"/>
              <a:gd name="connsiteY292" fmla="*/ 1060831 h 1927097"/>
              <a:gd name="connsiteX293" fmla="*/ 4128203 w 9611734"/>
              <a:gd name="connsiteY293" fmla="*/ 1060831 h 1927097"/>
              <a:gd name="connsiteX294" fmla="*/ 4128203 w 9611734"/>
              <a:gd name="connsiteY294" fmla="*/ 1914675 h 1927097"/>
              <a:gd name="connsiteX295" fmla="*/ 4229682 w 9611734"/>
              <a:gd name="connsiteY295" fmla="*/ 1914675 h 1927097"/>
              <a:gd name="connsiteX296" fmla="*/ 4229682 w 9611734"/>
              <a:gd name="connsiteY296" fmla="*/ 1513473 h 1927097"/>
              <a:gd name="connsiteX297" fmla="*/ 4362884 w 9611734"/>
              <a:gd name="connsiteY297" fmla="*/ 1370699 h 1927097"/>
              <a:gd name="connsiteX298" fmla="*/ 4494859 w 9611734"/>
              <a:gd name="connsiteY298" fmla="*/ 1513473 h 1927097"/>
              <a:gd name="connsiteX299" fmla="*/ 4494859 w 9611734"/>
              <a:gd name="connsiteY299" fmla="*/ 1914850 h 1927097"/>
              <a:gd name="connsiteX300" fmla="*/ 4596338 w 9611734"/>
              <a:gd name="connsiteY300" fmla="*/ 1914850 h 1927097"/>
              <a:gd name="connsiteX301" fmla="*/ 4596338 w 9611734"/>
              <a:gd name="connsiteY301" fmla="*/ 1492827 h 1927097"/>
              <a:gd name="connsiteX302" fmla="*/ 4399515 w 9611734"/>
              <a:gd name="connsiteY302" fmla="*/ 1292839 h 1927097"/>
              <a:gd name="connsiteX303" fmla="*/ 4229682 w 9611734"/>
              <a:gd name="connsiteY303" fmla="*/ 1399044 h 1927097"/>
              <a:gd name="connsiteX304" fmla="*/ 4229682 w 9611734"/>
              <a:gd name="connsiteY304" fmla="*/ 1060831 h 192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9611734" h="1927097">
                <a:moveTo>
                  <a:pt x="950465" y="818675"/>
                </a:moveTo>
                <a:cubicBezTo>
                  <a:pt x="856347" y="818675"/>
                  <a:pt x="803768" y="729617"/>
                  <a:pt x="803768" y="568646"/>
                </a:cubicBezTo>
                <a:cubicBezTo>
                  <a:pt x="803768" y="405226"/>
                  <a:pt x="856347" y="318617"/>
                  <a:pt x="950465" y="318617"/>
                </a:cubicBezTo>
                <a:cubicBezTo>
                  <a:pt x="1044582" y="318617"/>
                  <a:pt x="1097162" y="406451"/>
                  <a:pt x="1097162" y="568646"/>
                </a:cubicBezTo>
                <a:cubicBezTo>
                  <a:pt x="1097162" y="732066"/>
                  <a:pt x="1044582" y="818675"/>
                  <a:pt x="950465" y="818675"/>
                </a:cubicBezTo>
                <a:moveTo>
                  <a:pt x="950465" y="251429"/>
                </a:moveTo>
                <a:cubicBezTo>
                  <a:pt x="758549" y="251429"/>
                  <a:pt x="652338" y="394203"/>
                  <a:pt x="652338" y="568646"/>
                </a:cubicBezTo>
                <a:cubicBezTo>
                  <a:pt x="652338" y="743089"/>
                  <a:pt x="758724" y="885863"/>
                  <a:pt x="950465" y="885863"/>
                </a:cubicBezTo>
                <a:cubicBezTo>
                  <a:pt x="1142381" y="885863"/>
                  <a:pt x="1248591" y="743089"/>
                  <a:pt x="1248591" y="568646"/>
                </a:cubicBezTo>
                <a:cubicBezTo>
                  <a:pt x="1248767" y="394028"/>
                  <a:pt x="1142381" y="251429"/>
                  <a:pt x="950465" y="251429"/>
                </a:cubicBezTo>
                <a:moveTo>
                  <a:pt x="2283534" y="251429"/>
                </a:moveTo>
                <a:cubicBezTo>
                  <a:pt x="2193097" y="251429"/>
                  <a:pt x="2142971" y="290447"/>
                  <a:pt x="2114929" y="340488"/>
                </a:cubicBezTo>
                <a:lnTo>
                  <a:pt x="2107568" y="340488"/>
                </a:lnTo>
                <a:lnTo>
                  <a:pt x="2107568" y="263677"/>
                </a:lnTo>
                <a:lnTo>
                  <a:pt x="1963324" y="263677"/>
                </a:lnTo>
                <a:lnTo>
                  <a:pt x="1963324" y="873615"/>
                </a:lnTo>
                <a:lnTo>
                  <a:pt x="2107568" y="873615"/>
                </a:lnTo>
                <a:lnTo>
                  <a:pt x="2107568" y="479412"/>
                </a:lnTo>
                <a:cubicBezTo>
                  <a:pt x="2107568" y="389129"/>
                  <a:pt x="2154013" y="336638"/>
                  <a:pt x="2228501" y="336638"/>
                </a:cubicBezTo>
                <a:cubicBezTo>
                  <a:pt x="2300535" y="336638"/>
                  <a:pt x="2332433" y="384230"/>
                  <a:pt x="2332433" y="456142"/>
                </a:cubicBezTo>
                <a:lnTo>
                  <a:pt x="2332433" y="873265"/>
                </a:lnTo>
                <a:lnTo>
                  <a:pt x="2476677" y="873265"/>
                </a:lnTo>
                <a:lnTo>
                  <a:pt x="2476677" y="455092"/>
                </a:lnTo>
                <a:cubicBezTo>
                  <a:pt x="2476502" y="329465"/>
                  <a:pt x="2410602" y="251429"/>
                  <a:pt x="2283534" y="251429"/>
                </a:cubicBezTo>
                <a:moveTo>
                  <a:pt x="2803897" y="251429"/>
                </a:moveTo>
                <a:cubicBezTo>
                  <a:pt x="2670696" y="251429"/>
                  <a:pt x="2570444" y="307594"/>
                  <a:pt x="2570444" y="427097"/>
                </a:cubicBezTo>
                <a:cubicBezTo>
                  <a:pt x="2570444" y="528403"/>
                  <a:pt x="2640024" y="583168"/>
                  <a:pt x="2718368" y="602765"/>
                </a:cubicBezTo>
                <a:lnTo>
                  <a:pt x="2840528" y="633209"/>
                </a:lnTo>
                <a:cubicBezTo>
                  <a:pt x="2905201" y="649131"/>
                  <a:pt x="2934645" y="672227"/>
                  <a:pt x="2934645" y="723493"/>
                </a:cubicBezTo>
                <a:cubicBezTo>
                  <a:pt x="2934645" y="785781"/>
                  <a:pt x="2890654" y="821125"/>
                  <a:pt x="2813712" y="821125"/>
                </a:cubicBezTo>
                <a:cubicBezTo>
                  <a:pt x="2730636" y="821125"/>
                  <a:pt x="2687872" y="780882"/>
                  <a:pt x="2674376" y="679576"/>
                </a:cubicBezTo>
                <a:lnTo>
                  <a:pt x="2544855" y="716144"/>
                </a:lnTo>
                <a:cubicBezTo>
                  <a:pt x="2552216" y="821125"/>
                  <a:pt x="2650014" y="885688"/>
                  <a:pt x="2797763" y="885688"/>
                </a:cubicBezTo>
                <a:cubicBezTo>
                  <a:pt x="2962688" y="885688"/>
                  <a:pt x="3051898" y="808877"/>
                  <a:pt x="3051898" y="686924"/>
                </a:cubicBezTo>
                <a:cubicBezTo>
                  <a:pt x="3051898" y="572320"/>
                  <a:pt x="2972503" y="524729"/>
                  <a:pt x="2889427" y="503908"/>
                </a:cubicBezTo>
                <a:lnTo>
                  <a:pt x="2772174" y="474688"/>
                </a:lnTo>
                <a:cubicBezTo>
                  <a:pt x="2713461" y="459991"/>
                  <a:pt x="2687872" y="433221"/>
                  <a:pt x="2687872" y="394203"/>
                </a:cubicBezTo>
                <a:cubicBezTo>
                  <a:pt x="2687872" y="345387"/>
                  <a:pt x="2729409" y="316167"/>
                  <a:pt x="2791804" y="316167"/>
                </a:cubicBezTo>
                <a:cubicBezTo>
                  <a:pt x="2865065" y="316167"/>
                  <a:pt x="2910284" y="356410"/>
                  <a:pt x="2916418" y="433221"/>
                </a:cubicBezTo>
                <a:lnTo>
                  <a:pt x="3038578" y="396652"/>
                </a:lnTo>
                <a:cubicBezTo>
                  <a:pt x="3023856" y="311093"/>
                  <a:pt x="2939553" y="251429"/>
                  <a:pt x="2803897" y="251429"/>
                </a:cubicBezTo>
                <a:moveTo>
                  <a:pt x="3409965" y="818675"/>
                </a:moveTo>
                <a:cubicBezTo>
                  <a:pt x="3315848" y="818675"/>
                  <a:pt x="3263268" y="729617"/>
                  <a:pt x="3263268" y="568646"/>
                </a:cubicBezTo>
                <a:cubicBezTo>
                  <a:pt x="3263268" y="405226"/>
                  <a:pt x="3315848" y="318617"/>
                  <a:pt x="3409965" y="318617"/>
                </a:cubicBezTo>
                <a:cubicBezTo>
                  <a:pt x="3504083" y="318617"/>
                  <a:pt x="3556663" y="406451"/>
                  <a:pt x="3556663" y="568646"/>
                </a:cubicBezTo>
                <a:cubicBezTo>
                  <a:pt x="3556487" y="732066"/>
                  <a:pt x="3504083" y="818675"/>
                  <a:pt x="3409965" y="818675"/>
                </a:cubicBezTo>
                <a:moveTo>
                  <a:pt x="3409965" y="251429"/>
                </a:moveTo>
                <a:cubicBezTo>
                  <a:pt x="3218050" y="251429"/>
                  <a:pt x="3111839" y="394203"/>
                  <a:pt x="3111839" y="568646"/>
                </a:cubicBezTo>
                <a:cubicBezTo>
                  <a:pt x="3111839" y="743089"/>
                  <a:pt x="3218225" y="885863"/>
                  <a:pt x="3409965" y="885863"/>
                </a:cubicBezTo>
                <a:cubicBezTo>
                  <a:pt x="3601881" y="885863"/>
                  <a:pt x="3708092" y="743089"/>
                  <a:pt x="3708092" y="568646"/>
                </a:cubicBezTo>
                <a:cubicBezTo>
                  <a:pt x="3708092" y="394028"/>
                  <a:pt x="3601706" y="251429"/>
                  <a:pt x="3409965" y="251429"/>
                </a:cubicBezTo>
                <a:moveTo>
                  <a:pt x="4113656" y="251429"/>
                </a:moveTo>
                <a:cubicBezTo>
                  <a:pt x="4023219" y="251429"/>
                  <a:pt x="3973094" y="290447"/>
                  <a:pt x="3945051" y="340488"/>
                </a:cubicBezTo>
                <a:lnTo>
                  <a:pt x="3937690" y="340488"/>
                </a:lnTo>
                <a:lnTo>
                  <a:pt x="3937690" y="263677"/>
                </a:lnTo>
                <a:lnTo>
                  <a:pt x="3793446" y="263677"/>
                </a:lnTo>
                <a:lnTo>
                  <a:pt x="3793446" y="873615"/>
                </a:lnTo>
                <a:lnTo>
                  <a:pt x="3937690" y="873615"/>
                </a:lnTo>
                <a:lnTo>
                  <a:pt x="3937690" y="479412"/>
                </a:lnTo>
                <a:cubicBezTo>
                  <a:pt x="3937690" y="389129"/>
                  <a:pt x="3984135" y="336638"/>
                  <a:pt x="4058623" y="336638"/>
                </a:cubicBezTo>
                <a:cubicBezTo>
                  <a:pt x="4130657" y="336638"/>
                  <a:pt x="4162555" y="384230"/>
                  <a:pt x="4162555" y="456142"/>
                </a:cubicBezTo>
                <a:lnTo>
                  <a:pt x="4162555" y="873265"/>
                </a:lnTo>
                <a:lnTo>
                  <a:pt x="4306799" y="873265"/>
                </a:lnTo>
                <a:lnTo>
                  <a:pt x="4306799" y="455092"/>
                </a:lnTo>
                <a:cubicBezTo>
                  <a:pt x="4306799" y="329465"/>
                  <a:pt x="4240724" y="251429"/>
                  <a:pt x="4113656" y="251429"/>
                </a:cubicBezTo>
                <a:moveTo>
                  <a:pt x="6255401" y="818675"/>
                </a:moveTo>
                <a:cubicBezTo>
                  <a:pt x="6161283" y="818675"/>
                  <a:pt x="6108704" y="729617"/>
                  <a:pt x="6108704" y="568646"/>
                </a:cubicBezTo>
                <a:cubicBezTo>
                  <a:pt x="6108704" y="405226"/>
                  <a:pt x="6161283" y="318617"/>
                  <a:pt x="6255401" y="318617"/>
                </a:cubicBezTo>
                <a:cubicBezTo>
                  <a:pt x="6349518" y="318617"/>
                  <a:pt x="6402098" y="406451"/>
                  <a:pt x="6402098" y="568646"/>
                </a:cubicBezTo>
                <a:cubicBezTo>
                  <a:pt x="6402098" y="732066"/>
                  <a:pt x="6349518" y="818675"/>
                  <a:pt x="6255401" y="818675"/>
                </a:cubicBezTo>
                <a:moveTo>
                  <a:pt x="6255401" y="251429"/>
                </a:moveTo>
                <a:cubicBezTo>
                  <a:pt x="6063485" y="251429"/>
                  <a:pt x="5957274" y="394203"/>
                  <a:pt x="5957274" y="568646"/>
                </a:cubicBezTo>
                <a:cubicBezTo>
                  <a:pt x="5957274" y="743089"/>
                  <a:pt x="6063660" y="885863"/>
                  <a:pt x="6255401" y="885863"/>
                </a:cubicBezTo>
                <a:cubicBezTo>
                  <a:pt x="6447316" y="885863"/>
                  <a:pt x="6553528" y="743089"/>
                  <a:pt x="6553528" y="568646"/>
                </a:cubicBezTo>
                <a:cubicBezTo>
                  <a:pt x="6553528" y="394028"/>
                  <a:pt x="6447316" y="251429"/>
                  <a:pt x="6255401" y="251429"/>
                </a:cubicBezTo>
                <a:moveTo>
                  <a:pt x="7588295" y="251429"/>
                </a:moveTo>
                <a:cubicBezTo>
                  <a:pt x="7497858" y="251429"/>
                  <a:pt x="7447732" y="290447"/>
                  <a:pt x="7419689" y="340488"/>
                </a:cubicBezTo>
                <a:lnTo>
                  <a:pt x="7412328" y="340488"/>
                </a:lnTo>
                <a:lnTo>
                  <a:pt x="7412328" y="263677"/>
                </a:lnTo>
                <a:lnTo>
                  <a:pt x="7268085" y="263677"/>
                </a:lnTo>
                <a:lnTo>
                  <a:pt x="7268085" y="873615"/>
                </a:lnTo>
                <a:lnTo>
                  <a:pt x="7412328" y="873615"/>
                </a:lnTo>
                <a:lnTo>
                  <a:pt x="7412328" y="479412"/>
                </a:lnTo>
                <a:cubicBezTo>
                  <a:pt x="7412328" y="389129"/>
                  <a:pt x="7458774" y="336638"/>
                  <a:pt x="7533262" y="336638"/>
                </a:cubicBezTo>
                <a:cubicBezTo>
                  <a:pt x="7605295" y="336638"/>
                  <a:pt x="7637194" y="384230"/>
                  <a:pt x="7637194" y="456142"/>
                </a:cubicBezTo>
                <a:lnTo>
                  <a:pt x="7637194" y="873265"/>
                </a:lnTo>
                <a:lnTo>
                  <a:pt x="7781438" y="873265"/>
                </a:lnTo>
                <a:lnTo>
                  <a:pt x="7781438" y="455092"/>
                </a:lnTo>
                <a:cubicBezTo>
                  <a:pt x="7781438" y="329465"/>
                  <a:pt x="7715362" y="251429"/>
                  <a:pt x="7588295" y="251429"/>
                </a:cubicBezTo>
                <a:moveTo>
                  <a:pt x="8108833" y="251429"/>
                </a:moveTo>
                <a:cubicBezTo>
                  <a:pt x="7975631" y="251429"/>
                  <a:pt x="7875380" y="307594"/>
                  <a:pt x="7875380" y="427097"/>
                </a:cubicBezTo>
                <a:cubicBezTo>
                  <a:pt x="7875380" y="528403"/>
                  <a:pt x="7944960" y="583168"/>
                  <a:pt x="8023304" y="602765"/>
                </a:cubicBezTo>
                <a:lnTo>
                  <a:pt x="8145464" y="633209"/>
                </a:lnTo>
                <a:cubicBezTo>
                  <a:pt x="8210137" y="649131"/>
                  <a:pt x="8239581" y="672227"/>
                  <a:pt x="8239581" y="723493"/>
                </a:cubicBezTo>
                <a:cubicBezTo>
                  <a:pt x="8239581" y="785781"/>
                  <a:pt x="8195589" y="821125"/>
                  <a:pt x="8118648" y="821125"/>
                </a:cubicBezTo>
                <a:cubicBezTo>
                  <a:pt x="8035573" y="821125"/>
                  <a:pt x="7992808" y="780882"/>
                  <a:pt x="7979312" y="679576"/>
                </a:cubicBezTo>
                <a:lnTo>
                  <a:pt x="7849791" y="716144"/>
                </a:lnTo>
                <a:cubicBezTo>
                  <a:pt x="7857152" y="821125"/>
                  <a:pt x="7954950" y="885688"/>
                  <a:pt x="8102699" y="885688"/>
                </a:cubicBezTo>
                <a:cubicBezTo>
                  <a:pt x="8267624" y="885688"/>
                  <a:pt x="8356834" y="808877"/>
                  <a:pt x="8356834" y="686924"/>
                </a:cubicBezTo>
                <a:cubicBezTo>
                  <a:pt x="8356834" y="572320"/>
                  <a:pt x="8277439" y="524729"/>
                  <a:pt x="8194363" y="503908"/>
                </a:cubicBezTo>
                <a:lnTo>
                  <a:pt x="8077110" y="474688"/>
                </a:lnTo>
                <a:cubicBezTo>
                  <a:pt x="8018396" y="459991"/>
                  <a:pt x="7992808" y="433221"/>
                  <a:pt x="7992808" y="394203"/>
                </a:cubicBezTo>
                <a:cubicBezTo>
                  <a:pt x="7992808" y="345387"/>
                  <a:pt x="8034346" y="316167"/>
                  <a:pt x="8096740" y="316167"/>
                </a:cubicBezTo>
                <a:cubicBezTo>
                  <a:pt x="8170001" y="316167"/>
                  <a:pt x="8215220" y="356410"/>
                  <a:pt x="8221353" y="433221"/>
                </a:cubicBezTo>
                <a:lnTo>
                  <a:pt x="8343514" y="396652"/>
                </a:lnTo>
                <a:cubicBezTo>
                  <a:pt x="8328791" y="311093"/>
                  <a:pt x="8244489" y="251429"/>
                  <a:pt x="8108833" y="251429"/>
                </a:cubicBezTo>
                <a:moveTo>
                  <a:pt x="8714726" y="818675"/>
                </a:moveTo>
                <a:cubicBezTo>
                  <a:pt x="8620608" y="818675"/>
                  <a:pt x="8568028" y="729617"/>
                  <a:pt x="8568028" y="568646"/>
                </a:cubicBezTo>
                <a:cubicBezTo>
                  <a:pt x="8568028" y="405226"/>
                  <a:pt x="8620608" y="318617"/>
                  <a:pt x="8714726" y="318617"/>
                </a:cubicBezTo>
                <a:cubicBezTo>
                  <a:pt x="8808844" y="318617"/>
                  <a:pt x="8861423" y="406451"/>
                  <a:pt x="8861423" y="568646"/>
                </a:cubicBezTo>
                <a:cubicBezTo>
                  <a:pt x="8861423" y="732066"/>
                  <a:pt x="8808844" y="818675"/>
                  <a:pt x="8714726" y="818675"/>
                </a:cubicBezTo>
                <a:moveTo>
                  <a:pt x="8714726" y="251429"/>
                </a:moveTo>
                <a:cubicBezTo>
                  <a:pt x="8522810" y="251429"/>
                  <a:pt x="8416599" y="394203"/>
                  <a:pt x="8416599" y="568646"/>
                </a:cubicBezTo>
                <a:cubicBezTo>
                  <a:pt x="8416599" y="743089"/>
                  <a:pt x="8522810" y="885863"/>
                  <a:pt x="8714726" y="885863"/>
                </a:cubicBezTo>
                <a:cubicBezTo>
                  <a:pt x="8906641" y="885863"/>
                  <a:pt x="9012852" y="743089"/>
                  <a:pt x="9012852" y="568646"/>
                </a:cubicBezTo>
                <a:cubicBezTo>
                  <a:pt x="9012852" y="394028"/>
                  <a:pt x="8906641" y="251429"/>
                  <a:pt x="8714726" y="251429"/>
                </a:cubicBezTo>
                <a:moveTo>
                  <a:pt x="9418592" y="251429"/>
                </a:moveTo>
                <a:cubicBezTo>
                  <a:pt x="9328155" y="251429"/>
                  <a:pt x="9278029" y="290447"/>
                  <a:pt x="9249987" y="340488"/>
                </a:cubicBezTo>
                <a:lnTo>
                  <a:pt x="9242625" y="340488"/>
                </a:lnTo>
                <a:lnTo>
                  <a:pt x="9242625" y="263677"/>
                </a:lnTo>
                <a:lnTo>
                  <a:pt x="9098382" y="263677"/>
                </a:lnTo>
                <a:lnTo>
                  <a:pt x="9098382" y="873615"/>
                </a:lnTo>
                <a:lnTo>
                  <a:pt x="9242625" y="873615"/>
                </a:lnTo>
                <a:lnTo>
                  <a:pt x="9242625" y="479412"/>
                </a:lnTo>
                <a:cubicBezTo>
                  <a:pt x="9242625" y="389129"/>
                  <a:pt x="9289071" y="336638"/>
                  <a:pt x="9363559" y="336638"/>
                </a:cubicBezTo>
                <a:cubicBezTo>
                  <a:pt x="9435593" y="336638"/>
                  <a:pt x="9467491" y="384230"/>
                  <a:pt x="9467491" y="456142"/>
                </a:cubicBezTo>
                <a:lnTo>
                  <a:pt x="9467491" y="873265"/>
                </a:lnTo>
                <a:lnTo>
                  <a:pt x="9611734" y="873265"/>
                </a:lnTo>
                <a:lnTo>
                  <a:pt x="9611734" y="455092"/>
                </a:lnTo>
                <a:cubicBezTo>
                  <a:pt x="9611560" y="329465"/>
                  <a:pt x="9545660" y="251429"/>
                  <a:pt x="9418592" y="251429"/>
                </a:cubicBezTo>
                <a:moveTo>
                  <a:pt x="566984" y="19596"/>
                </a:moveTo>
                <a:lnTo>
                  <a:pt x="415379" y="19596"/>
                </a:lnTo>
                <a:lnTo>
                  <a:pt x="415379" y="650356"/>
                </a:lnTo>
                <a:cubicBezTo>
                  <a:pt x="415379" y="752887"/>
                  <a:pt x="376295" y="813776"/>
                  <a:pt x="283404" y="813776"/>
                </a:cubicBezTo>
                <a:cubicBezTo>
                  <a:pt x="191740" y="813776"/>
                  <a:pt x="151429" y="749213"/>
                  <a:pt x="151429" y="638108"/>
                </a:cubicBezTo>
                <a:lnTo>
                  <a:pt x="151429" y="521055"/>
                </a:lnTo>
                <a:lnTo>
                  <a:pt x="0" y="558848"/>
                </a:lnTo>
                <a:lnTo>
                  <a:pt x="0" y="611338"/>
                </a:lnTo>
                <a:cubicBezTo>
                  <a:pt x="0" y="771084"/>
                  <a:pt x="79395" y="893212"/>
                  <a:pt x="283580" y="893212"/>
                </a:cubicBezTo>
                <a:cubicBezTo>
                  <a:pt x="487589" y="893212"/>
                  <a:pt x="566984" y="771259"/>
                  <a:pt x="566984" y="611338"/>
                </a:cubicBezTo>
                <a:lnTo>
                  <a:pt x="566984" y="19596"/>
                </a:lnTo>
                <a:moveTo>
                  <a:pt x="1478364" y="19596"/>
                </a:moveTo>
                <a:lnTo>
                  <a:pt x="1334121" y="19596"/>
                </a:lnTo>
                <a:lnTo>
                  <a:pt x="1334121" y="873440"/>
                </a:lnTo>
                <a:lnTo>
                  <a:pt x="1478364" y="873440"/>
                </a:lnTo>
                <a:lnTo>
                  <a:pt x="1478364" y="479412"/>
                </a:lnTo>
                <a:cubicBezTo>
                  <a:pt x="1478364" y="389129"/>
                  <a:pt x="1524810" y="336638"/>
                  <a:pt x="1599298" y="336638"/>
                </a:cubicBezTo>
                <a:cubicBezTo>
                  <a:pt x="1671332" y="336638"/>
                  <a:pt x="1703230" y="384230"/>
                  <a:pt x="1703230" y="456142"/>
                </a:cubicBezTo>
                <a:lnTo>
                  <a:pt x="1703230" y="873265"/>
                </a:lnTo>
                <a:lnTo>
                  <a:pt x="1847474" y="873265"/>
                </a:lnTo>
                <a:lnTo>
                  <a:pt x="1847474" y="455092"/>
                </a:lnTo>
                <a:cubicBezTo>
                  <a:pt x="1847474" y="329465"/>
                  <a:pt x="1781398" y="251429"/>
                  <a:pt x="1654331" y="251429"/>
                </a:cubicBezTo>
                <a:cubicBezTo>
                  <a:pt x="1563894" y="251429"/>
                  <a:pt x="1513768" y="290447"/>
                  <a:pt x="1485726" y="340488"/>
                </a:cubicBezTo>
                <a:lnTo>
                  <a:pt x="1478364" y="340488"/>
                </a:lnTo>
                <a:lnTo>
                  <a:pt x="1478364" y="19596"/>
                </a:lnTo>
                <a:moveTo>
                  <a:pt x="5871744" y="19596"/>
                </a:moveTo>
                <a:lnTo>
                  <a:pt x="5720315" y="19596"/>
                </a:lnTo>
                <a:lnTo>
                  <a:pt x="5720315" y="650356"/>
                </a:lnTo>
                <a:cubicBezTo>
                  <a:pt x="5720315" y="752887"/>
                  <a:pt x="5681231" y="813776"/>
                  <a:pt x="5588340" y="813776"/>
                </a:cubicBezTo>
                <a:cubicBezTo>
                  <a:pt x="5496676" y="813776"/>
                  <a:pt x="5456366" y="749213"/>
                  <a:pt x="5456366" y="638108"/>
                </a:cubicBezTo>
                <a:lnTo>
                  <a:pt x="5456366" y="521055"/>
                </a:lnTo>
                <a:lnTo>
                  <a:pt x="5304936" y="558848"/>
                </a:lnTo>
                <a:lnTo>
                  <a:pt x="5304936" y="611338"/>
                </a:lnTo>
                <a:cubicBezTo>
                  <a:pt x="5304936" y="771084"/>
                  <a:pt x="5384331" y="893212"/>
                  <a:pt x="5588515" y="893212"/>
                </a:cubicBezTo>
                <a:cubicBezTo>
                  <a:pt x="5792700" y="893212"/>
                  <a:pt x="5871920" y="771259"/>
                  <a:pt x="5871920" y="611338"/>
                </a:cubicBezTo>
                <a:lnTo>
                  <a:pt x="5871920" y="19596"/>
                </a:lnTo>
                <a:moveTo>
                  <a:pt x="6783125" y="19596"/>
                </a:moveTo>
                <a:lnTo>
                  <a:pt x="6638882" y="19596"/>
                </a:lnTo>
                <a:lnTo>
                  <a:pt x="6638882" y="873440"/>
                </a:lnTo>
                <a:lnTo>
                  <a:pt x="6783125" y="873440"/>
                </a:lnTo>
                <a:lnTo>
                  <a:pt x="6783125" y="479412"/>
                </a:lnTo>
                <a:cubicBezTo>
                  <a:pt x="6783125" y="389129"/>
                  <a:pt x="6829571" y="336638"/>
                  <a:pt x="6904059" y="336638"/>
                </a:cubicBezTo>
                <a:cubicBezTo>
                  <a:pt x="6976092" y="336638"/>
                  <a:pt x="7007991" y="384230"/>
                  <a:pt x="7007991" y="456142"/>
                </a:cubicBezTo>
                <a:lnTo>
                  <a:pt x="7007991" y="873265"/>
                </a:lnTo>
                <a:lnTo>
                  <a:pt x="7152234" y="873265"/>
                </a:lnTo>
                <a:lnTo>
                  <a:pt x="7152234" y="455092"/>
                </a:lnTo>
                <a:cubicBezTo>
                  <a:pt x="7152234" y="329465"/>
                  <a:pt x="7086335" y="251429"/>
                  <a:pt x="6959092" y="251429"/>
                </a:cubicBezTo>
                <a:cubicBezTo>
                  <a:pt x="6868655" y="251429"/>
                  <a:pt x="6818529" y="290447"/>
                  <a:pt x="6790486" y="340488"/>
                </a:cubicBezTo>
                <a:lnTo>
                  <a:pt x="6783125" y="340488"/>
                </a:lnTo>
                <a:lnTo>
                  <a:pt x="6783125" y="19596"/>
                </a:lnTo>
                <a:moveTo>
                  <a:pt x="4781944" y="803978"/>
                </a:moveTo>
                <a:cubicBezTo>
                  <a:pt x="4664691" y="803978"/>
                  <a:pt x="4592482" y="708795"/>
                  <a:pt x="4592482" y="607489"/>
                </a:cubicBezTo>
                <a:cubicBezTo>
                  <a:pt x="4592482" y="543976"/>
                  <a:pt x="4620524" y="485536"/>
                  <a:pt x="4666970" y="452642"/>
                </a:cubicBezTo>
                <a:lnTo>
                  <a:pt x="4943188" y="753937"/>
                </a:lnTo>
                <a:cubicBezTo>
                  <a:pt x="4892010" y="784382"/>
                  <a:pt x="4834523" y="803978"/>
                  <a:pt x="4781944" y="803978"/>
                </a:cubicBezTo>
                <a:moveTo>
                  <a:pt x="5050801" y="653855"/>
                </a:moveTo>
                <a:lnTo>
                  <a:pt x="4811388" y="390354"/>
                </a:lnTo>
                <a:cubicBezTo>
                  <a:pt x="4854153" y="373207"/>
                  <a:pt x="4895691" y="367083"/>
                  <a:pt x="4929868" y="367083"/>
                </a:cubicBezTo>
                <a:cubicBezTo>
                  <a:pt x="5028893" y="367083"/>
                  <a:pt x="5089885" y="424472"/>
                  <a:pt x="5089885" y="523154"/>
                </a:cubicBezTo>
                <a:cubicBezTo>
                  <a:pt x="5089885" y="567246"/>
                  <a:pt x="5077617" y="612388"/>
                  <a:pt x="5050801" y="653855"/>
                </a:cubicBezTo>
                <a:moveTo>
                  <a:pt x="4778263" y="355010"/>
                </a:moveTo>
                <a:lnTo>
                  <a:pt x="4725684" y="296396"/>
                </a:lnTo>
                <a:cubicBezTo>
                  <a:pt x="4679238" y="245130"/>
                  <a:pt x="4665743" y="213461"/>
                  <a:pt x="4665743" y="175668"/>
                </a:cubicBezTo>
                <a:cubicBezTo>
                  <a:pt x="4665743" y="104981"/>
                  <a:pt x="4710961" y="64738"/>
                  <a:pt x="4781768" y="64738"/>
                </a:cubicBezTo>
                <a:cubicBezTo>
                  <a:pt x="4853803" y="64738"/>
                  <a:pt x="4896568" y="106206"/>
                  <a:pt x="4896568" y="181792"/>
                </a:cubicBezTo>
                <a:cubicBezTo>
                  <a:pt x="4896743" y="251429"/>
                  <a:pt x="4862566" y="317217"/>
                  <a:pt x="4778263" y="355010"/>
                </a:cubicBezTo>
                <a:moveTo>
                  <a:pt x="4785624" y="0"/>
                </a:moveTo>
                <a:cubicBezTo>
                  <a:pt x="4617019" y="0"/>
                  <a:pt x="4533943" y="93958"/>
                  <a:pt x="4533943" y="211011"/>
                </a:cubicBezTo>
                <a:cubicBezTo>
                  <a:pt x="4533943" y="274350"/>
                  <a:pt x="4560759" y="337863"/>
                  <a:pt x="4631741" y="414674"/>
                </a:cubicBezTo>
                <a:lnTo>
                  <a:pt x="4632968" y="417124"/>
                </a:lnTo>
                <a:cubicBezTo>
                  <a:pt x="4513262" y="474513"/>
                  <a:pt x="4458228" y="567246"/>
                  <a:pt x="4458228" y="662254"/>
                </a:cubicBezTo>
                <a:cubicBezTo>
                  <a:pt x="4458228" y="787881"/>
                  <a:pt x="4554800" y="892862"/>
                  <a:pt x="4703775" y="892862"/>
                </a:cubicBezTo>
                <a:cubicBezTo>
                  <a:pt x="4789305" y="892862"/>
                  <a:pt x="4889557" y="857518"/>
                  <a:pt x="4979994" y="794005"/>
                </a:cubicBezTo>
                <a:lnTo>
                  <a:pt x="5053255" y="873265"/>
                </a:lnTo>
                <a:lnTo>
                  <a:pt x="5245170" y="873265"/>
                </a:lnTo>
                <a:lnTo>
                  <a:pt x="5245170" y="867141"/>
                </a:lnTo>
                <a:lnTo>
                  <a:pt x="5088834" y="695148"/>
                </a:lnTo>
                <a:cubicBezTo>
                  <a:pt x="5154909" y="617112"/>
                  <a:pt x="5192766" y="531728"/>
                  <a:pt x="5192766" y="457191"/>
                </a:cubicBezTo>
                <a:cubicBezTo>
                  <a:pt x="5192766" y="364458"/>
                  <a:pt x="5130372" y="302345"/>
                  <a:pt x="5032749" y="302345"/>
                </a:cubicBezTo>
                <a:cubicBezTo>
                  <a:pt x="4981396" y="302345"/>
                  <a:pt x="4923909" y="317042"/>
                  <a:pt x="4886051" y="331564"/>
                </a:cubicBezTo>
                <a:lnTo>
                  <a:pt x="4883598" y="326665"/>
                </a:lnTo>
                <a:cubicBezTo>
                  <a:pt x="4976489" y="276624"/>
                  <a:pt x="5015573" y="230258"/>
                  <a:pt x="5015573" y="165695"/>
                </a:cubicBezTo>
                <a:cubicBezTo>
                  <a:pt x="5015398" y="73312"/>
                  <a:pt x="4932322" y="0"/>
                  <a:pt x="4785624" y="0"/>
                </a:cubicBezTo>
                <a:moveTo>
                  <a:pt x="1128885" y="1543918"/>
                </a:moveTo>
                <a:cubicBezTo>
                  <a:pt x="1142381" y="1436662"/>
                  <a:pt x="1197239" y="1375599"/>
                  <a:pt x="1293810" y="1375599"/>
                </a:cubicBezTo>
                <a:cubicBezTo>
                  <a:pt x="1385474" y="1375599"/>
                  <a:pt x="1439280" y="1430538"/>
                  <a:pt x="1441734" y="1543918"/>
                </a:cubicBezTo>
                <a:lnTo>
                  <a:pt x="1128885" y="1543918"/>
                </a:lnTo>
                <a:moveTo>
                  <a:pt x="1293810" y="1292664"/>
                </a:moveTo>
                <a:cubicBezTo>
                  <a:pt x="1132566" y="1292664"/>
                  <a:pt x="1020045" y="1406043"/>
                  <a:pt x="1020045" y="1614780"/>
                </a:cubicBezTo>
                <a:cubicBezTo>
                  <a:pt x="1020045" y="1814768"/>
                  <a:pt x="1123978" y="1927098"/>
                  <a:pt x="1293810" y="1927098"/>
                </a:cubicBezTo>
                <a:cubicBezTo>
                  <a:pt x="1433146" y="1927098"/>
                  <a:pt x="1521129" y="1847837"/>
                  <a:pt x="1543037" y="1728334"/>
                </a:cubicBezTo>
                <a:lnTo>
                  <a:pt x="1450147" y="1704013"/>
                </a:lnTo>
                <a:cubicBezTo>
                  <a:pt x="1434198" y="1806545"/>
                  <a:pt x="1379339" y="1841888"/>
                  <a:pt x="1303450" y="1841888"/>
                </a:cubicBezTo>
                <a:cubicBezTo>
                  <a:pt x="1182516" y="1841888"/>
                  <a:pt x="1128710" y="1752829"/>
                  <a:pt x="1125029" y="1616180"/>
                </a:cubicBezTo>
                <a:lnTo>
                  <a:pt x="1544089" y="1616180"/>
                </a:lnTo>
                <a:lnTo>
                  <a:pt x="1544089" y="1582061"/>
                </a:lnTo>
                <a:cubicBezTo>
                  <a:pt x="1544440" y="1368250"/>
                  <a:pt x="1428238" y="1292664"/>
                  <a:pt x="1293810" y="1292664"/>
                </a:cubicBezTo>
                <a:moveTo>
                  <a:pt x="2967595" y="1543918"/>
                </a:moveTo>
                <a:cubicBezTo>
                  <a:pt x="2981091" y="1436662"/>
                  <a:pt x="3035949" y="1375599"/>
                  <a:pt x="3132520" y="1375599"/>
                </a:cubicBezTo>
                <a:cubicBezTo>
                  <a:pt x="3224184" y="1375599"/>
                  <a:pt x="3277991" y="1430538"/>
                  <a:pt x="3280444" y="1543918"/>
                </a:cubicBezTo>
                <a:lnTo>
                  <a:pt x="2967595" y="1543918"/>
                </a:lnTo>
                <a:moveTo>
                  <a:pt x="3132520" y="1292664"/>
                </a:moveTo>
                <a:cubicBezTo>
                  <a:pt x="2971276" y="1292664"/>
                  <a:pt x="2858756" y="1406043"/>
                  <a:pt x="2858756" y="1614780"/>
                </a:cubicBezTo>
                <a:cubicBezTo>
                  <a:pt x="2858756" y="1814768"/>
                  <a:pt x="2962688" y="1927098"/>
                  <a:pt x="3132520" y="1927098"/>
                </a:cubicBezTo>
                <a:cubicBezTo>
                  <a:pt x="3271856" y="1927098"/>
                  <a:pt x="3359839" y="1847837"/>
                  <a:pt x="3381748" y="1728334"/>
                </a:cubicBezTo>
                <a:lnTo>
                  <a:pt x="3288857" y="1704013"/>
                </a:lnTo>
                <a:cubicBezTo>
                  <a:pt x="3272908" y="1806545"/>
                  <a:pt x="3218050" y="1841888"/>
                  <a:pt x="3142160" y="1841888"/>
                </a:cubicBezTo>
                <a:cubicBezTo>
                  <a:pt x="3021227" y="1841888"/>
                  <a:pt x="2967420" y="1752829"/>
                  <a:pt x="2963740" y="1616180"/>
                </a:cubicBezTo>
                <a:lnTo>
                  <a:pt x="3382799" y="1616180"/>
                </a:lnTo>
                <a:lnTo>
                  <a:pt x="3382799" y="1582061"/>
                </a:lnTo>
                <a:cubicBezTo>
                  <a:pt x="3383150" y="1368250"/>
                  <a:pt x="3266949" y="1292664"/>
                  <a:pt x="3132520" y="1292664"/>
                </a:cubicBezTo>
                <a:moveTo>
                  <a:pt x="3766631" y="1292664"/>
                </a:moveTo>
                <a:cubicBezTo>
                  <a:pt x="3599252" y="1292664"/>
                  <a:pt x="3485505" y="1409717"/>
                  <a:pt x="3485505" y="1616005"/>
                </a:cubicBezTo>
                <a:cubicBezTo>
                  <a:pt x="3485505" y="1818442"/>
                  <a:pt x="3596623" y="1927098"/>
                  <a:pt x="3761723" y="1927098"/>
                </a:cubicBezTo>
                <a:cubicBezTo>
                  <a:pt x="3910874" y="1927098"/>
                  <a:pt x="3995177" y="1835589"/>
                  <a:pt x="4012178" y="1709962"/>
                </a:cubicBezTo>
                <a:lnTo>
                  <a:pt x="3915606" y="1686692"/>
                </a:lnTo>
                <a:cubicBezTo>
                  <a:pt x="3898430" y="1801296"/>
                  <a:pt x="3849531" y="1840313"/>
                  <a:pt x="3768909" y="1840313"/>
                </a:cubicBezTo>
                <a:cubicBezTo>
                  <a:pt x="3651657" y="1840313"/>
                  <a:pt x="3591716" y="1754929"/>
                  <a:pt x="3591716" y="1608481"/>
                </a:cubicBezTo>
                <a:cubicBezTo>
                  <a:pt x="3591716" y="1455909"/>
                  <a:pt x="3655337" y="1379098"/>
                  <a:pt x="3764002" y="1379098"/>
                </a:cubicBezTo>
                <a:cubicBezTo>
                  <a:pt x="3840943" y="1379098"/>
                  <a:pt x="3897204" y="1416891"/>
                  <a:pt x="3915606" y="1525546"/>
                </a:cubicBezTo>
                <a:lnTo>
                  <a:pt x="4012178" y="1502275"/>
                </a:lnTo>
                <a:cubicBezTo>
                  <a:pt x="3995177" y="1378048"/>
                  <a:pt x="3910874" y="1292664"/>
                  <a:pt x="3766631" y="1292664"/>
                </a:cubicBezTo>
                <a:moveTo>
                  <a:pt x="879833" y="1060831"/>
                </a:moveTo>
                <a:lnTo>
                  <a:pt x="718589" y="1060831"/>
                </a:lnTo>
                <a:lnTo>
                  <a:pt x="465680" y="1748805"/>
                </a:lnTo>
                <a:lnTo>
                  <a:pt x="211545" y="1060831"/>
                </a:lnTo>
                <a:lnTo>
                  <a:pt x="42765" y="1060831"/>
                </a:lnTo>
                <a:lnTo>
                  <a:pt x="42765" y="1914675"/>
                </a:lnTo>
                <a:lnTo>
                  <a:pt x="148976" y="1914675"/>
                </a:lnTo>
                <a:lnTo>
                  <a:pt x="148976" y="1179284"/>
                </a:lnTo>
                <a:lnTo>
                  <a:pt x="421513" y="1914850"/>
                </a:lnTo>
                <a:lnTo>
                  <a:pt x="503362" y="1914850"/>
                </a:lnTo>
                <a:lnTo>
                  <a:pt x="773447" y="1178060"/>
                </a:lnTo>
                <a:lnTo>
                  <a:pt x="773447" y="1914850"/>
                </a:lnTo>
                <a:lnTo>
                  <a:pt x="879833" y="1914850"/>
                </a:lnTo>
                <a:lnTo>
                  <a:pt x="879833" y="1060831"/>
                </a:lnTo>
                <a:moveTo>
                  <a:pt x="1920559" y="1840488"/>
                </a:moveTo>
                <a:cubicBezTo>
                  <a:pt x="1820307" y="1840488"/>
                  <a:pt x="1753181" y="1768577"/>
                  <a:pt x="1753181" y="1609881"/>
                </a:cubicBezTo>
                <a:cubicBezTo>
                  <a:pt x="1753181" y="1450135"/>
                  <a:pt x="1820307" y="1379273"/>
                  <a:pt x="1920559" y="1379273"/>
                </a:cubicBezTo>
                <a:cubicBezTo>
                  <a:pt x="2020811" y="1379273"/>
                  <a:pt x="2087938" y="1449960"/>
                  <a:pt x="2087938" y="1609881"/>
                </a:cubicBezTo>
                <a:cubicBezTo>
                  <a:pt x="2087938" y="1768402"/>
                  <a:pt x="2020811" y="1840488"/>
                  <a:pt x="1920559" y="1840488"/>
                </a:cubicBezTo>
                <a:moveTo>
                  <a:pt x="2186963" y="1060831"/>
                </a:moveTo>
                <a:lnTo>
                  <a:pt x="2085659" y="1060831"/>
                </a:lnTo>
                <a:lnTo>
                  <a:pt x="2085659" y="1421965"/>
                </a:lnTo>
                <a:cubicBezTo>
                  <a:pt x="2063576" y="1354777"/>
                  <a:pt x="2009945" y="1292664"/>
                  <a:pt x="1903559" y="1292664"/>
                </a:cubicBezTo>
                <a:cubicBezTo>
                  <a:pt x="1766676" y="1292664"/>
                  <a:pt x="1646970" y="1400094"/>
                  <a:pt x="1646970" y="1613555"/>
                </a:cubicBezTo>
                <a:cubicBezTo>
                  <a:pt x="1646970" y="1829465"/>
                  <a:pt x="1766676" y="1927098"/>
                  <a:pt x="1894971" y="1927098"/>
                </a:cubicBezTo>
                <a:cubicBezTo>
                  <a:pt x="1991542" y="1927098"/>
                  <a:pt x="2062349" y="1870933"/>
                  <a:pt x="2085659" y="1791672"/>
                </a:cubicBezTo>
                <a:lnTo>
                  <a:pt x="2085659" y="1838039"/>
                </a:lnTo>
                <a:cubicBezTo>
                  <a:pt x="2085659" y="1866034"/>
                  <a:pt x="2088113" y="1896653"/>
                  <a:pt x="2091794" y="1914850"/>
                </a:cubicBezTo>
                <a:lnTo>
                  <a:pt x="2194499" y="1914850"/>
                </a:lnTo>
                <a:cubicBezTo>
                  <a:pt x="2189592" y="1885630"/>
                  <a:pt x="2187138" y="1842938"/>
                  <a:pt x="2187138" y="1787998"/>
                </a:cubicBezTo>
                <a:lnTo>
                  <a:pt x="2187138" y="1060831"/>
                </a:lnTo>
                <a:moveTo>
                  <a:pt x="2956729" y="1060831"/>
                </a:moveTo>
                <a:lnTo>
                  <a:pt x="2296854" y="1060831"/>
                </a:lnTo>
                <a:lnTo>
                  <a:pt x="2296854" y="1149890"/>
                </a:lnTo>
                <a:lnTo>
                  <a:pt x="2574300" y="1149890"/>
                </a:lnTo>
                <a:lnTo>
                  <a:pt x="2574300" y="1914850"/>
                </a:lnTo>
                <a:lnTo>
                  <a:pt x="2680686" y="1914850"/>
                </a:lnTo>
                <a:lnTo>
                  <a:pt x="2680686" y="1149890"/>
                </a:lnTo>
                <a:lnTo>
                  <a:pt x="2956904" y="1149890"/>
                </a:lnTo>
                <a:lnTo>
                  <a:pt x="2956904" y="1060831"/>
                </a:lnTo>
                <a:moveTo>
                  <a:pt x="4229682" y="1060831"/>
                </a:moveTo>
                <a:lnTo>
                  <a:pt x="4128203" y="1060831"/>
                </a:lnTo>
                <a:lnTo>
                  <a:pt x="4128203" y="1914675"/>
                </a:lnTo>
                <a:lnTo>
                  <a:pt x="4229682" y="1914675"/>
                </a:lnTo>
                <a:lnTo>
                  <a:pt x="4229682" y="1513473"/>
                </a:lnTo>
                <a:cubicBezTo>
                  <a:pt x="4229682" y="1428089"/>
                  <a:pt x="4272447" y="1370699"/>
                  <a:pt x="4362884" y="1370699"/>
                </a:cubicBezTo>
                <a:cubicBezTo>
                  <a:pt x="4452094" y="1370699"/>
                  <a:pt x="4494859" y="1428089"/>
                  <a:pt x="4494859" y="1513473"/>
                </a:cubicBezTo>
                <a:lnTo>
                  <a:pt x="4494859" y="1914850"/>
                </a:lnTo>
                <a:lnTo>
                  <a:pt x="4596338" y="1914850"/>
                </a:lnTo>
                <a:lnTo>
                  <a:pt x="4596338" y="1492827"/>
                </a:lnTo>
                <a:cubicBezTo>
                  <a:pt x="4596338" y="1378223"/>
                  <a:pt x="4525530" y="1292839"/>
                  <a:pt x="4399515" y="1292839"/>
                </a:cubicBezTo>
                <a:cubicBezTo>
                  <a:pt x="4315212" y="1292839"/>
                  <a:pt x="4252817" y="1330632"/>
                  <a:pt x="4229682" y="1399044"/>
                </a:cubicBezTo>
                <a:lnTo>
                  <a:pt x="4229682" y="1060831"/>
                </a:lnTo>
              </a:path>
            </a:pathLst>
          </a:custGeom>
          <a:solidFill>
            <a:schemeClr val="bg1"/>
          </a:solidFill>
          <a:ln w="1752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481212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03" y="199801"/>
            <a:ext cx="5769770" cy="1394324"/>
          </a:xfrm>
        </p:spPr>
        <p:txBody>
          <a:bodyPr anchor="t"/>
          <a:lstStyle>
            <a:lvl1pPr>
              <a:lnSpc>
                <a:spcPct val="80000"/>
              </a:lnSpc>
              <a:defRPr sz="5550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487D-4064-92B3-E439-C4C68E6D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6309ECA-2AF4-ABC4-D563-7A96A83B2F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016A5-E99E-791E-B6C4-DBF66A7658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8198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solidFill>
          <a:srgbClr val="5E4F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03" y="200029"/>
            <a:ext cx="5769770" cy="1394324"/>
          </a:xfrm>
        </p:spPr>
        <p:txBody>
          <a:bodyPr anchor="t"/>
          <a:lstStyle>
            <a:lvl1pPr>
              <a:lnSpc>
                <a:spcPct val="80000"/>
              </a:lnSpc>
              <a:defRPr sz="555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F487D-4064-92B3-E439-C4C68E6D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271A7B1-3134-863C-5BBB-66A5698F5E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9225611-AA15-0A07-247D-47C2705250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8" name="Graphic 8">
            <a:extLst>
              <a:ext uri="{FF2B5EF4-FFF2-40B4-BE49-F238E27FC236}">
                <a16:creationId xmlns:a16="http://schemas.microsoft.com/office/drawing/2014/main" id="{AB210BA6-0FF4-B3E7-EE36-83BCFE3F6BB1}"/>
              </a:ext>
            </a:extLst>
          </p:cNvPr>
          <p:cNvSpPr>
            <a:spLocks noChangeAspect="1"/>
          </p:cNvSpPr>
          <p:nvPr userDrawn="1"/>
        </p:nvSpPr>
        <p:spPr>
          <a:xfrm>
            <a:off x="216228" y="4813241"/>
            <a:ext cx="869400" cy="108464"/>
          </a:xfrm>
          <a:custGeom>
            <a:avLst/>
            <a:gdLst>
              <a:gd name="connsiteX0" fmla="*/ 5490245 w 10740954"/>
              <a:gd name="connsiteY0" fmla="*/ 754143 h 1339999"/>
              <a:gd name="connsiteX1" fmla="*/ 5740115 w 10740954"/>
              <a:gd name="connsiteY1" fmla="*/ 501451 h 1339999"/>
              <a:gd name="connsiteX2" fmla="*/ 5964018 w 10740954"/>
              <a:gd name="connsiteY2" fmla="*/ 754143 h 1339999"/>
              <a:gd name="connsiteX3" fmla="*/ 5490245 w 10740954"/>
              <a:gd name="connsiteY3" fmla="*/ 754143 h 1339999"/>
              <a:gd name="connsiteX4" fmla="*/ 5739850 w 10740954"/>
              <a:gd name="connsiteY4" fmla="*/ 377202 h 1339999"/>
              <a:gd name="connsiteX5" fmla="*/ 5325432 w 10740954"/>
              <a:gd name="connsiteY5" fmla="*/ 860567 h 1339999"/>
              <a:gd name="connsiteX6" fmla="*/ 5739850 w 10740954"/>
              <a:gd name="connsiteY6" fmla="*/ 1329252 h 1339999"/>
              <a:gd name="connsiteX7" fmla="*/ 6117437 w 10740954"/>
              <a:gd name="connsiteY7" fmla="*/ 1030950 h 1339999"/>
              <a:gd name="connsiteX8" fmla="*/ 5976736 w 10740954"/>
              <a:gd name="connsiteY8" fmla="*/ 994252 h 1339999"/>
              <a:gd name="connsiteX9" fmla="*/ 5754689 w 10740954"/>
              <a:gd name="connsiteY9" fmla="*/ 1201071 h 1339999"/>
              <a:gd name="connsiteX10" fmla="*/ 5484416 w 10740954"/>
              <a:gd name="connsiteY10" fmla="*/ 862402 h 1339999"/>
              <a:gd name="connsiteX11" fmla="*/ 6119027 w 10740954"/>
              <a:gd name="connsiteY11" fmla="*/ 862402 h 1339999"/>
              <a:gd name="connsiteX12" fmla="*/ 6119027 w 10740954"/>
              <a:gd name="connsiteY12" fmla="*/ 811025 h 1339999"/>
              <a:gd name="connsiteX13" fmla="*/ 5739850 w 10740954"/>
              <a:gd name="connsiteY13" fmla="*/ 377202 h 1339999"/>
              <a:gd name="connsiteX14" fmla="*/ 8274584 w 10740954"/>
              <a:gd name="connsiteY14" fmla="*/ 754143 h 1339999"/>
              <a:gd name="connsiteX15" fmla="*/ 8524454 w 10740954"/>
              <a:gd name="connsiteY15" fmla="*/ 501451 h 1339999"/>
              <a:gd name="connsiteX16" fmla="*/ 8748356 w 10740954"/>
              <a:gd name="connsiteY16" fmla="*/ 754143 h 1339999"/>
              <a:gd name="connsiteX17" fmla="*/ 8274584 w 10740954"/>
              <a:gd name="connsiteY17" fmla="*/ 754143 h 1339999"/>
              <a:gd name="connsiteX18" fmla="*/ 8524454 w 10740954"/>
              <a:gd name="connsiteY18" fmla="*/ 377202 h 1339999"/>
              <a:gd name="connsiteX19" fmla="*/ 8110035 w 10740954"/>
              <a:gd name="connsiteY19" fmla="*/ 860567 h 1339999"/>
              <a:gd name="connsiteX20" fmla="*/ 8524454 w 10740954"/>
              <a:gd name="connsiteY20" fmla="*/ 1329252 h 1339999"/>
              <a:gd name="connsiteX21" fmla="*/ 8902041 w 10740954"/>
              <a:gd name="connsiteY21" fmla="*/ 1030950 h 1339999"/>
              <a:gd name="connsiteX22" fmla="*/ 8761340 w 10740954"/>
              <a:gd name="connsiteY22" fmla="*/ 994252 h 1339999"/>
              <a:gd name="connsiteX23" fmla="*/ 8539292 w 10740954"/>
              <a:gd name="connsiteY23" fmla="*/ 1201071 h 1339999"/>
              <a:gd name="connsiteX24" fmla="*/ 8269019 w 10740954"/>
              <a:gd name="connsiteY24" fmla="*/ 862402 h 1339999"/>
              <a:gd name="connsiteX25" fmla="*/ 8903630 w 10740954"/>
              <a:gd name="connsiteY25" fmla="*/ 862402 h 1339999"/>
              <a:gd name="connsiteX26" fmla="*/ 8903630 w 10740954"/>
              <a:gd name="connsiteY26" fmla="*/ 811025 h 1339999"/>
              <a:gd name="connsiteX27" fmla="*/ 8524454 w 10740954"/>
              <a:gd name="connsiteY27" fmla="*/ 377202 h 1339999"/>
              <a:gd name="connsiteX28" fmla="*/ 9484716 w 10740954"/>
              <a:gd name="connsiteY28" fmla="*/ 377202 h 1339999"/>
              <a:gd name="connsiteX29" fmla="*/ 9059169 w 10740954"/>
              <a:gd name="connsiteY29" fmla="*/ 862402 h 1339999"/>
              <a:gd name="connsiteX30" fmla="*/ 9477297 w 10740954"/>
              <a:gd name="connsiteY30" fmla="*/ 1329252 h 1339999"/>
              <a:gd name="connsiteX31" fmla="*/ 9856739 w 10740954"/>
              <a:gd name="connsiteY31" fmla="*/ 1003427 h 1339999"/>
              <a:gd name="connsiteX32" fmla="*/ 9710473 w 10740954"/>
              <a:gd name="connsiteY32" fmla="*/ 968564 h 1339999"/>
              <a:gd name="connsiteX33" fmla="*/ 9488426 w 10740954"/>
              <a:gd name="connsiteY33" fmla="*/ 1199236 h 1339999"/>
              <a:gd name="connsiteX34" fmla="*/ 9220008 w 10740954"/>
              <a:gd name="connsiteY34" fmla="*/ 851392 h 1339999"/>
              <a:gd name="connsiteX35" fmla="*/ 9481006 w 10740954"/>
              <a:gd name="connsiteY35" fmla="*/ 507218 h 1339999"/>
              <a:gd name="connsiteX36" fmla="*/ 9710473 w 10740954"/>
              <a:gd name="connsiteY36" fmla="*/ 726881 h 1339999"/>
              <a:gd name="connsiteX37" fmla="*/ 9856739 w 10740954"/>
              <a:gd name="connsiteY37" fmla="*/ 692018 h 1339999"/>
              <a:gd name="connsiteX38" fmla="*/ 9484716 w 10740954"/>
              <a:gd name="connsiteY38" fmla="*/ 377202 h 1339999"/>
              <a:gd name="connsiteX39" fmla="*/ 5112923 w 10740954"/>
              <a:gd name="connsiteY39" fmla="*/ 29358 h 1339999"/>
              <a:gd name="connsiteX40" fmla="*/ 4868618 w 10740954"/>
              <a:gd name="connsiteY40" fmla="*/ 29358 h 1339999"/>
              <a:gd name="connsiteX41" fmla="*/ 4485467 w 10740954"/>
              <a:gd name="connsiteY41" fmla="*/ 1061881 h 1339999"/>
              <a:gd name="connsiteX42" fmla="*/ 4100726 w 10740954"/>
              <a:gd name="connsiteY42" fmla="*/ 29358 h 1339999"/>
              <a:gd name="connsiteX43" fmla="*/ 3845291 w 10740954"/>
              <a:gd name="connsiteY43" fmla="*/ 29358 h 1339999"/>
              <a:gd name="connsiteX44" fmla="*/ 3845291 w 10740954"/>
              <a:gd name="connsiteY44" fmla="*/ 1310641 h 1339999"/>
              <a:gd name="connsiteX45" fmla="*/ 4006130 w 10740954"/>
              <a:gd name="connsiteY45" fmla="*/ 1310641 h 1339999"/>
              <a:gd name="connsiteX46" fmla="*/ 4006130 w 10740954"/>
              <a:gd name="connsiteY46" fmla="*/ 206819 h 1339999"/>
              <a:gd name="connsiteX47" fmla="*/ 4418694 w 10740954"/>
              <a:gd name="connsiteY47" fmla="*/ 1310641 h 1339999"/>
              <a:gd name="connsiteX48" fmla="*/ 4542701 w 10740954"/>
              <a:gd name="connsiteY48" fmla="*/ 1310641 h 1339999"/>
              <a:gd name="connsiteX49" fmla="*/ 4951820 w 10740954"/>
              <a:gd name="connsiteY49" fmla="*/ 204984 h 1339999"/>
              <a:gd name="connsiteX50" fmla="*/ 4951820 w 10740954"/>
              <a:gd name="connsiteY50" fmla="*/ 1310641 h 1339999"/>
              <a:gd name="connsiteX51" fmla="*/ 5112923 w 10740954"/>
              <a:gd name="connsiteY51" fmla="*/ 1310641 h 1339999"/>
              <a:gd name="connsiteX52" fmla="*/ 5112923 w 10740954"/>
              <a:gd name="connsiteY52" fmla="*/ 29358 h 1339999"/>
              <a:gd name="connsiteX53" fmla="*/ 6688984 w 10740954"/>
              <a:gd name="connsiteY53" fmla="*/ 1198974 h 1339999"/>
              <a:gd name="connsiteX54" fmla="*/ 6435405 w 10740954"/>
              <a:gd name="connsiteY54" fmla="*/ 852965 h 1339999"/>
              <a:gd name="connsiteX55" fmla="*/ 6688984 w 10740954"/>
              <a:gd name="connsiteY55" fmla="*/ 506956 h 1339999"/>
              <a:gd name="connsiteX56" fmla="*/ 6942564 w 10740954"/>
              <a:gd name="connsiteY56" fmla="*/ 852965 h 1339999"/>
              <a:gd name="connsiteX57" fmla="*/ 6688984 w 10740954"/>
              <a:gd name="connsiteY57" fmla="*/ 1198974 h 1339999"/>
              <a:gd name="connsiteX58" fmla="*/ 7092538 w 10740954"/>
              <a:gd name="connsiteY58" fmla="*/ 29358 h 1339999"/>
              <a:gd name="connsiteX59" fmla="*/ 6938854 w 10740954"/>
              <a:gd name="connsiteY59" fmla="*/ 29358 h 1339999"/>
              <a:gd name="connsiteX60" fmla="*/ 6938854 w 10740954"/>
              <a:gd name="connsiteY60" fmla="*/ 571177 h 1339999"/>
              <a:gd name="connsiteX61" fmla="*/ 6663017 w 10740954"/>
              <a:gd name="connsiteY61" fmla="*/ 377202 h 1339999"/>
              <a:gd name="connsiteX62" fmla="*/ 6274301 w 10740954"/>
              <a:gd name="connsiteY62" fmla="*/ 858732 h 1339999"/>
              <a:gd name="connsiteX63" fmla="*/ 6650033 w 10740954"/>
              <a:gd name="connsiteY63" fmla="*/ 1329252 h 1339999"/>
              <a:gd name="connsiteX64" fmla="*/ 6938854 w 10740954"/>
              <a:gd name="connsiteY64" fmla="*/ 1126103 h 1339999"/>
              <a:gd name="connsiteX65" fmla="*/ 6938854 w 10740954"/>
              <a:gd name="connsiteY65" fmla="*/ 1195567 h 1339999"/>
              <a:gd name="connsiteX66" fmla="*/ 6948128 w 10740954"/>
              <a:gd name="connsiteY66" fmla="*/ 1310903 h 1339999"/>
              <a:gd name="connsiteX67" fmla="*/ 7103667 w 10740954"/>
              <a:gd name="connsiteY67" fmla="*/ 1310903 h 1339999"/>
              <a:gd name="connsiteX68" fmla="*/ 7092538 w 10740954"/>
              <a:gd name="connsiteY68" fmla="*/ 1120598 h 1339999"/>
              <a:gd name="connsiteX69" fmla="*/ 7092538 w 10740954"/>
              <a:gd name="connsiteY69" fmla="*/ 29358 h 1339999"/>
              <a:gd name="connsiteX70" fmla="*/ 8258155 w 10740954"/>
              <a:gd name="connsiteY70" fmla="*/ 29358 h 1339999"/>
              <a:gd name="connsiteX71" fmla="*/ 7258942 w 10740954"/>
              <a:gd name="connsiteY71" fmla="*/ 29358 h 1339999"/>
              <a:gd name="connsiteX72" fmla="*/ 7258942 w 10740954"/>
              <a:gd name="connsiteY72" fmla="*/ 163044 h 1339999"/>
              <a:gd name="connsiteX73" fmla="*/ 7678924 w 10740954"/>
              <a:gd name="connsiteY73" fmla="*/ 163044 h 1339999"/>
              <a:gd name="connsiteX74" fmla="*/ 7678924 w 10740954"/>
              <a:gd name="connsiteY74" fmla="*/ 1310903 h 1339999"/>
              <a:gd name="connsiteX75" fmla="*/ 7840028 w 10740954"/>
              <a:gd name="connsiteY75" fmla="*/ 1310903 h 1339999"/>
              <a:gd name="connsiteX76" fmla="*/ 7840028 w 10740954"/>
              <a:gd name="connsiteY76" fmla="*/ 163044 h 1339999"/>
              <a:gd name="connsiteX77" fmla="*/ 8258155 w 10740954"/>
              <a:gd name="connsiteY77" fmla="*/ 163044 h 1339999"/>
              <a:gd name="connsiteX78" fmla="*/ 8258155 w 10740954"/>
              <a:gd name="connsiteY78" fmla="*/ 29358 h 1339999"/>
              <a:gd name="connsiteX79" fmla="*/ 10185835 w 10740954"/>
              <a:gd name="connsiteY79" fmla="*/ 29358 h 1339999"/>
              <a:gd name="connsiteX80" fmla="*/ 10032151 w 10740954"/>
              <a:gd name="connsiteY80" fmla="*/ 29358 h 1339999"/>
              <a:gd name="connsiteX81" fmla="*/ 10032151 w 10740954"/>
              <a:gd name="connsiteY81" fmla="*/ 1310641 h 1339999"/>
              <a:gd name="connsiteX82" fmla="*/ 10185835 w 10740954"/>
              <a:gd name="connsiteY82" fmla="*/ 1310641 h 1339999"/>
              <a:gd name="connsiteX83" fmla="*/ 10185835 w 10740954"/>
              <a:gd name="connsiteY83" fmla="*/ 708532 h 1339999"/>
              <a:gd name="connsiteX84" fmla="*/ 10387480 w 10740954"/>
              <a:gd name="connsiteY84" fmla="*/ 494374 h 1339999"/>
              <a:gd name="connsiteX85" fmla="*/ 10587270 w 10740954"/>
              <a:gd name="connsiteY85" fmla="*/ 708532 h 1339999"/>
              <a:gd name="connsiteX86" fmla="*/ 10587270 w 10740954"/>
              <a:gd name="connsiteY86" fmla="*/ 1310903 h 1339999"/>
              <a:gd name="connsiteX87" fmla="*/ 10740955 w 10740954"/>
              <a:gd name="connsiteY87" fmla="*/ 1310903 h 1339999"/>
              <a:gd name="connsiteX88" fmla="*/ 10740955 w 10740954"/>
              <a:gd name="connsiteY88" fmla="*/ 677339 h 1339999"/>
              <a:gd name="connsiteX89" fmla="*/ 10443125 w 10740954"/>
              <a:gd name="connsiteY89" fmla="*/ 377202 h 1339999"/>
              <a:gd name="connsiteX90" fmla="*/ 10185835 w 10740954"/>
              <a:gd name="connsiteY90" fmla="*/ 536576 h 1339999"/>
              <a:gd name="connsiteX91" fmla="*/ 10185835 w 10740954"/>
              <a:gd name="connsiteY91" fmla="*/ 29358 h 1339999"/>
              <a:gd name="connsiteX92" fmla="*/ 2759431 w 10740954"/>
              <a:gd name="connsiteY92" fmla="*/ 1339999 h 1339999"/>
              <a:gd name="connsiteX93" fmla="*/ 3188688 w 10740954"/>
              <a:gd name="connsiteY93" fmla="*/ 917186 h 1339999"/>
              <a:gd name="connsiteX94" fmla="*/ 3188688 w 10740954"/>
              <a:gd name="connsiteY94" fmla="*/ 29358 h 1339999"/>
              <a:gd name="connsiteX95" fmla="*/ 2959221 w 10740954"/>
              <a:gd name="connsiteY95" fmla="*/ 29358 h 1339999"/>
              <a:gd name="connsiteX96" fmla="*/ 2959221 w 10740954"/>
              <a:gd name="connsiteY96" fmla="*/ 975903 h 1339999"/>
              <a:gd name="connsiteX97" fmla="*/ 2759431 w 10740954"/>
              <a:gd name="connsiteY97" fmla="*/ 1221255 h 1339999"/>
              <a:gd name="connsiteX98" fmla="*/ 2559641 w 10740954"/>
              <a:gd name="connsiteY98" fmla="*/ 957554 h 1339999"/>
              <a:gd name="connsiteX99" fmla="*/ 2559641 w 10740954"/>
              <a:gd name="connsiteY99" fmla="*/ 781928 h 1339999"/>
              <a:gd name="connsiteX100" fmla="*/ 2330175 w 10740954"/>
              <a:gd name="connsiteY100" fmla="*/ 838548 h 1339999"/>
              <a:gd name="connsiteX101" fmla="*/ 2330175 w 10740954"/>
              <a:gd name="connsiteY101" fmla="*/ 917186 h 1339999"/>
              <a:gd name="connsiteX102" fmla="*/ 2759431 w 10740954"/>
              <a:gd name="connsiteY102" fmla="*/ 1339999 h 1339999"/>
              <a:gd name="connsiteX103" fmla="*/ 1537905 w 10740954"/>
              <a:gd name="connsiteY103" fmla="*/ 1206314 h 1339999"/>
              <a:gd name="connsiteX104" fmla="*/ 1251204 w 10740954"/>
              <a:gd name="connsiteY104" fmla="*/ 911682 h 1339999"/>
              <a:gd name="connsiteX105" fmla="*/ 1364082 w 10740954"/>
              <a:gd name="connsiteY105" fmla="*/ 679174 h 1339999"/>
              <a:gd name="connsiteX106" fmla="*/ 1782210 w 10740954"/>
              <a:gd name="connsiteY106" fmla="*/ 1131345 h 1339999"/>
              <a:gd name="connsiteX107" fmla="*/ 1537905 w 10740954"/>
              <a:gd name="connsiteY107" fmla="*/ 1206314 h 1339999"/>
              <a:gd name="connsiteX108" fmla="*/ 1761807 w 10740954"/>
              <a:gd name="connsiteY108" fmla="*/ 550993 h 1339999"/>
              <a:gd name="connsiteX109" fmla="*/ 2004258 w 10740954"/>
              <a:gd name="connsiteY109" fmla="*/ 785336 h 1339999"/>
              <a:gd name="connsiteX110" fmla="*/ 1945168 w 10740954"/>
              <a:gd name="connsiteY110" fmla="*/ 981146 h 1339999"/>
              <a:gd name="connsiteX111" fmla="*/ 1582420 w 10740954"/>
              <a:gd name="connsiteY111" fmla="*/ 585856 h 1339999"/>
              <a:gd name="connsiteX112" fmla="*/ 1761807 w 10740954"/>
              <a:gd name="connsiteY112" fmla="*/ 550993 h 1339999"/>
              <a:gd name="connsiteX113" fmla="*/ 1537905 w 10740954"/>
              <a:gd name="connsiteY113" fmla="*/ 96987 h 1339999"/>
              <a:gd name="connsiteX114" fmla="*/ 1711727 w 10740954"/>
              <a:gd name="connsiteY114" fmla="*/ 272613 h 1339999"/>
              <a:gd name="connsiteX115" fmla="*/ 1532340 w 10740954"/>
              <a:gd name="connsiteY115" fmla="*/ 532644 h 1339999"/>
              <a:gd name="connsiteX116" fmla="*/ 1452848 w 10740954"/>
              <a:gd name="connsiteY116" fmla="*/ 444831 h 1339999"/>
              <a:gd name="connsiteX117" fmla="*/ 1362227 w 10740954"/>
              <a:gd name="connsiteY117" fmla="*/ 263701 h 1339999"/>
              <a:gd name="connsiteX118" fmla="*/ 1537905 w 10740954"/>
              <a:gd name="connsiteY118" fmla="*/ 96987 h 1339999"/>
              <a:gd name="connsiteX119" fmla="*/ 2002403 w 10740954"/>
              <a:gd name="connsiteY119" fmla="*/ 1043532 h 1339999"/>
              <a:gd name="connsiteX120" fmla="*/ 2159797 w 10740954"/>
              <a:gd name="connsiteY120" fmla="*/ 686514 h 1339999"/>
              <a:gd name="connsiteX121" fmla="*/ 1917346 w 10740954"/>
              <a:gd name="connsiteY121" fmla="*/ 454006 h 1339999"/>
              <a:gd name="connsiteX122" fmla="*/ 1695299 w 10740954"/>
              <a:gd name="connsiteY122" fmla="*/ 498044 h 1339999"/>
              <a:gd name="connsiteX123" fmla="*/ 1691589 w 10740954"/>
              <a:gd name="connsiteY123" fmla="*/ 490704 h 1339999"/>
              <a:gd name="connsiteX124" fmla="*/ 1891379 w 10740954"/>
              <a:gd name="connsiteY124" fmla="*/ 249022 h 1339999"/>
              <a:gd name="connsiteX125" fmla="*/ 1543469 w 10740954"/>
              <a:gd name="connsiteY125" fmla="*/ 0 h 1339999"/>
              <a:gd name="connsiteX126" fmla="*/ 1162173 w 10740954"/>
              <a:gd name="connsiteY126" fmla="*/ 316651 h 1339999"/>
              <a:gd name="connsiteX127" fmla="*/ 1310293 w 10740954"/>
              <a:gd name="connsiteY127" fmla="*/ 622292 h 1339999"/>
              <a:gd name="connsiteX128" fmla="*/ 1312147 w 10740954"/>
              <a:gd name="connsiteY128" fmla="*/ 625962 h 1339999"/>
              <a:gd name="connsiteX129" fmla="*/ 1047439 w 10740954"/>
              <a:gd name="connsiteY129" fmla="*/ 993990 h 1339999"/>
              <a:gd name="connsiteX130" fmla="*/ 1419462 w 10740954"/>
              <a:gd name="connsiteY130" fmla="*/ 1339999 h 1339999"/>
              <a:gd name="connsiteX131" fmla="*/ 1837589 w 10740954"/>
              <a:gd name="connsiteY131" fmla="*/ 1191635 h 1339999"/>
              <a:gd name="connsiteX132" fmla="*/ 1948613 w 10740954"/>
              <a:gd name="connsiteY132" fmla="*/ 1310641 h 1339999"/>
              <a:gd name="connsiteX133" fmla="*/ 2239024 w 10740954"/>
              <a:gd name="connsiteY133" fmla="*/ 1310641 h 1339999"/>
              <a:gd name="connsiteX134" fmla="*/ 2239024 w 10740954"/>
              <a:gd name="connsiteY134" fmla="*/ 1301466 h 1339999"/>
              <a:gd name="connsiteX135" fmla="*/ 2002403 w 10740954"/>
              <a:gd name="connsiteY135" fmla="*/ 1043532 h 1339999"/>
              <a:gd name="connsiteX136" fmla="*/ 429257 w 10740954"/>
              <a:gd name="connsiteY136" fmla="*/ 1339999 h 1339999"/>
              <a:gd name="connsiteX137" fmla="*/ 858513 w 10740954"/>
              <a:gd name="connsiteY137" fmla="*/ 917186 h 1339999"/>
              <a:gd name="connsiteX138" fmla="*/ 858513 w 10740954"/>
              <a:gd name="connsiteY138" fmla="*/ 29358 h 1339999"/>
              <a:gd name="connsiteX139" fmla="*/ 629046 w 10740954"/>
              <a:gd name="connsiteY139" fmla="*/ 29358 h 1339999"/>
              <a:gd name="connsiteX140" fmla="*/ 629046 w 10740954"/>
              <a:gd name="connsiteY140" fmla="*/ 975903 h 1339999"/>
              <a:gd name="connsiteX141" fmla="*/ 429257 w 10740954"/>
              <a:gd name="connsiteY141" fmla="*/ 1221255 h 1339999"/>
              <a:gd name="connsiteX142" fmla="*/ 229467 w 10740954"/>
              <a:gd name="connsiteY142" fmla="*/ 957554 h 1339999"/>
              <a:gd name="connsiteX143" fmla="*/ 229467 w 10740954"/>
              <a:gd name="connsiteY143" fmla="*/ 781928 h 1339999"/>
              <a:gd name="connsiteX144" fmla="*/ 0 w 10740954"/>
              <a:gd name="connsiteY144" fmla="*/ 838548 h 1339999"/>
              <a:gd name="connsiteX145" fmla="*/ 0 w 10740954"/>
              <a:gd name="connsiteY145" fmla="*/ 917186 h 1339999"/>
              <a:gd name="connsiteX146" fmla="*/ 429257 w 10740954"/>
              <a:gd name="connsiteY146" fmla="*/ 1339999 h 13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0740954" h="1339999">
                <a:moveTo>
                  <a:pt x="5490245" y="754143"/>
                </a:moveTo>
                <a:cubicBezTo>
                  <a:pt x="5510648" y="592934"/>
                  <a:pt x="5593850" y="501451"/>
                  <a:pt x="5740115" y="501451"/>
                </a:cubicBezTo>
                <a:cubicBezTo>
                  <a:pt x="5878961" y="501451"/>
                  <a:pt x="5960308" y="583759"/>
                  <a:pt x="5964018" y="754143"/>
                </a:cubicBezTo>
                <a:lnTo>
                  <a:pt x="5490245" y="754143"/>
                </a:lnTo>
                <a:moveTo>
                  <a:pt x="5739850" y="377202"/>
                </a:moveTo>
                <a:cubicBezTo>
                  <a:pt x="5495545" y="377202"/>
                  <a:pt x="5325432" y="547586"/>
                  <a:pt x="5325432" y="860567"/>
                </a:cubicBezTo>
                <a:cubicBezTo>
                  <a:pt x="5325432" y="1160704"/>
                  <a:pt x="5482826" y="1329252"/>
                  <a:pt x="5739850" y="1329252"/>
                </a:cubicBezTo>
                <a:cubicBezTo>
                  <a:pt x="5950769" y="1329252"/>
                  <a:pt x="6084050" y="1210246"/>
                  <a:pt x="6117437" y="1030950"/>
                </a:cubicBezTo>
                <a:lnTo>
                  <a:pt x="5976736" y="994252"/>
                </a:lnTo>
                <a:cubicBezTo>
                  <a:pt x="5952624" y="1148121"/>
                  <a:pt x="5869422" y="1201071"/>
                  <a:pt x="5754689" y="1201071"/>
                </a:cubicBezTo>
                <a:cubicBezTo>
                  <a:pt x="5571592" y="1201071"/>
                  <a:pt x="5489981" y="1067386"/>
                  <a:pt x="5484416" y="862402"/>
                </a:cubicBezTo>
                <a:lnTo>
                  <a:pt x="6119027" y="862402"/>
                </a:lnTo>
                <a:lnTo>
                  <a:pt x="6119027" y="811025"/>
                </a:lnTo>
                <a:cubicBezTo>
                  <a:pt x="6119292" y="490704"/>
                  <a:pt x="5943615" y="377202"/>
                  <a:pt x="5739850" y="377202"/>
                </a:cubicBezTo>
                <a:moveTo>
                  <a:pt x="8274584" y="754143"/>
                </a:moveTo>
                <a:cubicBezTo>
                  <a:pt x="8294987" y="592934"/>
                  <a:pt x="8378188" y="501451"/>
                  <a:pt x="8524454" y="501451"/>
                </a:cubicBezTo>
                <a:cubicBezTo>
                  <a:pt x="8663299" y="501451"/>
                  <a:pt x="8744646" y="583759"/>
                  <a:pt x="8748356" y="754143"/>
                </a:cubicBezTo>
                <a:lnTo>
                  <a:pt x="8274584" y="754143"/>
                </a:lnTo>
                <a:moveTo>
                  <a:pt x="8524454" y="377202"/>
                </a:moveTo>
                <a:cubicBezTo>
                  <a:pt x="8280149" y="377202"/>
                  <a:pt x="8110035" y="547586"/>
                  <a:pt x="8110035" y="860567"/>
                </a:cubicBezTo>
                <a:cubicBezTo>
                  <a:pt x="8110035" y="1160704"/>
                  <a:pt x="8267430" y="1329252"/>
                  <a:pt x="8524454" y="1329252"/>
                </a:cubicBezTo>
                <a:cubicBezTo>
                  <a:pt x="8735372" y="1329252"/>
                  <a:pt x="8868654" y="1210246"/>
                  <a:pt x="8902041" y="1030950"/>
                </a:cubicBezTo>
                <a:lnTo>
                  <a:pt x="8761340" y="994252"/>
                </a:lnTo>
                <a:cubicBezTo>
                  <a:pt x="8737227" y="1148121"/>
                  <a:pt x="8654025" y="1201071"/>
                  <a:pt x="8539292" y="1201071"/>
                </a:cubicBezTo>
                <a:cubicBezTo>
                  <a:pt x="8356196" y="1201071"/>
                  <a:pt x="8274584" y="1067386"/>
                  <a:pt x="8269019" y="862402"/>
                </a:cubicBezTo>
                <a:lnTo>
                  <a:pt x="8903630" y="862402"/>
                </a:lnTo>
                <a:lnTo>
                  <a:pt x="8903630" y="811025"/>
                </a:lnTo>
                <a:cubicBezTo>
                  <a:pt x="8903895" y="490704"/>
                  <a:pt x="8727953" y="377202"/>
                  <a:pt x="8524454" y="377202"/>
                </a:cubicBezTo>
                <a:moveTo>
                  <a:pt x="9484716" y="377202"/>
                </a:moveTo>
                <a:cubicBezTo>
                  <a:pt x="9231137" y="377202"/>
                  <a:pt x="9059169" y="552828"/>
                  <a:pt x="9059169" y="862402"/>
                </a:cubicBezTo>
                <a:cubicBezTo>
                  <a:pt x="9059169" y="1166208"/>
                  <a:pt x="9227428" y="1329252"/>
                  <a:pt x="9477297" y="1329252"/>
                </a:cubicBezTo>
                <a:cubicBezTo>
                  <a:pt x="9703054" y="1329252"/>
                  <a:pt x="9830771" y="1191897"/>
                  <a:pt x="9856739" y="1003427"/>
                </a:cubicBezTo>
                <a:lnTo>
                  <a:pt x="9710473" y="968564"/>
                </a:lnTo>
                <a:cubicBezTo>
                  <a:pt x="9684506" y="1140520"/>
                  <a:pt x="9610579" y="1199236"/>
                  <a:pt x="9488426" y="1199236"/>
                </a:cubicBezTo>
                <a:cubicBezTo>
                  <a:pt x="9310894" y="1199236"/>
                  <a:pt x="9220008" y="1071056"/>
                  <a:pt x="9220008" y="851392"/>
                </a:cubicBezTo>
                <a:cubicBezTo>
                  <a:pt x="9220008" y="622554"/>
                  <a:pt x="9316193" y="507218"/>
                  <a:pt x="9481006" y="507218"/>
                </a:cubicBezTo>
                <a:cubicBezTo>
                  <a:pt x="9597595" y="507218"/>
                  <a:pt x="9682651" y="564100"/>
                  <a:pt x="9710473" y="726881"/>
                </a:cubicBezTo>
                <a:lnTo>
                  <a:pt x="9856739" y="692018"/>
                </a:lnTo>
                <a:cubicBezTo>
                  <a:pt x="9830771" y="505383"/>
                  <a:pt x="9703054" y="377202"/>
                  <a:pt x="9484716" y="377202"/>
                </a:cubicBezTo>
                <a:moveTo>
                  <a:pt x="5112923" y="29358"/>
                </a:moveTo>
                <a:lnTo>
                  <a:pt x="4868618" y="29358"/>
                </a:lnTo>
                <a:lnTo>
                  <a:pt x="4485467" y="1061881"/>
                </a:lnTo>
                <a:lnTo>
                  <a:pt x="4100726" y="29358"/>
                </a:lnTo>
                <a:lnTo>
                  <a:pt x="3845291" y="29358"/>
                </a:lnTo>
                <a:lnTo>
                  <a:pt x="3845291" y="1310641"/>
                </a:lnTo>
                <a:lnTo>
                  <a:pt x="4006130" y="1310641"/>
                </a:lnTo>
                <a:lnTo>
                  <a:pt x="4006130" y="206819"/>
                </a:lnTo>
                <a:lnTo>
                  <a:pt x="4418694" y="1310641"/>
                </a:lnTo>
                <a:lnTo>
                  <a:pt x="4542701" y="1310641"/>
                </a:lnTo>
                <a:lnTo>
                  <a:pt x="4951820" y="204984"/>
                </a:lnTo>
                <a:lnTo>
                  <a:pt x="4951820" y="1310641"/>
                </a:lnTo>
                <a:lnTo>
                  <a:pt x="5112923" y="1310641"/>
                </a:lnTo>
                <a:lnTo>
                  <a:pt x="5112923" y="29358"/>
                </a:lnTo>
                <a:moveTo>
                  <a:pt x="6688984" y="1198974"/>
                </a:moveTo>
                <a:cubicBezTo>
                  <a:pt x="6537154" y="1198974"/>
                  <a:pt x="6435405" y="1090977"/>
                  <a:pt x="6435405" y="852965"/>
                </a:cubicBezTo>
                <a:cubicBezTo>
                  <a:pt x="6435405" y="613118"/>
                  <a:pt x="6537154" y="506956"/>
                  <a:pt x="6688984" y="506956"/>
                </a:cubicBezTo>
                <a:cubicBezTo>
                  <a:pt x="6840814" y="506956"/>
                  <a:pt x="6942564" y="613118"/>
                  <a:pt x="6942564" y="852965"/>
                </a:cubicBezTo>
                <a:cubicBezTo>
                  <a:pt x="6942564" y="1090977"/>
                  <a:pt x="6840814" y="1198974"/>
                  <a:pt x="6688984" y="1198974"/>
                </a:cubicBezTo>
                <a:moveTo>
                  <a:pt x="7092538" y="29358"/>
                </a:moveTo>
                <a:lnTo>
                  <a:pt x="6938854" y="29358"/>
                </a:lnTo>
                <a:lnTo>
                  <a:pt x="6938854" y="571177"/>
                </a:lnTo>
                <a:cubicBezTo>
                  <a:pt x="6905467" y="470520"/>
                  <a:pt x="6824120" y="377202"/>
                  <a:pt x="6663017" y="377202"/>
                </a:cubicBezTo>
                <a:cubicBezTo>
                  <a:pt x="6455808" y="377202"/>
                  <a:pt x="6274301" y="538411"/>
                  <a:pt x="6274301" y="858732"/>
                </a:cubicBezTo>
                <a:cubicBezTo>
                  <a:pt x="6274301" y="1182722"/>
                  <a:pt x="6455543" y="1329252"/>
                  <a:pt x="6650033" y="1329252"/>
                </a:cubicBezTo>
                <a:cubicBezTo>
                  <a:pt x="6796299" y="1329252"/>
                  <a:pt x="6903612" y="1245109"/>
                  <a:pt x="6938854" y="1126103"/>
                </a:cubicBezTo>
                <a:lnTo>
                  <a:pt x="6938854" y="1195567"/>
                </a:lnTo>
                <a:cubicBezTo>
                  <a:pt x="6938854" y="1237769"/>
                  <a:pt x="6942564" y="1283380"/>
                  <a:pt x="6948128" y="1310903"/>
                </a:cubicBezTo>
                <a:lnTo>
                  <a:pt x="7103667" y="1310903"/>
                </a:lnTo>
                <a:cubicBezTo>
                  <a:pt x="7096248" y="1266865"/>
                  <a:pt x="7092538" y="1202906"/>
                  <a:pt x="7092538" y="1120598"/>
                </a:cubicBezTo>
                <a:lnTo>
                  <a:pt x="7092538" y="29358"/>
                </a:lnTo>
                <a:moveTo>
                  <a:pt x="8258155" y="29358"/>
                </a:moveTo>
                <a:lnTo>
                  <a:pt x="7258942" y="29358"/>
                </a:lnTo>
                <a:lnTo>
                  <a:pt x="7258942" y="163044"/>
                </a:lnTo>
                <a:lnTo>
                  <a:pt x="7678924" y="163044"/>
                </a:lnTo>
                <a:lnTo>
                  <a:pt x="7678924" y="1310903"/>
                </a:lnTo>
                <a:lnTo>
                  <a:pt x="7840028" y="1310903"/>
                </a:lnTo>
                <a:lnTo>
                  <a:pt x="7840028" y="163044"/>
                </a:lnTo>
                <a:lnTo>
                  <a:pt x="8258155" y="163044"/>
                </a:lnTo>
                <a:lnTo>
                  <a:pt x="8258155" y="29358"/>
                </a:lnTo>
                <a:moveTo>
                  <a:pt x="10185835" y="29358"/>
                </a:moveTo>
                <a:lnTo>
                  <a:pt x="10032151" y="29358"/>
                </a:lnTo>
                <a:lnTo>
                  <a:pt x="10032151" y="1310641"/>
                </a:lnTo>
                <a:lnTo>
                  <a:pt x="10185835" y="1310641"/>
                </a:lnTo>
                <a:lnTo>
                  <a:pt x="10185835" y="708532"/>
                </a:lnTo>
                <a:cubicBezTo>
                  <a:pt x="10185835" y="580352"/>
                  <a:pt x="10250489" y="494374"/>
                  <a:pt x="10387480" y="494374"/>
                </a:cubicBezTo>
                <a:cubicBezTo>
                  <a:pt x="10522617" y="494374"/>
                  <a:pt x="10587270" y="580352"/>
                  <a:pt x="10587270" y="708532"/>
                </a:cubicBezTo>
                <a:lnTo>
                  <a:pt x="10587270" y="1310903"/>
                </a:lnTo>
                <a:lnTo>
                  <a:pt x="10740955" y="1310903"/>
                </a:lnTo>
                <a:lnTo>
                  <a:pt x="10740955" y="677339"/>
                </a:lnTo>
                <a:cubicBezTo>
                  <a:pt x="10740955" y="505383"/>
                  <a:pt x="10633640" y="377202"/>
                  <a:pt x="10443125" y="377202"/>
                </a:cubicBezTo>
                <a:cubicBezTo>
                  <a:pt x="10315408" y="377202"/>
                  <a:pt x="10221077" y="434084"/>
                  <a:pt x="10185835" y="536576"/>
                </a:cubicBezTo>
                <a:lnTo>
                  <a:pt x="10185835" y="29358"/>
                </a:lnTo>
                <a:moveTo>
                  <a:pt x="2759431" y="1339999"/>
                </a:moveTo>
                <a:cubicBezTo>
                  <a:pt x="3068390" y="1339999"/>
                  <a:pt x="3188688" y="1157034"/>
                  <a:pt x="3188688" y="917186"/>
                </a:cubicBezTo>
                <a:lnTo>
                  <a:pt x="3188688" y="29358"/>
                </a:lnTo>
                <a:lnTo>
                  <a:pt x="2959221" y="29358"/>
                </a:lnTo>
                <a:lnTo>
                  <a:pt x="2959221" y="975903"/>
                </a:lnTo>
                <a:cubicBezTo>
                  <a:pt x="2959221" y="1129772"/>
                  <a:pt x="2900132" y="1221255"/>
                  <a:pt x="2759431" y="1221255"/>
                </a:cubicBezTo>
                <a:cubicBezTo>
                  <a:pt x="2620585" y="1221255"/>
                  <a:pt x="2559641" y="1124268"/>
                  <a:pt x="2559641" y="957554"/>
                </a:cubicBezTo>
                <a:lnTo>
                  <a:pt x="2559641" y="781928"/>
                </a:lnTo>
                <a:lnTo>
                  <a:pt x="2330175" y="838548"/>
                </a:lnTo>
                <a:lnTo>
                  <a:pt x="2330175" y="917186"/>
                </a:lnTo>
                <a:cubicBezTo>
                  <a:pt x="2329910" y="1157034"/>
                  <a:pt x="2450207" y="1339999"/>
                  <a:pt x="2759431" y="1339999"/>
                </a:cubicBezTo>
                <a:moveTo>
                  <a:pt x="1537905" y="1206314"/>
                </a:moveTo>
                <a:cubicBezTo>
                  <a:pt x="1360373" y="1206314"/>
                  <a:pt x="1251204" y="1063454"/>
                  <a:pt x="1251204" y="911682"/>
                </a:cubicBezTo>
                <a:cubicBezTo>
                  <a:pt x="1251204" y="816529"/>
                  <a:pt x="1293864" y="728716"/>
                  <a:pt x="1364082" y="679174"/>
                </a:cubicBezTo>
                <a:lnTo>
                  <a:pt x="1782210" y="1131345"/>
                </a:lnTo>
                <a:cubicBezTo>
                  <a:pt x="1704573" y="1176955"/>
                  <a:pt x="1617662" y="1206314"/>
                  <a:pt x="1537905" y="1206314"/>
                </a:cubicBezTo>
                <a:moveTo>
                  <a:pt x="1761807" y="550993"/>
                </a:moveTo>
                <a:cubicBezTo>
                  <a:pt x="1911782" y="550993"/>
                  <a:pt x="2004258" y="636971"/>
                  <a:pt x="2004258" y="785336"/>
                </a:cubicBezTo>
                <a:cubicBezTo>
                  <a:pt x="2004258" y="851130"/>
                  <a:pt x="1985709" y="919021"/>
                  <a:pt x="1945168" y="981146"/>
                </a:cubicBezTo>
                <a:lnTo>
                  <a:pt x="1582420" y="585856"/>
                </a:lnTo>
                <a:cubicBezTo>
                  <a:pt x="1647074" y="560168"/>
                  <a:pt x="1710137" y="550993"/>
                  <a:pt x="1761807" y="550993"/>
                </a:cubicBezTo>
                <a:moveTo>
                  <a:pt x="1537905" y="96987"/>
                </a:moveTo>
                <a:cubicBezTo>
                  <a:pt x="1647074" y="96987"/>
                  <a:pt x="1711727" y="159112"/>
                  <a:pt x="1711727" y="272613"/>
                </a:cubicBezTo>
                <a:cubicBezTo>
                  <a:pt x="1711727" y="376940"/>
                  <a:pt x="1659792" y="475763"/>
                  <a:pt x="1532340" y="532644"/>
                </a:cubicBezTo>
                <a:lnTo>
                  <a:pt x="1452848" y="444831"/>
                </a:lnTo>
                <a:cubicBezTo>
                  <a:pt x="1382630" y="368028"/>
                  <a:pt x="1362227" y="320321"/>
                  <a:pt x="1362227" y="263701"/>
                </a:cubicBezTo>
                <a:cubicBezTo>
                  <a:pt x="1362227" y="157539"/>
                  <a:pt x="1430590" y="96987"/>
                  <a:pt x="1537905" y="96987"/>
                </a:cubicBezTo>
                <a:moveTo>
                  <a:pt x="2002403" y="1043532"/>
                </a:moveTo>
                <a:cubicBezTo>
                  <a:pt x="2102298" y="926361"/>
                  <a:pt x="2159797" y="798180"/>
                  <a:pt x="2159797" y="686514"/>
                </a:cubicBezTo>
                <a:cubicBezTo>
                  <a:pt x="2159797" y="547324"/>
                  <a:pt x="2065466" y="454006"/>
                  <a:pt x="1917346" y="454006"/>
                </a:cubicBezTo>
                <a:cubicBezTo>
                  <a:pt x="1839709" y="454006"/>
                  <a:pt x="1752533" y="476025"/>
                  <a:pt x="1695299" y="498044"/>
                </a:cubicBezTo>
                <a:lnTo>
                  <a:pt x="1691589" y="490704"/>
                </a:lnTo>
                <a:cubicBezTo>
                  <a:pt x="1832290" y="415735"/>
                  <a:pt x="1891379" y="346009"/>
                  <a:pt x="1891379" y="249022"/>
                </a:cubicBezTo>
                <a:cubicBezTo>
                  <a:pt x="1891379" y="109832"/>
                  <a:pt x="1765517" y="0"/>
                  <a:pt x="1543469" y="0"/>
                </a:cubicBezTo>
                <a:cubicBezTo>
                  <a:pt x="1288035" y="0"/>
                  <a:pt x="1162173" y="141025"/>
                  <a:pt x="1162173" y="316651"/>
                </a:cubicBezTo>
                <a:cubicBezTo>
                  <a:pt x="1162173" y="411803"/>
                  <a:pt x="1202978" y="506956"/>
                  <a:pt x="1310293" y="622292"/>
                </a:cubicBezTo>
                <a:lnTo>
                  <a:pt x="1312147" y="625962"/>
                </a:lnTo>
                <a:cubicBezTo>
                  <a:pt x="1130906" y="711940"/>
                  <a:pt x="1047439" y="851130"/>
                  <a:pt x="1047439" y="993990"/>
                </a:cubicBezTo>
                <a:cubicBezTo>
                  <a:pt x="1047439" y="1182460"/>
                  <a:pt x="1193704" y="1339999"/>
                  <a:pt x="1419462" y="1339999"/>
                </a:cubicBezTo>
                <a:cubicBezTo>
                  <a:pt x="1549033" y="1339999"/>
                  <a:pt x="1700863" y="1286787"/>
                  <a:pt x="1837589" y="1191635"/>
                </a:cubicBezTo>
                <a:lnTo>
                  <a:pt x="1948613" y="1310641"/>
                </a:lnTo>
                <a:lnTo>
                  <a:pt x="2239024" y="1310641"/>
                </a:lnTo>
                <a:lnTo>
                  <a:pt x="2239024" y="1301466"/>
                </a:lnTo>
                <a:lnTo>
                  <a:pt x="2002403" y="1043532"/>
                </a:lnTo>
                <a:close/>
                <a:moveTo>
                  <a:pt x="429257" y="1339999"/>
                </a:moveTo>
                <a:cubicBezTo>
                  <a:pt x="738215" y="1339999"/>
                  <a:pt x="858513" y="1157034"/>
                  <a:pt x="858513" y="917186"/>
                </a:cubicBezTo>
                <a:lnTo>
                  <a:pt x="858513" y="29358"/>
                </a:lnTo>
                <a:lnTo>
                  <a:pt x="629046" y="29358"/>
                </a:lnTo>
                <a:lnTo>
                  <a:pt x="629046" y="975903"/>
                </a:lnTo>
                <a:cubicBezTo>
                  <a:pt x="629046" y="1129772"/>
                  <a:pt x="569957" y="1221255"/>
                  <a:pt x="429257" y="1221255"/>
                </a:cubicBezTo>
                <a:cubicBezTo>
                  <a:pt x="290411" y="1221255"/>
                  <a:pt x="229467" y="1124268"/>
                  <a:pt x="229467" y="957554"/>
                </a:cubicBezTo>
                <a:lnTo>
                  <a:pt x="229467" y="781928"/>
                </a:lnTo>
                <a:lnTo>
                  <a:pt x="0" y="838548"/>
                </a:lnTo>
                <a:lnTo>
                  <a:pt x="0" y="917186"/>
                </a:lnTo>
                <a:cubicBezTo>
                  <a:pt x="0" y="1157034"/>
                  <a:pt x="120298" y="1339999"/>
                  <a:pt x="429257" y="1339999"/>
                </a:cubicBezTo>
              </a:path>
            </a:pathLst>
          </a:custGeom>
          <a:solidFill>
            <a:schemeClr val="bg1"/>
          </a:solidFill>
          <a:ln w="2648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736555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with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038" y="199800"/>
            <a:ext cx="4299003" cy="2077588"/>
          </a:xfrm>
        </p:spPr>
        <p:txBody>
          <a:bodyPr anchor="t"/>
          <a:lstStyle>
            <a:lvl1pPr>
              <a:lnSpc>
                <a:spcPct val="80000"/>
              </a:lnSpc>
              <a:defRPr sz="555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97FF01E-CE3E-39E2-D61B-0FA837B6BDA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21786" y="0"/>
            <a:ext cx="4222214" cy="5143500"/>
          </a:xfrm>
          <a:solidFill>
            <a:srgbClr val="F6F3F2"/>
          </a:solidFill>
        </p:spPr>
        <p:txBody>
          <a:bodyPr/>
          <a:lstStyle>
            <a:lvl1pPr>
              <a:defRPr lang="en-US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3E6A42C-1B5F-EA02-91D5-A19909EDD8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7BB5165-702D-FA26-439C-89075AA182D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Graphic 8">
            <a:extLst>
              <a:ext uri="{FF2B5EF4-FFF2-40B4-BE49-F238E27FC236}">
                <a16:creationId xmlns:a16="http://schemas.microsoft.com/office/drawing/2014/main" id="{06775EA0-3E7A-C031-DEFD-48387FF499D7}"/>
              </a:ext>
            </a:extLst>
          </p:cNvPr>
          <p:cNvSpPr>
            <a:spLocks noChangeAspect="1"/>
          </p:cNvSpPr>
          <p:nvPr userDrawn="1"/>
        </p:nvSpPr>
        <p:spPr>
          <a:xfrm>
            <a:off x="216228" y="4813241"/>
            <a:ext cx="869400" cy="108464"/>
          </a:xfrm>
          <a:custGeom>
            <a:avLst/>
            <a:gdLst>
              <a:gd name="connsiteX0" fmla="*/ 5490245 w 10740954"/>
              <a:gd name="connsiteY0" fmla="*/ 754143 h 1339999"/>
              <a:gd name="connsiteX1" fmla="*/ 5740115 w 10740954"/>
              <a:gd name="connsiteY1" fmla="*/ 501451 h 1339999"/>
              <a:gd name="connsiteX2" fmla="*/ 5964018 w 10740954"/>
              <a:gd name="connsiteY2" fmla="*/ 754143 h 1339999"/>
              <a:gd name="connsiteX3" fmla="*/ 5490245 w 10740954"/>
              <a:gd name="connsiteY3" fmla="*/ 754143 h 1339999"/>
              <a:gd name="connsiteX4" fmla="*/ 5739850 w 10740954"/>
              <a:gd name="connsiteY4" fmla="*/ 377202 h 1339999"/>
              <a:gd name="connsiteX5" fmla="*/ 5325432 w 10740954"/>
              <a:gd name="connsiteY5" fmla="*/ 860567 h 1339999"/>
              <a:gd name="connsiteX6" fmla="*/ 5739850 w 10740954"/>
              <a:gd name="connsiteY6" fmla="*/ 1329252 h 1339999"/>
              <a:gd name="connsiteX7" fmla="*/ 6117437 w 10740954"/>
              <a:gd name="connsiteY7" fmla="*/ 1030950 h 1339999"/>
              <a:gd name="connsiteX8" fmla="*/ 5976736 w 10740954"/>
              <a:gd name="connsiteY8" fmla="*/ 994252 h 1339999"/>
              <a:gd name="connsiteX9" fmla="*/ 5754689 w 10740954"/>
              <a:gd name="connsiteY9" fmla="*/ 1201071 h 1339999"/>
              <a:gd name="connsiteX10" fmla="*/ 5484416 w 10740954"/>
              <a:gd name="connsiteY10" fmla="*/ 862402 h 1339999"/>
              <a:gd name="connsiteX11" fmla="*/ 6119027 w 10740954"/>
              <a:gd name="connsiteY11" fmla="*/ 862402 h 1339999"/>
              <a:gd name="connsiteX12" fmla="*/ 6119027 w 10740954"/>
              <a:gd name="connsiteY12" fmla="*/ 811025 h 1339999"/>
              <a:gd name="connsiteX13" fmla="*/ 5739850 w 10740954"/>
              <a:gd name="connsiteY13" fmla="*/ 377202 h 1339999"/>
              <a:gd name="connsiteX14" fmla="*/ 8274584 w 10740954"/>
              <a:gd name="connsiteY14" fmla="*/ 754143 h 1339999"/>
              <a:gd name="connsiteX15" fmla="*/ 8524454 w 10740954"/>
              <a:gd name="connsiteY15" fmla="*/ 501451 h 1339999"/>
              <a:gd name="connsiteX16" fmla="*/ 8748356 w 10740954"/>
              <a:gd name="connsiteY16" fmla="*/ 754143 h 1339999"/>
              <a:gd name="connsiteX17" fmla="*/ 8274584 w 10740954"/>
              <a:gd name="connsiteY17" fmla="*/ 754143 h 1339999"/>
              <a:gd name="connsiteX18" fmla="*/ 8524454 w 10740954"/>
              <a:gd name="connsiteY18" fmla="*/ 377202 h 1339999"/>
              <a:gd name="connsiteX19" fmla="*/ 8110035 w 10740954"/>
              <a:gd name="connsiteY19" fmla="*/ 860567 h 1339999"/>
              <a:gd name="connsiteX20" fmla="*/ 8524454 w 10740954"/>
              <a:gd name="connsiteY20" fmla="*/ 1329252 h 1339999"/>
              <a:gd name="connsiteX21" fmla="*/ 8902041 w 10740954"/>
              <a:gd name="connsiteY21" fmla="*/ 1030950 h 1339999"/>
              <a:gd name="connsiteX22" fmla="*/ 8761340 w 10740954"/>
              <a:gd name="connsiteY22" fmla="*/ 994252 h 1339999"/>
              <a:gd name="connsiteX23" fmla="*/ 8539292 w 10740954"/>
              <a:gd name="connsiteY23" fmla="*/ 1201071 h 1339999"/>
              <a:gd name="connsiteX24" fmla="*/ 8269019 w 10740954"/>
              <a:gd name="connsiteY24" fmla="*/ 862402 h 1339999"/>
              <a:gd name="connsiteX25" fmla="*/ 8903630 w 10740954"/>
              <a:gd name="connsiteY25" fmla="*/ 862402 h 1339999"/>
              <a:gd name="connsiteX26" fmla="*/ 8903630 w 10740954"/>
              <a:gd name="connsiteY26" fmla="*/ 811025 h 1339999"/>
              <a:gd name="connsiteX27" fmla="*/ 8524454 w 10740954"/>
              <a:gd name="connsiteY27" fmla="*/ 377202 h 1339999"/>
              <a:gd name="connsiteX28" fmla="*/ 9484716 w 10740954"/>
              <a:gd name="connsiteY28" fmla="*/ 377202 h 1339999"/>
              <a:gd name="connsiteX29" fmla="*/ 9059169 w 10740954"/>
              <a:gd name="connsiteY29" fmla="*/ 862402 h 1339999"/>
              <a:gd name="connsiteX30" fmla="*/ 9477297 w 10740954"/>
              <a:gd name="connsiteY30" fmla="*/ 1329252 h 1339999"/>
              <a:gd name="connsiteX31" fmla="*/ 9856739 w 10740954"/>
              <a:gd name="connsiteY31" fmla="*/ 1003427 h 1339999"/>
              <a:gd name="connsiteX32" fmla="*/ 9710473 w 10740954"/>
              <a:gd name="connsiteY32" fmla="*/ 968564 h 1339999"/>
              <a:gd name="connsiteX33" fmla="*/ 9488426 w 10740954"/>
              <a:gd name="connsiteY33" fmla="*/ 1199236 h 1339999"/>
              <a:gd name="connsiteX34" fmla="*/ 9220008 w 10740954"/>
              <a:gd name="connsiteY34" fmla="*/ 851392 h 1339999"/>
              <a:gd name="connsiteX35" fmla="*/ 9481006 w 10740954"/>
              <a:gd name="connsiteY35" fmla="*/ 507218 h 1339999"/>
              <a:gd name="connsiteX36" fmla="*/ 9710473 w 10740954"/>
              <a:gd name="connsiteY36" fmla="*/ 726881 h 1339999"/>
              <a:gd name="connsiteX37" fmla="*/ 9856739 w 10740954"/>
              <a:gd name="connsiteY37" fmla="*/ 692018 h 1339999"/>
              <a:gd name="connsiteX38" fmla="*/ 9484716 w 10740954"/>
              <a:gd name="connsiteY38" fmla="*/ 377202 h 1339999"/>
              <a:gd name="connsiteX39" fmla="*/ 5112923 w 10740954"/>
              <a:gd name="connsiteY39" fmla="*/ 29358 h 1339999"/>
              <a:gd name="connsiteX40" fmla="*/ 4868618 w 10740954"/>
              <a:gd name="connsiteY40" fmla="*/ 29358 h 1339999"/>
              <a:gd name="connsiteX41" fmla="*/ 4485467 w 10740954"/>
              <a:gd name="connsiteY41" fmla="*/ 1061881 h 1339999"/>
              <a:gd name="connsiteX42" fmla="*/ 4100726 w 10740954"/>
              <a:gd name="connsiteY42" fmla="*/ 29358 h 1339999"/>
              <a:gd name="connsiteX43" fmla="*/ 3845291 w 10740954"/>
              <a:gd name="connsiteY43" fmla="*/ 29358 h 1339999"/>
              <a:gd name="connsiteX44" fmla="*/ 3845291 w 10740954"/>
              <a:gd name="connsiteY44" fmla="*/ 1310641 h 1339999"/>
              <a:gd name="connsiteX45" fmla="*/ 4006130 w 10740954"/>
              <a:gd name="connsiteY45" fmla="*/ 1310641 h 1339999"/>
              <a:gd name="connsiteX46" fmla="*/ 4006130 w 10740954"/>
              <a:gd name="connsiteY46" fmla="*/ 206819 h 1339999"/>
              <a:gd name="connsiteX47" fmla="*/ 4418694 w 10740954"/>
              <a:gd name="connsiteY47" fmla="*/ 1310641 h 1339999"/>
              <a:gd name="connsiteX48" fmla="*/ 4542701 w 10740954"/>
              <a:gd name="connsiteY48" fmla="*/ 1310641 h 1339999"/>
              <a:gd name="connsiteX49" fmla="*/ 4951820 w 10740954"/>
              <a:gd name="connsiteY49" fmla="*/ 204984 h 1339999"/>
              <a:gd name="connsiteX50" fmla="*/ 4951820 w 10740954"/>
              <a:gd name="connsiteY50" fmla="*/ 1310641 h 1339999"/>
              <a:gd name="connsiteX51" fmla="*/ 5112923 w 10740954"/>
              <a:gd name="connsiteY51" fmla="*/ 1310641 h 1339999"/>
              <a:gd name="connsiteX52" fmla="*/ 5112923 w 10740954"/>
              <a:gd name="connsiteY52" fmla="*/ 29358 h 1339999"/>
              <a:gd name="connsiteX53" fmla="*/ 6688984 w 10740954"/>
              <a:gd name="connsiteY53" fmla="*/ 1198974 h 1339999"/>
              <a:gd name="connsiteX54" fmla="*/ 6435405 w 10740954"/>
              <a:gd name="connsiteY54" fmla="*/ 852965 h 1339999"/>
              <a:gd name="connsiteX55" fmla="*/ 6688984 w 10740954"/>
              <a:gd name="connsiteY55" fmla="*/ 506956 h 1339999"/>
              <a:gd name="connsiteX56" fmla="*/ 6942564 w 10740954"/>
              <a:gd name="connsiteY56" fmla="*/ 852965 h 1339999"/>
              <a:gd name="connsiteX57" fmla="*/ 6688984 w 10740954"/>
              <a:gd name="connsiteY57" fmla="*/ 1198974 h 1339999"/>
              <a:gd name="connsiteX58" fmla="*/ 7092538 w 10740954"/>
              <a:gd name="connsiteY58" fmla="*/ 29358 h 1339999"/>
              <a:gd name="connsiteX59" fmla="*/ 6938854 w 10740954"/>
              <a:gd name="connsiteY59" fmla="*/ 29358 h 1339999"/>
              <a:gd name="connsiteX60" fmla="*/ 6938854 w 10740954"/>
              <a:gd name="connsiteY60" fmla="*/ 571177 h 1339999"/>
              <a:gd name="connsiteX61" fmla="*/ 6663017 w 10740954"/>
              <a:gd name="connsiteY61" fmla="*/ 377202 h 1339999"/>
              <a:gd name="connsiteX62" fmla="*/ 6274301 w 10740954"/>
              <a:gd name="connsiteY62" fmla="*/ 858732 h 1339999"/>
              <a:gd name="connsiteX63" fmla="*/ 6650033 w 10740954"/>
              <a:gd name="connsiteY63" fmla="*/ 1329252 h 1339999"/>
              <a:gd name="connsiteX64" fmla="*/ 6938854 w 10740954"/>
              <a:gd name="connsiteY64" fmla="*/ 1126103 h 1339999"/>
              <a:gd name="connsiteX65" fmla="*/ 6938854 w 10740954"/>
              <a:gd name="connsiteY65" fmla="*/ 1195567 h 1339999"/>
              <a:gd name="connsiteX66" fmla="*/ 6948128 w 10740954"/>
              <a:gd name="connsiteY66" fmla="*/ 1310903 h 1339999"/>
              <a:gd name="connsiteX67" fmla="*/ 7103667 w 10740954"/>
              <a:gd name="connsiteY67" fmla="*/ 1310903 h 1339999"/>
              <a:gd name="connsiteX68" fmla="*/ 7092538 w 10740954"/>
              <a:gd name="connsiteY68" fmla="*/ 1120598 h 1339999"/>
              <a:gd name="connsiteX69" fmla="*/ 7092538 w 10740954"/>
              <a:gd name="connsiteY69" fmla="*/ 29358 h 1339999"/>
              <a:gd name="connsiteX70" fmla="*/ 8258155 w 10740954"/>
              <a:gd name="connsiteY70" fmla="*/ 29358 h 1339999"/>
              <a:gd name="connsiteX71" fmla="*/ 7258942 w 10740954"/>
              <a:gd name="connsiteY71" fmla="*/ 29358 h 1339999"/>
              <a:gd name="connsiteX72" fmla="*/ 7258942 w 10740954"/>
              <a:gd name="connsiteY72" fmla="*/ 163044 h 1339999"/>
              <a:gd name="connsiteX73" fmla="*/ 7678924 w 10740954"/>
              <a:gd name="connsiteY73" fmla="*/ 163044 h 1339999"/>
              <a:gd name="connsiteX74" fmla="*/ 7678924 w 10740954"/>
              <a:gd name="connsiteY74" fmla="*/ 1310903 h 1339999"/>
              <a:gd name="connsiteX75" fmla="*/ 7840028 w 10740954"/>
              <a:gd name="connsiteY75" fmla="*/ 1310903 h 1339999"/>
              <a:gd name="connsiteX76" fmla="*/ 7840028 w 10740954"/>
              <a:gd name="connsiteY76" fmla="*/ 163044 h 1339999"/>
              <a:gd name="connsiteX77" fmla="*/ 8258155 w 10740954"/>
              <a:gd name="connsiteY77" fmla="*/ 163044 h 1339999"/>
              <a:gd name="connsiteX78" fmla="*/ 8258155 w 10740954"/>
              <a:gd name="connsiteY78" fmla="*/ 29358 h 1339999"/>
              <a:gd name="connsiteX79" fmla="*/ 10185835 w 10740954"/>
              <a:gd name="connsiteY79" fmla="*/ 29358 h 1339999"/>
              <a:gd name="connsiteX80" fmla="*/ 10032151 w 10740954"/>
              <a:gd name="connsiteY80" fmla="*/ 29358 h 1339999"/>
              <a:gd name="connsiteX81" fmla="*/ 10032151 w 10740954"/>
              <a:gd name="connsiteY81" fmla="*/ 1310641 h 1339999"/>
              <a:gd name="connsiteX82" fmla="*/ 10185835 w 10740954"/>
              <a:gd name="connsiteY82" fmla="*/ 1310641 h 1339999"/>
              <a:gd name="connsiteX83" fmla="*/ 10185835 w 10740954"/>
              <a:gd name="connsiteY83" fmla="*/ 708532 h 1339999"/>
              <a:gd name="connsiteX84" fmla="*/ 10387480 w 10740954"/>
              <a:gd name="connsiteY84" fmla="*/ 494374 h 1339999"/>
              <a:gd name="connsiteX85" fmla="*/ 10587270 w 10740954"/>
              <a:gd name="connsiteY85" fmla="*/ 708532 h 1339999"/>
              <a:gd name="connsiteX86" fmla="*/ 10587270 w 10740954"/>
              <a:gd name="connsiteY86" fmla="*/ 1310903 h 1339999"/>
              <a:gd name="connsiteX87" fmla="*/ 10740955 w 10740954"/>
              <a:gd name="connsiteY87" fmla="*/ 1310903 h 1339999"/>
              <a:gd name="connsiteX88" fmla="*/ 10740955 w 10740954"/>
              <a:gd name="connsiteY88" fmla="*/ 677339 h 1339999"/>
              <a:gd name="connsiteX89" fmla="*/ 10443125 w 10740954"/>
              <a:gd name="connsiteY89" fmla="*/ 377202 h 1339999"/>
              <a:gd name="connsiteX90" fmla="*/ 10185835 w 10740954"/>
              <a:gd name="connsiteY90" fmla="*/ 536576 h 1339999"/>
              <a:gd name="connsiteX91" fmla="*/ 10185835 w 10740954"/>
              <a:gd name="connsiteY91" fmla="*/ 29358 h 1339999"/>
              <a:gd name="connsiteX92" fmla="*/ 2759431 w 10740954"/>
              <a:gd name="connsiteY92" fmla="*/ 1339999 h 1339999"/>
              <a:gd name="connsiteX93" fmla="*/ 3188688 w 10740954"/>
              <a:gd name="connsiteY93" fmla="*/ 917186 h 1339999"/>
              <a:gd name="connsiteX94" fmla="*/ 3188688 w 10740954"/>
              <a:gd name="connsiteY94" fmla="*/ 29358 h 1339999"/>
              <a:gd name="connsiteX95" fmla="*/ 2959221 w 10740954"/>
              <a:gd name="connsiteY95" fmla="*/ 29358 h 1339999"/>
              <a:gd name="connsiteX96" fmla="*/ 2959221 w 10740954"/>
              <a:gd name="connsiteY96" fmla="*/ 975903 h 1339999"/>
              <a:gd name="connsiteX97" fmla="*/ 2759431 w 10740954"/>
              <a:gd name="connsiteY97" fmla="*/ 1221255 h 1339999"/>
              <a:gd name="connsiteX98" fmla="*/ 2559641 w 10740954"/>
              <a:gd name="connsiteY98" fmla="*/ 957554 h 1339999"/>
              <a:gd name="connsiteX99" fmla="*/ 2559641 w 10740954"/>
              <a:gd name="connsiteY99" fmla="*/ 781928 h 1339999"/>
              <a:gd name="connsiteX100" fmla="*/ 2330175 w 10740954"/>
              <a:gd name="connsiteY100" fmla="*/ 838548 h 1339999"/>
              <a:gd name="connsiteX101" fmla="*/ 2330175 w 10740954"/>
              <a:gd name="connsiteY101" fmla="*/ 917186 h 1339999"/>
              <a:gd name="connsiteX102" fmla="*/ 2759431 w 10740954"/>
              <a:gd name="connsiteY102" fmla="*/ 1339999 h 1339999"/>
              <a:gd name="connsiteX103" fmla="*/ 1537905 w 10740954"/>
              <a:gd name="connsiteY103" fmla="*/ 1206314 h 1339999"/>
              <a:gd name="connsiteX104" fmla="*/ 1251204 w 10740954"/>
              <a:gd name="connsiteY104" fmla="*/ 911682 h 1339999"/>
              <a:gd name="connsiteX105" fmla="*/ 1364082 w 10740954"/>
              <a:gd name="connsiteY105" fmla="*/ 679174 h 1339999"/>
              <a:gd name="connsiteX106" fmla="*/ 1782210 w 10740954"/>
              <a:gd name="connsiteY106" fmla="*/ 1131345 h 1339999"/>
              <a:gd name="connsiteX107" fmla="*/ 1537905 w 10740954"/>
              <a:gd name="connsiteY107" fmla="*/ 1206314 h 1339999"/>
              <a:gd name="connsiteX108" fmla="*/ 1761807 w 10740954"/>
              <a:gd name="connsiteY108" fmla="*/ 550993 h 1339999"/>
              <a:gd name="connsiteX109" fmla="*/ 2004258 w 10740954"/>
              <a:gd name="connsiteY109" fmla="*/ 785336 h 1339999"/>
              <a:gd name="connsiteX110" fmla="*/ 1945168 w 10740954"/>
              <a:gd name="connsiteY110" fmla="*/ 981146 h 1339999"/>
              <a:gd name="connsiteX111" fmla="*/ 1582420 w 10740954"/>
              <a:gd name="connsiteY111" fmla="*/ 585856 h 1339999"/>
              <a:gd name="connsiteX112" fmla="*/ 1761807 w 10740954"/>
              <a:gd name="connsiteY112" fmla="*/ 550993 h 1339999"/>
              <a:gd name="connsiteX113" fmla="*/ 1537905 w 10740954"/>
              <a:gd name="connsiteY113" fmla="*/ 96987 h 1339999"/>
              <a:gd name="connsiteX114" fmla="*/ 1711727 w 10740954"/>
              <a:gd name="connsiteY114" fmla="*/ 272613 h 1339999"/>
              <a:gd name="connsiteX115" fmla="*/ 1532340 w 10740954"/>
              <a:gd name="connsiteY115" fmla="*/ 532644 h 1339999"/>
              <a:gd name="connsiteX116" fmla="*/ 1452848 w 10740954"/>
              <a:gd name="connsiteY116" fmla="*/ 444831 h 1339999"/>
              <a:gd name="connsiteX117" fmla="*/ 1362227 w 10740954"/>
              <a:gd name="connsiteY117" fmla="*/ 263701 h 1339999"/>
              <a:gd name="connsiteX118" fmla="*/ 1537905 w 10740954"/>
              <a:gd name="connsiteY118" fmla="*/ 96987 h 1339999"/>
              <a:gd name="connsiteX119" fmla="*/ 2002403 w 10740954"/>
              <a:gd name="connsiteY119" fmla="*/ 1043532 h 1339999"/>
              <a:gd name="connsiteX120" fmla="*/ 2159797 w 10740954"/>
              <a:gd name="connsiteY120" fmla="*/ 686514 h 1339999"/>
              <a:gd name="connsiteX121" fmla="*/ 1917346 w 10740954"/>
              <a:gd name="connsiteY121" fmla="*/ 454006 h 1339999"/>
              <a:gd name="connsiteX122" fmla="*/ 1695299 w 10740954"/>
              <a:gd name="connsiteY122" fmla="*/ 498044 h 1339999"/>
              <a:gd name="connsiteX123" fmla="*/ 1691589 w 10740954"/>
              <a:gd name="connsiteY123" fmla="*/ 490704 h 1339999"/>
              <a:gd name="connsiteX124" fmla="*/ 1891379 w 10740954"/>
              <a:gd name="connsiteY124" fmla="*/ 249022 h 1339999"/>
              <a:gd name="connsiteX125" fmla="*/ 1543469 w 10740954"/>
              <a:gd name="connsiteY125" fmla="*/ 0 h 1339999"/>
              <a:gd name="connsiteX126" fmla="*/ 1162173 w 10740954"/>
              <a:gd name="connsiteY126" fmla="*/ 316651 h 1339999"/>
              <a:gd name="connsiteX127" fmla="*/ 1310293 w 10740954"/>
              <a:gd name="connsiteY127" fmla="*/ 622292 h 1339999"/>
              <a:gd name="connsiteX128" fmla="*/ 1312147 w 10740954"/>
              <a:gd name="connsiteY128" fmla="*/ 625962 h 1339999"/>
              <a:gd name="connsiteX129" fmla="*/ 1047439 w 10740954"/>
              <a:gd name="connsiteY129" fmla="*/ 993990 h 1339999"/>
              <a:gd name="connsiteX130" fmla="*/ 1419462 w 10740954"/>
              <a:gd name="connsiteY130" fmla="*/ 1339999 h 1339999"/>
              <a:gd name="connsiteX131" fmla="*/ 1837589 w 10740954"/>
              <a:gd name="connsiteY131" fmla="*/ 1191635 h 1339999"/>
              <a:gd name="connsiteX132" fmla="*/ 1948613 w 10740954"/>
              <a:gd name="connsiteY132" fmla="*/ 1310641 h 1339999"/>
              <a:gd name="connsiteX133" fmla="*/ 2239024 w 10740954"/>
              <a:gd name="connsiteY133" fmla="*/ 1310641 h 1339999"/>
              <a:gd name="connsiteX134" fmla="*/ 2239024 w 10740954"/>
              <a:gd name="connsiteY134" fmla="*/ 1301466 h 1339999"/>
              <a:gd name="connsiteX135" fmla="*/ 2002403 w 10740954"/>
              <a:gd name="connsiteY135" fmla="*/ 1043532 h 1339999"/>
              <a:gd name="connsiteX136" fmla="*/ 429257 w 10740954"/>
              <a:gd name="connsiteY136" fmla="*/ 1339999 h 1339999"/>
              <a:gd name="connsiteX137" fmla="*/ 858513 w 10740954"/>
              <a:gd name="connsiteY137" fmla="*/ 917186 h 1339999"/>
              <a:gd name="connsiteX138" fmla="*/ 858513 w 10740954"/>
              <a:gd name="connsiteY138" fmla="*/ 29358 h 1339999"/>
              <a:gd name="connsiteX139" fmla="*/ 629046 w 10740954"/>
              <a:gd name="connsiteY139" fmla="*/ 29358 h 1339999"/>
              <a:gd name="connsiteX140" fmla="*/ 629046 w 10740954"/>
              <a:gd name="connsiteY140" fmla="*/ 975903 h 1339999"/>
              <a:gd name="connsiteX141" fmla="*/ 429257 w 10740954"/>
              <a:gd name="connsiteY141" fmla="*/ 1221255 h 1339999"/>
              <a:gd name="connsiteX142" fmla="*/ 229467 w 10740954"/>
              <a:gd name="connsiteY142" fmla="*/ 957554 h 1339999"/>
              <a:gd name="connsiteX143" fmla="*/ 229467 w 10740954"/>
              <a:gd name="connsiteY143" fmla="*/ 781928 h 1339999"/>
              <a:gd name="connsiteX144" fmla="*/ 0 w 10740954"/>
              <a:gd name="connsiteY144" fmla="*/ 838548 h 1339999"/>
              <a:gd name="connsiteX145" fmla="*/ 0 w 10740954"/>
              <a:gd name="connsiteY145" fmla="*/ 917186 h 1339999"/>
              <a:gd name="connsiteX146" fmla="*/ 429257 w 10740954"/>
              <a:gd name="connsiteY146" fmla="*/ 1339999 h 13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0740954" h="1339999">
                <a:moveTo>
                  <a:pt x="5490245" y="754143"/>
                </a:moveTo>
                <a:cubicBezTo>
                  <a:pt x="5510648" y="592934"/>
                  <a:pt x="5593850" y="501451"/>
                  <a:pt x="5740115" y="501451"/>
                </a:cubicBezTo>
                <a:cubicBezTo>
                  <a:pt x="5878961" y="501451"/>
                  <a:pt x="5960308" y="583759"/>
                  <a:pt x="5964018" y="754143"/>
                </a:cubicBezTo>
                <a:lnTo>
                  <a:pt x="5490245" y="754143"/>
                </a:lnTo>
                <a:moveTo>
                  <a:pt x="5739850" y="377202"/>
                </a:moveTo>
                <a:cubicBezTo>
                  <a:pt x="5495545" y="377202"/>
                  <a:pt x="5325432" y="547586"/>
                  <a:pt x="5325432" y="860567"/>
                </a:cubicBezTo>
                <a:cubicBezTo>
                  <a:pt x="5325432" y="1160704"/>
                  <a:pt x="5482826" y="1329252"/>
                  <a:pt x="5739850" y="1329252"/>
                </a:cubicBezTo>
                <a:cubicBezTo>
                  <a:pt x="5950769" y="1329252"/>
                  <a:pt x="6084050" y="1210246"/>
                  <a:pt x="6117437" y="1030950"/>
                </a:cubicBezTo>
                <a:lnTo>
                  <a:pt x="5976736" y="994252"/>
                </a:lnTo>
                <a:cubicBezTo>
                  <a:pt x="5952624" y="1148121"/>
                  <a:pt x="5869422" y="1201071"/>
                  <a:pt x="5754689" y="1201071"/>
                </a:cubicBezTo>
                <a:cubicBezTo>
                  <a:pt x="5571592" y="1201071"/>
                  <a:pt x="5489981" y="1067386"/>
                  <a:pt x="5484416" y="862402"/>
                </a:cubicBezTo>
                <a:lnTo>
                  <a:pt x="6119027" y="862402"/>
                </a:lnTo>
                <a:lnTo>
                  <a:pt x="6119027" y="811025"/>
                </a:lnTo>
                <a:cubicBezTo>
                  <a:pt x="6119292" y="490704"/>
                  <a:pt x="5943615" y="377202"/>
                  <a:pt x="5739850" y="377202"/>
                </a:cubicBezTo>
                <a:moveTo>
                  <a:pt x="8274584" y="754143"/>
                </a:moveTo>
                <a:cubicBezTo>
                  <a:pt x="8294987" y="592934"/>
                  <a:pt x="8378188" y="501451"/>
                  <a:pt x="8524454" y="501451"/>
                </a:cubicBezTo>
                <a:cubicBezTo>
                  <a:pt x="8663299" y="501451"/>
                  <a:pt x="8744646" y="583759"/>
                  <a:pt x="8748356" y="754143"/>
                </a:cubicBezTo>
                <a:lnTo>
                  <a:pt x="8274584" y="754143"/>
                </a:lnTo>
                <a:moveTo>
                  <a:pt x="8524454" y="377202"/>
                </a:moveTo>
                <a:cubicBezTo>
                  <a:pt x="8280149" y="377202"/>
                  <a:pt x="8110035" y="547586"/>
                  <a:pt x="8110035" y="860567"/>
                </a:cubicBezTo>
                <a:cubicBezTo>
                  <a:pt x="8110035" y="1160704"/>
                  <a:pt x="8267430" y="1329252"/>
                  <a:pt x="8524454" y="1329252"/>
                </a:cubicBezTo>
                <a:cubicBezTo>
                  <a:pt x="8735372" y="1329252"/>
                  <a:pt x="8868654" y="1210246"/>
                  <a:pt x="8902041" y="1030950"/>
                </a:cubicBezTo>
                <a:lnTo>
                  <a:pt x="8761340" y="994252"/>
                </a:lnTo>
                <a:cubicBezTo>
                  <a:pt x="8737227" y="1148121"/>
                  <a:pt x="8654025" y="1201071"/>
                  <a:pt x="8539292" y="1201071"/>
                </a:cubicBezTo>
                <a:cubicBezTo>
                  <a:pt x="8356196" y="1201071"/>
                  <a:pt x="8274584" y="1067386"/>
                  <a:pt x="8269019" y="862402"/>
                </a:cubicBezTo>
                <a:lnTo>
                  <a:pt x="8903630" y="862402"/>
                </a:lnTo>
                <a:lnTo>
                  <a:pt x="8903630" y="811025"/>
                </a:lnTo>
                <a:cubicBezTo>
                  <a:pt x="8903895" y="490704"/>
                  <a:pt x="8727953" y="377202"/>
                  <a:pt x="8524454" y="377202"/>
                </a:cubicBezTo>
                <a:moveTo>
                  <a:pt x="9484716" y="377202"/>
                </a:moveTo>
                <a:cubicBezTo>
                  <a:pt x="9231137" y="377202"/>
                  <a:pt x="9059169" y="552828"/>
                  <a:pt x="9059169" y="862402"/>
                </a:cubicBezTo>
                <a:cubicBezTo>
                  <a:pt x="9059169" y="1166208"/>
                  <a:pt x="9227428" y="1329252"/>
                  <a:pt x="9477297" y="1329252"/>
                </a:cubicBezTo>
                <a:cubicBezTo>
                  <a:pt x="9703054" y="1329252"/>
                  <a:pt x="9830771" y="1191897"/>
                  <a:pt x="9856739" y="1003427"/>
                </a:cubicBezTo>
                <a:lnTo>
                  <a:pt x="9710473" y="968564"/>
                </a:lnTo>
                <a:cubicBezTo>
                  <a:pt x="9684506" y="1140520"/>
                  <a:pt x="9610579" y="1199236"/>
                  <a:pt x="9488426" y="1199236"/>
                </a:cubicBezTo>
                <a:cubicBezTo>
                  <a:pt x="9310894" y="1199236"/>
                  <a:pt x="9220008" y="1071056"/>
                  <a:pt x="9220008" y="851392"/>
                </a:cubicBezTo>
                <a:cubicBezTo>
                  <a:pt x="9220008" y="622554"/>
                  <a:pt x="9316193" y="507218"/>
                  <a:pt x="9481006" y="507218"/>
                </a:cubicBezTo>
                <a:cubicBezTo>
                  <a:pt x="9597595" y="507218"/>
                  <a:pt x="9682651" y="564100"/>
                  <a:pt x="9710473" y="726881"/>
                </a:cubicBezTo>
                <a:lnTo>
                  <a:pt x="9856739" y="692018"/>
                </a:lnTo>
                <a:cubicBezTo>
                  <a:pt x="9830771" y="505383"/>
                  <a:pt x="9703054" y="377202"/>
                  <a:pt x="9484716" y="377202"/>
                </a:cubicBezTo>
                <a:moveTo>
                  <a:pt x="5112923" y="29358"/>
                </a:moveTo>
                <a:lnTo>
                  <a:pt x="4868618" y="29358"/>
                </a:lnTo>
                <a:lnTo>
                  <a:pt x="4485467" y="1061881"/>
                </a:lnTo>
                <a:lnTo>
                  <a:pt x="4100726" y="29358"/>
                </a:lnTo>
                <a:lnTo>
                  <a:pt x="3845291" y="29358"/>
                </a:lnTo>
                <a:lnTo>
                  <a:pt x="3845291" y="1310641"/>
                </a:lnTo>
                <a:lnTo>
                  <a:pt x="4006130" y="1310641"/>
                </a:lnTo>
                <a:lnTo>
                  <a:pt x="4006130" y="206819"/>
                </a:lnTo>
                <a:lnTo>
                  <a:pt x="4418694" y="1310641"/>
                </a:lnTo>
                <a:lnTo>
                  <a:pt x="4542701" y="1310641"/>
                </a:lnTo>
                <a:lnTo>
                  <a:pt x="4951820" y="204984"/>
                </a:lnTo>
                <a:lnTo>
                  <a:pt x="4951820" y="1310641"/>
                </a:lnTo>
                <a:lnTo>
                  <a:pt x="5112923" y="1310641"/>
                </a:lnTo>
                <a:lnTo>
                  <a:pt x="5112923" y="29358"/>
                </a:lnTo>
                <a:moveTo>
                  <a:pt x="6688984" y="1198974"/>
                </a:moveTo>
                <a:cubicBezTo>
                  <a:pt x="6537154" y="1198974"/>
                  <a:pt x="6435405" y="1090977"/>
                  <a:pt x="6435405" y="852965"/>
                </a:cubicBezTo>
                <a:cubicBezTo>
                  <a:pt x="6435405" y="613118"/>
                  <a:pt x="6537154" y="506956"/>
                  <a:pt x="6688984" y="506956"/>
                </a:cubicBezTo>
                <a:cubicBezTo>
                  <a:pt x="6840814" y="506956"/>
                  <a:pt x="6942564" y="613118"/>
                  <a:pt x="6942564" y="852965"/>
                </a:cubicBezTo>
                <a:cubicBezTo>
                  <a:pt x="6942564" y="1090977"/>
                  <a:pt x="6840814" y="1198974"/>
                  <a:pt x="6688984" y="1198974"/>
                </a:cubicBezTo>
                <a:moveTo>
                  <a:pt x="7092538" y="29358"/>
                </a:moveTo>
                <a:lnTo>
                  <a:pt x="6938854" y="29358"/>
                </a:lnTo>
                <a:lnTo>
                  <a:pt x="6938854" y="571177"/>
                </a:lnTo>
                <a:cubicBezTo>
                  <a:pt x="6905467" y="470520"/>
                  <a:pt x="6824120" y="377202"/>
                  <a:pt x="6663017" y="377202"/>
                </a:cubicBezTo>
                <a:cubicBezTo>
                  <a:pt x="6455808" y="377202"/>
                  <a:pt x="6274301" y="538411"/>
                  <a:pt x="6274301" y="858732"/>
                </a:cubicBezTo>
                <a:cubicBezTo>
                  <a:pt x="6274301" y="1182722"/>
                  <a:pt x="6455543" y="1329252"/>
                  <a:pt x="6650033" y="1329252"/>
                </a:cubicBezTo>
                <a:cubicBezTo>
                  <a:pt x="6796299" y="1329252"/>
                  <a:pt x="6903612" y="1245109"/>
                  <a:pt x="6938854" y="1126103"/>
                </a:cubicBezTo>
                <a:lnTo>
                  <a:pt x="6938854" y="1195567"/>
                </a:lnTo>
                <a:cubicBezTo>
                  <a:pt x="6938854" y="1237769"/>
                  <a:pt x="6942564" y="1283380"/>
                  <a:pt x="6948128" y="1310903"/>
                </a:cubicBezTo>
                <a:lnTo>
                  <a:pt x="7103667" y="1310903"/>
                </a:lnTo>
                <a:cubicBezTo>
                  <a:pt x="7096248" y="1266865"/>
                  <a:pt x="7092538" y="1202906"/>
                  <a:pt x="7092538" y="1120598"/>
                </a:cubicBezTo>
                <a:lnTo>
                  <a:pt x="7092538" y="29358"/>
                </a:lnTo>
                <a:moveTo>
                  <a:pt x="8258155" y="29358"/>
                </a:moveTo>
                <a:lnTo>
                  <a:pt x="7258942" y="29358"/>
                </a:lnTo>
                <a:lnTo>
                  <a:pt x="7258942" y="163044"/>
                </a:lnTo>
                <a:lnTo>
                  <a:pt x="7678924" y="163044"/>
                </a:lnTo>
                <a:lnTo>
                  <a:pt x="7678924" y="1310903"/>
                </a:lnTo>
                <a:lnTo>
                  <a:pt x="7840028" y="1310903"/>
                </a:lnTo>
                <a:lnTo>
                  <a:pt x="7840028" y="163044"/>
                </a:lnTo>
                <a:lnTo>
                  <a:pt x="8258155" y="163044"/>
                </a:lnTo>
                <a:lnTo>
                  <a:pt x="8258155" y="29358"/>
                </a:lnTo>
                <a:moveTo>
                  <a:pt x="10185835" y="29358"/>
                </a:moveTo>
                <a:lnTo>
                  <a:pt x="10032151" y="29358"/>
                </a:lnTo>
                <a:lnTo>
                  <a:pt x="10032151" y="1310641"/>
                </a:lnTo>
                <a:lnTo>
                  <a:pt x="10185835" y="1310641"/>
                </a:lnTo>
                <a:lnTo>
                  <a:pt x="10185835" y="708532"/>
                </a:lnTo>
                <a:cubicBezTo>
                  <a:pt x="10185835" y="580352"/>
                  <a:pt x="10250489" y="494374"/>
                  <a:pt x="10387480" y="494374"/>
                </a:cubicBezTo>
                <a:cubicBezTo>
                  <a:pt x="10522617" y="494374"/>
                  <a:pt x="10587270" y="580352"/>
                  <a:pt x="10587270" y="708532"/>
                </a:cubicBezTo>
                <a:lnTo>
                  <a:pt x="10587270" y="1310903"/>
                </a:lnTo>
                <a:lnTo>
                  <a:pt x="10740955" y="1310903"/>
                </a:lnTo>
                <a:lnTo>
                  <a:pt x="10740955" y="677339"/>
                </a:lnTo>
                <a:cubicBezTo>
                  <a:pt x="10740955" y="505383"/>
                  <a:pt x="10633640" y="377202"/>
                  <a:pt x="10443125" y="377202"/>
                </a:cubicBezTo>
                <a:cubicBezTo>
                  <a:pt x="10315408" y="377202"/>
                  <a:pt x="10221077" y="434084"/>
                  <a:pt x="10185835" y="536576"/>
                </a:cubicBezTo>
                <a:lnTo>
                  <a:pt x="10185835" y="29358"/>
                </a:lnTo>
                <a:moveTo>
                  <a:pt x="2759431" y="1339999"/>
                </a:moveTo>
                <a:cubicBezTo>
                  <a:pt x="3068390" y="1339999"/>
                  <a:pt x="3188688" y="1157034"/>
                  <a:pt x="3188688" y="917186"/>
                </a:cubicBezTo>
                <a:lnTo>
                  <a:pt x="3188688" y="29358"/>
                </a:lnTo>
                <a:lnTo>
                  <a:pt x="2959221" y="29358"/>
                </a:lnTo>
                <a:lnTo>
                  <a:pt x="2959221" y="975903"/>
                </a:lnTo>
                <a:cubicBezTo>
                  <a:pt x="2959221" y="1129772"/>
                  <a:pt x="2900132" y="1221255"/>
                  <a:pt x="2759431" y="1221255"/>
                </a:cubicBezTo>
                <a:cubicBezTo>
                  <a:pt x="2620585" y="1221255"/>
                  <a:pt x="2559641" y="1124268"/>
                  <a:pt x="2559641" y="957554"/>
                </a:cubicBezTo>
                <a:lnTo>
                  <a:pt x="2559641" y="781928"/>
                </a:lnTo>
                <a:lnTo>
                  <a:pt x="2330175" y="838548"/>
                </a:lnTo>
                <a:lnTo>
                  <a:pt x="2330175" y="917186"/>
                </a:lnTo>
                <a:cubicBezTo>
                  <a:pt x="2329910" y="1157034"/>
                  <a:pt x="2450207" y="1339999"/>
                  <a:pt x="2759431" y="1339999"/>
                </a:cubicBezTo>
                <a:moveTo>
                  <a:pt x="1537905" y="1206314"/>
                </a:moveTo>
                <a:cubicBezTo>
                  <a:pt x="1360373" y="1206314"/>
                  <a:pt x="1251204" y="1063454"/>
                  <a:pt x="1251204" y="911682"/>
                </a:cubicBezTo>
                <a:cubicBezTo>
                  <a:pt x="1251204" y="816529"/>
                  <a:pt x="1293864" y="728716"/>
                  <a:pt x="1364082" y="679174"/>
                </a:cubicBezTo>
                <a:lnTo>
                  <a:pt x="1782210" y="1131345"/>
                </a:lnTo>
                <a:cubicBezTo>
                  <a:pt x="1704573" y="1176955"/>
                  <a:pt x="1617662" y="1206314"/>
                  <a:pt x="1537905" y="1206314"/>
                </a:cubicBezTo>
                <a:moveTo>
                  <a:pt x="1761807" y="550993"/>
                </a:moveTo>
                <a:cubicBezTo>
                  <a:pt x="1911782" y="550993"/>
                  <a:pt x="2004258" y="636971"/>
                  <a:pt x="2004258" y="785336"/>
                </a:cubicBezTo>
                <a:cubicBezTo>
                  <a:pt x="2004258" y="851130"/>
                  <a:pt x="1985709" y="919021"/>
                  <a:pt x="1945168" y="981146"/>
                </a:cubicBezTo>
                <a:lnTo>
                  <a:pt x="1582420" y="585856"/>
                </a:lnTo>
                <a:cubicBezTo>
                  <a:pt x="1647074" y="560168"/>
                  <a:pt x="1710137" y="550993"/>
                  <a:pt x="1761807" y="550993"/>
                </a:cubicBezTo>
                <a:moveTo>
                  <a:pt x="1537905" y="96987"/>
                </a:moveTo>
                <a:cubicBezTo>
                  <a:pt x="1647074" y="96987"/>
                  <a:pt x="1711727" y="159112"/>
                  <a:pt x="1711727" y="272613"/>
                </a:cubicBezTo>
                <a:cubicBezTo>
                  <a:pt x="1711727" y="376940"/>
                  <a:pt x="1659792" y="475763"/>
                  <a:pt x="1532340" y="532644"/>
                </a:cubicBezTo>
                <a:lnTo>
                  <a:pt x="1452848" y="444831"/>
                </a:lnTo>
                <a:cubicBezTo>
                  <a:pt x="1382630" y="368028"/>
                  <a:pt x="1362227" y="320321"/>
                  <a:pt x="1362227" y="263701"/>
                </a:cubicBezTo>
                <a:cubicBezTo>
                  <a:pt x="1362227" y="157539"/>
                  <a:pt x="1430590" y="96987"/>
                  <a:pt x="1537905" y="96987"/>
                </a:cubicBezTo>
                <a:moveTo>
                  <a:pt x="2002403" y="1043532"/>
                </a:moveTo>
                <a:cubicBezTo>
                  <a:pt x="2102298" y="926361"/>
                  <a:pt x="2159797" y="798180"/>
                  <a:pt x="2159797" y="686514"/>
                </a:cubicBezTo>
                <a:cubicBezTo>
                  <a:pt x="2159797" y="547324"/>
                  <a:pt x="2065466" y="454006"/>
                  <a:pt x="1917346" y="454006"/>
                </a:cubicBezTo>
                <a:cubicBezTo>
                  <a:pt x="1839709" y="454006"/>
                  <a:pt x="1752533" y="476025"/>
                  <a:pt x="1695299" y="498044"/>
                </a:cubicBezTo>
                <a:lnTo>
                  <a:pt x="1691589" y="490704"/>
                </a:lnTo>
                <a:cubicBezTo>
                  <a:pt x="1832290" y="415735"/>
                  <a:pt x="1891379" y="346009"/>
                  <a:pt x="1891379" y="249022"/>
                </a:cubicBezTo>
                <a:cubicBezTo>
                  <a:pt x="1891379" y="109832"/>
                  <a:pt x="1765517" y="0"/>
                  <a:pt x="1543469" y="0"/>
                </a:cubicBezTo>
                <a:cubicBezTo>
                  <a:pt x="1288035" y="0"/>
                  <a:pt x="1162173" y="141025"/>
                  <a:pt x="1162173" y="316651"/>
                </a:cubicBezTo>
                <a:cubicBezTo>
                  <a:pt x="1162173" y="411803"/>
                  <a:pt x="1202978" y="506956"/>
                  <a:pt x="1310293" y="622292"/>
                </a:cubicBezTo>
                <a:lnTo>
                  <a:pt x="1312147" y="625962"/>
                </a:lnTo>
                <a:cubicBezTo>
                  <a:pt x="1130906" y="711940"/>
                  <a:pt x="1047439" y="851130"/>
                  <a:pt x="1047439" y="993990"/>
                </a:cubicBezTo>
                <a:cubicBezTo>
                  <a:pt x="1047439" y="1182460"/>
                  <a:pt x="1193704" y="1339999"/>
                  <a:pt x="1419462" y="1339999"/>
                </a:cubicBezTo>
                <a:cubicBezTo>
                  <a:pt x="1549033" y="1339999"/>
                  <a:pt x="1700863" y="1286787"/>
                  <a:pt x="1837589" y="1191635"/>
                </a:cubicBezTo>
                <a:lnTo>
                  <a:pt x="1948613" y="1310641"/>
                </a:lnTo>
                <a:lnTo>
                  <a:pt x="2239024" y="1310641"/>
                </a:lnTo>
                <a:lnTo>
                  <a:pt x="2239024" y="1301466"/>
                </a:lnTo>
                <a:lnTo>
                  <a:pt x="2002403" y="1043532"/>
                </a:lnTo>
                <a:close/>
                <a:moveTo>
                  <a:pt x="429257" y="1339999"/>
                </a:moveTo>
                <a:cubicBezTo>
                  <a:pt x="738215" y="1339999"/>
                  <a:pt x="858513" y="1157034"/>
                  <a:pt x="858513" y="917186"/>
                </a:cubicBezTo>
                <a:lnTo>
                  <a:pt x="858513" y="29358"/>
                </a:lnTo>
                <a:lnTo>
                  <a:pt x="629046" y="29358"/>
                </a:lnTo>
                <a:lnTo>
                  <a:pt x="629046" y="975903"/>
                </a:lnTo>
                <a:cubicBezTo>
                  <a:pt x="629046" y="1129772"/>
                  <a:pt x="569957" y="1221255"/>
                  <a:pt x="429257" y="1221255"/>
                </a:cubicBezTo>
                <a:cubicBezTo>
                  <a:pt x="290411" y="1221255"/>
                  <a:pt x="229467" y="1124268"/>
                  <a:pt x="229467" y="957554"/>
                </a:cubicBezTo>
                <a:lnTo>
                  <a:pt x="229467" y="781928"/>
                </a:lnTo>
                <a:lnTo>
                  <a:pt x="0" y="838548"/>
                </a:lnTo>
                <a:lnTo>
                  <a:pt x="0" y="917186"/>
                </a:lnTo>
                <a:cubicBezTo>
                  <a:pt x="0" y="1157034"/>
                  <a:pt x="120298" y="1339999"/>
                  <a:pt x="429257" y="1339999"/>
                </a:cubicBezTo>
              </a:path>
            </a:pathLst>
          </a:custGeom>
          <a:solidFill>
            <a:schemeClr val="bg1"/>
          </a:solidFill>
          <a:ln w="2648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495999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8AD4-5298-7DA9-DDAD-3AB53AF2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038" y="202500"/>
            <a:ext cx="4299003" cy="2077588"/>
          </a:xfrm>
        </p:spPr>
        <p:txBody>
          <a:bodyPr anchor="t"/>
          <a:lstStyle>
            <a:lvl1pPr>
              <a:lnSpc>
                <a:spcPct val="80000"/>
              </a:lnSpc>
              <a:defRPr sz="5550" spc="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6BED0E8-5F3C-7ED5-6D85-7ADCF62396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4387" y="0"/>
            <a:ext cx="4519613" cy="5143500"/>
          </a:xfrm>
          <a:solidFill>
            <a:srgbClr val="F6F3F2"/>
          </a:solidFill>
        </p:spPr>
        <p:txBody>
          <a:bodyPr/>
          <a:lstStyle>
            <a:lvl1pPr>
              <a:defRPr b="0" i="0">
                <a:latin typeface="+mn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183B-3F5F-D40F-DF08-A45F8678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1F9A019-63F3-A03E-71E9-55F1D051B2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B768-8057-42E1-10D6-6A54E35697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60520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22AC-FEA7-AD51-FB22-01EC3D27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37" y="205201"/>
            <a:ext cx="1358969" cy="294311"/>
          </a:xfrm>
        </p:spPr>
        <p:txBody>
          <a:bodyPr/>
          <a:lstStyle>
            <a:lvl1pPr>
              <a:lnSpc>
                <a:spcPct val="85000"/>
              </a:lnSpc>
              <a:defRPr sz="1125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7DAC6C-95A8-D53D-7D6B-43128BEEF1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19351" y="207900"/>
            <a:ext cx="6724650" cy="4496261"/>
          </a:xfrm>
        </p:spPr>
        <p:txBody>
          <a:bodyPr/>
          <a:lstStyle>
            <a:lvl1pPr marL="735806" indent="-735806">
              <a:lnSpc>
                <a:spcPct val="80000"/>
              </a:lnSpc>
              <a:spcBef>
                <a:spcPts val="450"/>
              </a:spcBef>
              <a:spcAft>
                <a:spcPts val="450"/>
              </a:spcAft>
              <a:buFont typeface="+mj-lt"/>
              <a:buAutoNum type="arabicPeriod"/>
              <a:tabLst/>
              <a:defRPr sz="2250" b="0" i="0">
                <a:latin typeface="+mj-lt"/>
              </a:defRPr>
            </a:lvl1pPr>
            <a:lvl2pPr marL="901304" indent="-165497">
              <a:tabLst/>
              <a:defRPr/>
            </a:lvl2pPr>
            <a:lvl3pPr marL="901304" indent="-165497">
              <a:tabLst/>
              <a:defRPr/>
            </a:lvl3pPr>
            <a:lvl4pPr marL="901304" indent="-165497">
              <a:tabLst/>
              <a:defRPr/>
            </a:lvl4pPr>
            <a:lvl5pPr marL="901304" indent="-165497"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5FEEB8F-2435-5075-74E5-CC0EFD71CF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DD0FB5F-9D65-4328-042E-4C3BA312C8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893273-0078-B014-CBD0-D11675AEC6C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3025709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F4DE542-4D98-B05D-597C-9623E7D2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37" y="205201"/>
            <a:ext cx="1358969" cy="294311"/>
          </a:xfrm>
        </p:spPr>
        <p:txBody>
          <a:bodyPr/>
          <a:lstStyle>
            <a:lvl1pPr>
              <a:lnSpc>
                <a:spcPct val="85000"/>
              </a:lnSpc>
              <a:defRPr sz="1125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1" name="Picture Placeholder 92">
            <a:extLst>
              <a:ext uri="{FF2B5EF4-FFF2-40B4-BE49-F238E27FC236}">
                <a16:creationId xmlns:a16="http://schemas.microsoft.com/office/drawing/2014/main" id="{414C0709-0B1A-11C5-45EE-CC44E7A13411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2419350" y="699850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63" name="Text Placeholder 5">
            <a:extLst>
              <a:ext uri="{FF2B5EF4-FFF2-40B4-BE49-F238E27FC236}">
                <a16:creationId xmlns:a16="http://schemas.microsoft.com/office/drawing/2014/main" id="{12B824E8-EE25-7DB2-F96D-DEA8631E51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19350" y="173829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4" name="Text Placeholder 5">
            <a:extLst>
              <a:ext uri="{FF2B5EF4-FFF2-40B4-BE49-F238E27FC236}">
                <a16:creationId xmlns:a16="http://schemas.microsoft.com/office/drawing/2014/main" id="{A4F70AC5-374E-DFC2-2B29-2318F0BB5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55157" y="173829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5" name="Text Placeholder 5">
            <a:extLst>
              <a:ext uri="{FF2B5EF4-FFF2-40B4-BE49-F238E27FC236}">
                <a16:creationId xmlns:a16="http://schemas.microsoft.com/office/drawing/2014/main" id="{EB857D0D-CD76-A612-A712-E14D8C7049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9847" y="173829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66" name="Picture Placeholder 91">
            <a:extLst>
              <a:ext uri="{FF2B5EF4-FFF2-40B4-BE49-F238E27FC236}">
                <a16:creationId xmlns:a16="http://schemas.microsoft.com/office/drawing/2014/main" id="{23E05799-FE6A-9155-DA4E-C09C4B03CA27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419350" y="404246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 </a:t>
            </a:r>
          </a:p>
        </p:txBody>
      </p:sp>
      <p:sp>
        <p:nvSpPr>
          <p:cNvPr id="167" name="Text Placeholder 5">
            <a:extLst>
              <a:ext uri="{FF2B5EF4-FFF2-40B4-BE49-F238E27FC236}">
                <a16:creationId xmlns:a16="http://schemas.microsoft.com/office/drawing/2014/main" id="{24089EB1-E806-6913-C5B8-A4C01D0814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19350" y="469104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68" name="Text Placeholder 5">
            <a:extLst>
              <a:ext uri="{FF2B5EF4-FFF2-40B4-BE49-F238E27FC236}">
                <a16:creationId xmlns:a16="http://schemas.microsoft.com/office/drawing/2014/main" id="{10C7981E-34E4-22AC-19D7-855BF963AC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55157" y="469104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9" name="Text Placeholder 5">
            <a:extLst>
              <a:ext uri="{FF2B5EF4-FFF2-40B4-BE49-F238E27FC236}">
                <a16:creationId xmlns:a16="http://schemas.microsoft.com/office/drawing/2014/main" id="{127EEF89-640D-17FA-3E79-57DA3786E3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9847" y="469104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0" name="Text Placeholder 5">
            <a:extLst>
              <a:ext uri="{FF2B5EF4-FFF2-40B4-BE49-F238E27FC236}">
                <a16:creationId xmlns:a16="http://schemas.microsoft.com/office/drawing/2014/main" id="{C3E76B7F-03AC-D5BD-BECC-8B0881567D5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19350" y="766647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1" name="Text Placeholder 5">
            <a:extLst>
              <a:ext uri="{FF2B5EF4-FFF2-40B4-BE49-F238E27FC236}">
                <a16:creationId xmlns:a16="http://schemas.microsoft.com/office/drawing/2014/main" id="{8344A73D-BCE2-9041-0430-DCA16AE219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155157" y="766647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2" name="Text Placeholder 5">
            <a:extLst>
              <a:ext uri="{FF2B5EF4-FFF2-40B4-BE49-F238E27FC236}">
                <a16:creationId xmlns:a16="http://schemas.microsoft.com/office/drawing/2014/main" id="{BA7AD8A2-995B-0025-7B23-12D44BEB24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29847" y="766647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3" name="Picture Placeholder 93">
            <a:extLst>
              <a:ext uri="{FF2B5EF4-FFF2-40B4-BE49-F238E27FC236}">
                <a16:creationId xmlns:a16="http://schemas.microsoft.com/office/drawing/2014/main" id="{C7221CC4-5A16-F8BC-F970-B26EBD5A8BA8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2419350" y="1001365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4" name="Text Placeholder 5">
            <a:extLst>
              <a:ext uri="{FF2B5EF4-FFF2-40B4-BE49-F238E27FC236}">
                <a16:creationId xmlns:a16="http://schemas.microsoft.com/office/drawing/2014/main" id="{B4AD80BA-61F2-11A3-5213-31194E78CF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19350" y="1064190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5" name="Text Placeholder 5">
            <a:extLst>
              <a:ext uri="{FF2B5EF4-FFF2-40B4-BE49-F238E27FC236}">
                <a16:creationId xmlns:a16="http://schemas.microsoft.com/office/drawing/2014/main" id="{27C0D85E-74CB-0D5E-89E5-5D22045B874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155157" y="1064190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Text Placeholder 5">
            <a:extLst>
              <a:ext uri="{FF2B5EF4-FFF2-40B4-BE49-F238E27FC236}">
                <a16:creationId xmlns:a16="http://schemas.microsoft.com/office/drawing/2014/main" id="{D3602011-9A32-BE74-D43E-233E4FC273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29847" y="1064190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77" name="Picture Placeholder 94">
            <a:extLst>
              <a:ext uri="{FF2B5EF4-FFF2-40B4-BE49-F238E27FC236}">
                <a16:creationId xmlns:a16="http://schemas.microsoft.com/office/drawing/2014/main" id="{269B4BB8-2420-C116-E384-4500FB15D7E4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2419350" y="1302880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78" name="Text Placeholder 5">
            <a:extLst>
              <a:ext uri="{FF2B5EF4-FFF2-40B4-BE49-F238E27FC236}">
                <a16:creationId xmlns:a16="http://schemas.microsoft.com/office/drawing/2014/main" id="{A65D6C32-597E-A87D-B6BE-91881E645FE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19350" y="1361733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79" name="Text Placeholder 5">
            <a:extLst>
              <a:ext uri="{FF2B5EF4-FFF2-40B4-BE49-F238E27FC236}">
                <a16:creationId xmlns:a16="http://schemas.microsoft.com/office/drawing/2014/main" id="{4B1DF343-DFC7-F81B-915B-96E9335A5E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155157" y="1361733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0" name="Text Placeholder 5">
            <a:extLst>
              <a:ext uri="{FF2B5EF4-FFF2-40B4-BE49-F238E27FC236}">
                <a16:creationId xmlns:a16="http://schemas.microsoft.com/office/drawing/2014/main" id="{B101370D-BD23-0E59-00B2-1DF4D768EBD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29847" y="1361733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1" name="Picture Placeholder 95">
            <a:extLst>
              <a:ext uri="{FF2B5EF4-FFF2-40B4-BE49-F238E27FC236}">
                <a16:creationId xmlns:a16="http://schemas.microsoft.com/office/drawing/2014/main" id="{F4B3C050-4D54-40AC-903F-F698E83D054E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2419350" y="1592572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2" name="Text Placeholder 5">
            <a:extLst>
              <a:ext uri="{FF2B5EF4-FFF2-40B4-BE49-F238E27FC236}">
                <a16:creationId xmlns:a16="http://schemas.microsoft.com/office/drawing/2014/main" id="{155ABD36-F107-FAC7-D94F-C71129D99E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19350" y="1659276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3" name="Text Placeholder 5">
            <a:extLst>
              <a:ext uri="{FF2B5EF4-FFF2-40B4-BE49-F238E27FC236}">
                <a16:creationId xmlns:a16="http://schemas.microsoft.com/office/drawing/2014/main" id="{0A1512C3-4983-E876-9159-16E3626DF5B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155157" y="1659276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Text Placeholder 5">
            <a:extLst>
              <a:ext uri="{FF2B5EF4-FFF2-40B4-BE49-F238E27FC236}">
                <a16:creationId xmlns:a16="http://schemas.microsoft.com/office/drawing/2014/main" id="{F7879AFD-9EB9-2FB8-189D-455DEDB6131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9847" y="1659276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5" name="Picture Placeholder 96">
            <a:extLst>
              <a:ext uri="{FF2B5EF4-FFF2-40B4-BE49-F238E27FC236}">
                <a16:creationId xmlns:a16="http://schemas.microsoft.com/office/drawing/2014/main" id="{35FA00DC-0DE0-96B1-C7B7-F45DB8335CDB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2419350" y="1894087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86" name="Text Placeholder 5">
            <a:extLst>
              <a:ext uri="{FF2B5EF4-FFF2-40B4-BE49-F238E27FC236}">
                <a16:creationId xmlns:a16="http://schemas.microsoft.com/office/drawing/2014/main" id="{BE4AFC06-39CD-C8B1-3AE0-5EC6BA91A9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419350" y="1955739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87" name="Text Placeholder 5">
            <a:extLst>
              <a:ext uri="{FF2B5EF4-FFF2-40B4-BE49-F238E27FC236}">
                <a16:creationId xmlns:a16="http://schemas.microsoft.com/office/drawing/2014/main" id="{626B338C-7172-C0D7-9039-86A9DE0F1FA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155157" y="1955739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8" name="Text Placeholder 5">
            <a:extLst>
              <a:ext uri="{FF2B5EF4-FFF2-40B4-BE49-F238E27FC236}">
                <a16:creationId xmlns:a16="http://schemas.microsoft.com/office/drawing/2014/main" id="{F53E4D8E-1408-3646-C31B-01AB5D69F9E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847" y="1955739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89" name="Picture Placeholder 97">
            <a:extLst>
              <a:ext uri="{FF2B5EF4-FFF2-40B4-BE49-F238E27FC236}">
                <a16:creationId xmlns:a16="http://schemas.microsoft.com/office/drawing/2014/main" id="{E48216AF-0F70-8F6D-3261-AB2C4BA6E6DD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2419350" y="2189690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0" name="Text Placeholder 5">
            <a:extLst>
              <a:ext uri="{FF2B5EF4-FFF2-40B4-BE49-F238E27FC236}">
                <a16:creationId xmlns:a16="http://schemas.microsoft.com/office/drawing/2014/main" id="{ACC59BB8-BBFA-7099-D2F9-58BFCAF107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419350" y="2252203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1" name="Text Placeholder 5">
            <a:extLst>
              <a:ext uri="{FF2B5EF4-FFF2-40B4-BE49-F238E27FC236}">
                <a16:creationId xmlns:a16="http://schemas.microsoft.com/office/drawing/2014/main" id="{CACBCBB1-0D34-45F6-E211-B0C865D3FF9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155157" y="2252203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2" name="Text Placeholder 5">
            <a:extLst>
              <a:ext uri="{FF2B5EF4-FFF2-40B4-BE49-F238E27FC236}">
                <a16:creationId xmlns:a16="http://schemas.microsoft.com/office/drawing/2014/main" id="{AA85DA3F-ECA7-C004-3370-0301B64046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829847" y="2252203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3" name="Picture Placeholder 98">
            <a:extLst>
              <a:ext uri="{FF2B5EF4-FFF2-40B4-BE49-F238E27FC236}">
                <a16:creationId xmlns:a16="http://schemas.microsoft.com/office/drawing/2014/main" id="{6E85E349-99D2-61C9-CD7D-58A15220FF0A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2419350" y="2485294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4" name="Text Placeholder 5">
            <a:extLst>
              <a:ext uri="{FF2B5EF4-FFF2-40B4-BE49-F238E27FC236}">
                <a16:creationId xmlns:a16="http://schemas.microsoft.com/office/drawing/2014/main" id="{D00E7ED3-4AED-567D-4156-2F6D199ADA7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419350" y="2548667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5" name="Text Placeholder 5">
            <a:extLst>
              <a:ext uri="{FF2B5EF4-FFF2-40B4-BE49-F238E27FC236}">
                <a16:creationId xmlns:a16="http://schemas.microsoft.com/office/drawing/2014/main" id="{C8FC743C-8275-AD1C-7797-8C970CCC8D4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3155157" y="2548667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6" name="Text Placeholder 5">
            <a:extLst>
              <a:ext uri="{FF2B5EF4-FFF2-40B4-BE49-F238E27FC236}">
                <a16:creationId xmlns:a16="http://schemas.microsoft.com/office/drawing/2014/main" id="{AF7A0554-FA98-7604-80E6-32CB2E2929A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829847" y="2548667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197" name="Picture Placeholder 99">
            <a:extLst>
              <a:ext uri="{FF2B5EF4-FFF2-40B4-BE49-F238E27FC236}">
                <a16:creationId xmlns:a16="http://schemas.microsoft.com/office/drawing/2014/main" id="{F876AA1D-D562-3A3B-A233-9C23797C9A2F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2419350" y="2786809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198" name="Text Placeholder 5">
            <a:extLst>
              <a:ext uri="{FF2B5EF4-FFF2-40B4-BE49-F238E27FC236}">
                <a16:creationId xmlns:a16="http://schemas.microsoft.com/office/drawing/2014/main" id="{4AAF2467-86C6-2863-72E4-0D257BDEFEC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419350" y="2845131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199" name="Text Placeholder 5">
            <a:extLst>
              <a:ext uri="{FF2B5EF4-FFF2-40B4-BE49-F238E27FC236}">
                <a16:creationId xmlns:a16="http://schemas.microsoft.com/office/drawing/2014/main" id="{D10BCF98-803A-D107-CF63-05EE97CCF87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155157" y="2845131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0" name="Text Placeholder 5">
            <a:extLst>
              <a:ext uri="{FF2B5EF4-FFF2-40B4-BE49-F238E27FC236}">
                <a16:creationId xmlns:a16="http://schemas.microsoft.com/office/drawing/2014/main" id="{66FCBF15-2260-D8AF-4A2A-454AC1F084C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829847" y="2845131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1" name="Picture Placeholder 100">
            <a:extLst>
              <a:ext uri="{FF2B5EF4-FFF2-40B4-BE49-F238E27FC236}">
                <a16:creationId xmlns:a16="http://schemas.microsoft.com/office/drawing/2014/main" id="{9AA08646-E580-C6E2-B08A-A52294AA1302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2419350" y="3076500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2" name="Text Placeholder 5">
            <a:extLst>
              <a:ext uri="{FF2B5EF4-FFF2-40B4-BE49-F238E27FC236}">
                <a16:creationId xmlns:a16="http://schemas.microsoft.com/office/drawing/2014/main" id="{F1F57BF8-4802-2C8C-0E82-371529BD021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419350" y="3139334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3" name="Text Placeholder 5">
            <a:extLst>
              <a:ext uri="{FF2B5EF4-FFF2-40B4-BE49-F238E27FC236}">
                <a16:creationId xmlns:a16="http://schemas.microsoft.com/office/drawing/2014/main" id="{04A64809-4725-EAB5-6238-C72786840E5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55157" y="3139334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4" name="Text Placeholder 5">
            <a:extLst>
              <a:ext uri="{FF2B5EF4-FFF2-40B4-BE49-F238E27FC236}">
                <a16:creationId xmlns:a16="http://schemas.microsoft.com/office/drawing/2014/main" id="{4CB9BFE3-9BB1-5FD8-09B8-E24BA20F557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829847" y="3139334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5" name="Picture Placeholder 101">
            <a:extLst>
              <a:ext uri="{FF2B5EF4-FFF2-40B4-BE49-F238E27FC236}">
                <a16:creationId xmlns:a16="http://schemas.microsoft.com/office/drawing/2014/main" id="{44DB8248-2938-15C7-274A-CA5D9163384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2419350" y="3372103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06" name="Text Placeholder 5">
            <a:extLst>
              <a:ext uri="{FF2B5EF4-FFF2-40B4-BE49-F238E27FC236}">
                <a16:creationId xmlns:a16="http://schemas.microsoft.com/office/drawing/2014/main" id="{611AE180-E3A1-4890-5ADE-0648958344D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419350" y="3433537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07" name="Text Placeholder 5">
            <a:extLst>
              <a:ext uri="{FF2B5EF4-FFF2-40B4-BE49-F238E27FC236}">
                <a16:creationId xmlns:a16="http://schemas.microsoft.com/office/drawing/2014/main" id="{E90EADE4-597A-8C59-D59C-21DE4011EC8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155157" y="3433537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8" name="Text Placeholder 5">
            <a:extLst>
              <a:ext uri="{FF2B5EF4-FFF2-40B4-BE49-F238E27FC236}">
                <a16:creationId xmlns:a16="http://schemas.microsoft.com/office/drawing/2014/main" id="{8988DD51-F3BF-BE97-FF13-DAAFB4A50B0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829847" y="3433537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09" name="Picture Placeholder 102">
            <a:extLst>
              <a:ext uri="{FF2B5EF4-FFF2-40B4-BE49-F238E27FC236}">
                <a16:creationId xmlns:a16="http://schemas.microsoft.com/office/drawing/2014/main" id="{5DAB147A-0351-E869-E2C9-849967B3E0CC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2419350" y="3667706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0" name="Text Placeholder 5">
            <a:extLst>
              <a:ext uri="{FF2B5EF4-FFF2-40B4-BE49-F238E27FC236}">
                <a16:creationId xmlns:a16="http://schemas.microsoft.com/office/drawing/2014/main" id="{3A1DC516-9D33-7E76-1881-D60014DC876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419350" y="3726764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1" name="Text Placeholder 5">
            <a:extLst>
              <a:ext uri="{FF2B5EF4-FFF2-40B4-BE49-F238E27FC236}">
                <a16:creationId xmlns:a16="http://schemas.microsoft.com/office/drawing/2014/main" id="{50E9B1C4-B2F3-4C78-8518-39911DF5B99E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155157" y="3726764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2" name="Text Placeholder 5">
            <a:extLst>
              <a:ext uri="{FF2B5EF4-FFF2-40B4-BE49-F238E27FC236}">
                <a16:creationId xmlns:a16="http://schemas.microsoft.com/office/drawing/2014/main" id="{BE4B6B57-1237-7AB3-7574-6A37E89A9F5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29847" y="3726764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213" name="Picture Placeholder 103">
            <a:extLst>
              <a:ext uri="{FF2B5EF4-FFF2-40B4-BE49-F238E27FC236}">
                <a16:creationId xmlns:a16="http://schemas.microsoft.com/office/drawing/2014/main" id="{469187E8-1DE2-B301-6DE0-4B9CEA368C43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2419350" y="3957397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 b="0" i="0">
                <a:latin typeface="+mn-lt"/>
              </a:defRPr>
            </a:lvl1pPr>
          </a:lstStyle>
          <a:p>
            <a:r>
              <a:rPr lang="en-GB"/>
              <a:t> </a:t>
            </a:r>
          </a:p>
        </p:txBody>
      </p:sp>
      <p:sp>
        <p:nvSpPr>
          <p:cNvPr id="214" name="Text Placeholder 5">
            <a:extLst>
              <a:ext uri="{FF2B5EF4-FFF2-40B4-BE49-F238E27FC236}">
                <a16:creationId xmlns:a16="http://schemas.microsoft.com/office/drawing/2014/main" id="{C07B97CB-6CF8-744C-72E9-403869FF62F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419350" y="4019992"/>
            <a:ext cx="627460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/>
              <a:t>00:00</a:t>
            </a:r>
          </a:p>
        </p:txBody>
      </p:sp>
      <p:sp>
        <p:nvSpPr>
          <p:cNvPr id="215" name="Text Placeholder 5">
            <a:extLst>
              <a:ext uri="{FF2B5EF4-FFF2-40B4-BE49-F238E27FC236}">
                <a16:creationId xmlns:a16="http://schemas.microsoft.com/office/drawing/2014/main" id="{D7694E3D-9EAE-7860-514C-D3E6A6066D7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3155157" y="4019992"/>
            <a:ext cx="3565922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6" name="Text Placeholder 5">
            <a:extLst>
              <a:ext uri="{FF2B5EF4-FFF2-40B4-BE49-F238E27FC236}">
                <a16:creationId xmlns:a16="http://schemas.microsoft.com/office/drawing/2014/main" id="{673631ED-FCF1-AA91-EA4E-8BD53A7ED35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829847" y="4019992"/>
            <a:ext cx="2095544" cy="171682"/>
          </a:xfrm>
        </p:spPr>
        <p:txBody>
          <a:bodyPr wrap="square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+mj-lt"/>
              <a:buNone/>
              <a:tabLst/>
              <a:defRPr sz="1125" b="0" i="0">
                <a:latin typeface="+mn-lt"/>
              </a:defRPr>
            </a:lvl1pPr>
            <a:lvl2pPr marL="0" indent="0">
              <a:buNone/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276B9B5-806C-B4D5-951F-2E9F5760AEB1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4E3C0A9-217B-4018-822C-AFB29DA804C4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2162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789E9C-6550-50F6-2FFD-F534146F3D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5503" y="202412"/>
            <a:ext cx="8711459" cy="3751659"/>
          </a:xfrm>
        </p:spPr>
        <p:txBody>
          <a:bodyPr/>
          <a:lstStyle>
            <a:lvl1pPr>
              <a:lnSpc>
                <a:spcPct val="80000"/>
              </a:lnSpc>
              <a:defRPr sz="555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D9562A-759F-B207-3B94-4C0D83136F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36B88-A821-CF31-A937-209EE62E0A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D3F2E7C-4E87-227A-FE1E-7C194DBE7E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4468E8E-2338-FEDB-D6A8-40B3C2C0A9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4490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Number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8" y="205201"/>
            <a:ext cx="1358969" cy="294311"/>
          </a:xfrm>
        </p:spPr>
        <p:txBody>
          <a:bodyPr/>
          <a:lstStyle>
            <a:lvl1pPr>
              <a:lnSpc>
                <a:spcPct val="85000"/>
              </a:lnSpc>
              <a:defRPr sz="1125" b="1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Picture Placeholder 91">
            <a:extLst>
              <a:ext uri="{FF2B5EF4-FFF2-40B4-BE49-F238E27FC236}">
                <a16:creationId xmlns:a16="http://schemas.microsoft.com/office/drawing/2014/main" id="{1B8E6F68-BB92-3741-A271-A507454209A8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419350" y="218278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3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3F40DC3-5F4F-C397-5C6A-8A62BC1F78B1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093619" y="395288"/>
            <a:ext cx="2831306" cy="1123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Picture Placeholder 91">
            <a:extLst>
              <a:ext uri="{FF2B5EF4-FFF2-40B4-BE49-F238E27FC236}">
                <a16:creationId xmlns:a16="http://schemas.microsoft.com/office/drawing/2014/main" id="{A11547F3-AA53-B6CF-CC36-9B7EBC562F8C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2419350" y="1711798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3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BBE84450-4088-E9E0-0359-34BD23A3925E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6093619" y="1888808"/>
            <a:ext cx="2831306" cy="1123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91">
            <a:extLst>
              <a:ext uri="{FF2B5EF4-FFF2-40B4-BE49-F238E27FC236}">
                <a16:creationId xmlns:a16="http://schemas.microsoft.com/office/drawing/2014/main" id="{62C4BF17-AF9C-A4E5-F1BF-718B90E42E20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2419350" y="3214852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defRPr sz="300"/>
            </a:lvl1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F33A7DDF-B16D-DE86-59A6-3E4EE10AF950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093619" y="3391862"/>
            <a:ext cx="2831306" cy="11239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A5E5282-C048-99E1-5F1B-6B996106618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2419351" y="83344"/>
            <a:ext cx="2832497" cy="1341835"/>
          </a:xfrm>
        </p:spPr>
        <p:txBody>
          <a:bodyPr/>
          <a:lstStyle>
            <a:lvl1pPr>
              <a:defRPr sz="82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CBBE869E-D65F-3F80-8F9D-6DF327B97D4B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2419351" y="1576962"/>
            <a:ext cx="2832497" cy="1341835"/>
          </a:xfrm>
        </p:spPr>
        <p:txBody>
          <a:bodyPr/>
          <a:lstStyle>
            <a:lvl1pPr>
              <a:defRPr sz="82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BAA28741-F83E-3E15-A9FB-99668766D898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2419351" y="3079596"/>
            <a:ext cx="2832497" cy="1341835"/>
          </a:xfrm>
        </p:spPr>
        <p:txBody>
          <a:bodyPr/>
          <a:lstStyle>
            <a:lvl1pPr>
              <a:defRPr sz="82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C26A63A-E1B9-AFF6-4669-C9510850C4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B969477-C30C-1FC2-EA1E-6DBD1A8F21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Graphic 8">
            <a:extLst>
              <a:ext uri="{FF2B5EF4-FFF2-40B4-BE49-F238E27FC236}">
                <a16:creationId xmlns:a16="http://schemas.microsoft.com/office/drawing/2014/main" id="{4AABA703-78B7-67BC-F68A-6C063B216AF7}"/>
              </a:ext>
            </a:extLst>
          </p:cNvPr>
          <p:cNvSpPr>
            <a:spLocks noChangeAspect="1"/>
          </p:cNvSpPr>
          <p:nvPr userDrawn="1"/>
        </p:nvSpPr>
        <p:spPr>
          <a:xfrm>
            <a:off x="216228" y="4813241"/>
            <a:ext cx="869400" cy="108464"/>
          </a:xfrm>
          <a:custGeom>
            <a:avLst/>
            <a:gdLst>
              <a:gd name="connsiteX0" fmla="*/ 5490245 w 10740954"/>
              <a:gd name="connsiteY0" fmla="*/ 754143 h 1339999"/>
              <a:gd name="connsiteX1" fmla="*/ 5740115 w 10740954"/>
              <a:gd name="connsiteY1" fmla="*/ 501451 h 1339999"/>
              <a:gd name="connsiteX2" fmla="*/ 5964018 w 10740954"/>
              <a:gd name="connsiteY2" fmla="*/ 754143 h 1339999"/>
              <a:gd name="connsiteX3" fmla="*/ 5490245 w 10740954"/>
              <a:gd name="connsiteY3" fmla="*/ 754143 h 1339999"/>
              <a:gd name="connsiteX4" fmla="*/ 5739850 w 10740954"/>
              <a:gd name="connsiteY4" fmla="*/ 377202 h 1339999"/>
              <a:gd name="connsiteX5" fmla="*/ 5325432 w 10740954"/>
              <a:gd name="connsiteY5" fmla="*/ 860567 h 1339999"/>
              <a:gd name="connsiteX6" fmla="*/ 5739850 w 10740954"/>
              <a:gd name="connsiteY6" fmla="*/ 1329252 h 1339999"/>
              <a:gd name="connsiteX7" fmla="*/ 6117437 w 10740954"/>
              <a:gd name="connsiteY7" fmla="*/ 1030950 h 1339999"/>
              <a:gd name="connsiteX8" fmla="*/ 5976736 w 10740954"/>
              <a:gd name="connsiteY8" fmla="*/ 994252 h 1339999"/>
              <a:gd name="connsiteX9" fmla="*/ 5754689 w 10740954"/>
              <a:gd name="connsiteY9" fmla="*/ 1201071 h 1339999"/>
              <a:gd name="connsiteX10" fmla="*/ 5484416 w 10740954"/>
              <a:gd name="connsiteY10" fmla="*/ 862402 h 1339999"/>
              <a:gd name="connsiteX11" fmla="*/ 6119027 w 10740954"/>
              <a:gd name="connsiteY11" fmla="*/ 862402 h 1339999"/>
              <a:gd name="connsiteX12" fmla="*/ 6119027 w 10740954"/>
              <a:gd name="connsiteY12" fmla="*/ 811025 h 1339999"/>
              <a:gd name="connsiteX13" fmla="*/ 5739850 w 10740954"/>
              <a:gd name="connsiteY13" fmla="*/ 377202 h 1339999"/>
              <a:gd name="connsiteX14" fmla="*/ 8274584 w 10740954"/>
              <a:gd name="connsiteY14" fmla="*/ 754143 h 1339999"/>
              <a:gd name="connsiteX15" fmla="*/ 8524454 w 10740954"/>
              <a:gd name="connsiteY15" fmla="*/ 501451 h 1339999"/>
              <a:gd name="connsiteX16" fmla="*/ 8748356 w 10740954"/>
              <a:gd name="connsiteY16" fmla="*/ 754143 h 1339999"/>
              <a:gd name="connsiteX17" fmla="*/ 8274584 w 10740954"/>
              <a:gd name="connsiteY17" fmla="*/ 754143 h 1339999"/>
              <a:gd name="connsiteX18" fmla="*/ 8524454 w 10740954"/>
              <a:gd name="connsiteY18" fmla="*/ 377202 h 1339999"/>
              <a:gd name="connsiteX19" fmla="*/ 8110035 w 10740954"/>
              <a:gd name="connsiteY19" fmla="*/ 860567 h 1339999"/>
              <a:gd name="connsiteX20" fmla="*/ 8524454 w 10740954"/>
              <a:gd name="connsiteY20" fmla="*/ 1329252 h 1339999"/>
              <a:gd name="connsiteX21" fmla="*/ 8902041 w 10740954"/>
              <a:gd name="connsiteY21" fmla="*/ 1030950 h 1339999"/>
              <a:gd name="connsiteX22" fmla="*/ 8761340 w 10740954"/>
              <a:gd name="connsiteY22" fmla="*/ 994252 h 1339999"/>
              <a:gd name="connsiteX23" fmla="*/ 8539292 w 10740954"/>
              <a:gd name="connsiteY23" fmla="*/ 1201071 h 1339999"/>
              <a:gd name="connsiteX24" fmla="*/ 8269019 w 10740954"/>
              <a:gd name="connsiteY24" fmla="*/ 862402 h 1339999"/>
              <a:gd name="connsiteX25" fmla="*/ 8903630 w 10740954"/>
              <a:gd name="connsiteY25" fmla="*/ 862402 h 1339999"/>
              <a:gd name="connsiteX26" fmla="*/ 8903630 w 10740954"/>
              <a:gd name="connsiteY26" fmla="*/ 811025 h 1339999"/>
              <a:gd name="connsiteX27" fmla="*/ 8524454 w 10740954"/>
              <a:gd name="connsiteY27" fmla="*/ 377202 h 1339999"/>
              <a:gd name="connsiteX28" fmla="*/ 9484716 w 10740954"/>
              <a:gd name="connsiteY28" fmla="*/ 377202 h 1339999"/>
              <a:gd name="connsiteX29" fmla="*/ 9059169 w 10740954"/>
              <a:gd name="connsiteY29" fmla="*/ 862402 h 1339999"/>
              <a:gd name="connsiteX30" fmla="*/ 9477297 w 10740954"/>
              <a:gd name="connsiteY30" fmla="*/ 1329252 h 1339999"/>
              <a:gd name="connsiteX31" fmla="*/ 9856739 w 10740954"/>
              <a:gd name="connsiteY31" fmla="*/ 1003427 h 1339999"/>
              <a:gd name="connsiteX32" fmla="*/ 9710473 w 10740954"/>
              <a:gd name="connsiteY32" fmla="*/ 968564 h 1339999"/>
              <a:gd name="connsiteX33" fmla="*/ 9488426 w 10740954"/>
              <a:gd name="connsiteY33" fmla="*/ 1199236 h 1339999"/>
              <a:gd name="connsiteX34" fmla="*/ 9220008 w 10740954"/>
              <a:gd name="connsiteY34" fmla="*/ 851392 h 1339999"/>
              <a:gd name="connsiteX35" fmla="*/ 9481006 w 10740954"/>
              <a:gd name="connsiteY35" fmla="*/ 507218 h 1339999"/>
              <a:gd name="connsiteX36" fmla="*/ 9710473 w 10740954"/>
              <a:gd name="connsiteY36" fmla="*/ 726881 h 1339999"/>
              <a:gd name="connsiteX37" fmla="*/ 9856739 w 10740954"/>
              <a:gd name="connsiteY37" fmla="*/ 692018 h 1339999"/>
              <a:gd name="connsiteX38" fmla="*/ 9484716 w 10740954"/>
              <a:gd name="connsiteY38" fmla="*/ 377202 h 1339999"/>
              <a:gd name="connsiteX39" fmla="*/ 5112923 w 10740954"/>
              <a:gd name="connsiteY39" fmla="*/ 29358 h 1339999"/>
              <a:gd name="connsiteX40" fmla="*/ 4868618 w 10740954"/>
              <a:gd name="connsiteY40" fmla="*/ 29358 h 1339999"/>
              <a:gd name="connsiteX41" fmla="*/ 4485467 w 10740954"/>
              <a:gd name="connsiteY41" fmla="*/ 1061881 h 1339999"/>
              <a:gd name="connsiteX42" fmla="*/ 4100726 w 10740954"/>
              <a:gd name="connsiteY42" fmla="*/ 29358 h 1339999"/>
              <a:gd name="connsiteX43" fmla="*/ 3845291 w 10740954"/>
              <a:gd name="connsiteY43" fmla="*/ 29358 h 1339999"/>
              <a:gd name="connsiteX44" fmla="*/ 3845291 w 10740954"/>
              <a:gd name="connsiteY44" fmla="*/ 1310641 h 1339999"/>
              <a:gd name="connsiteX45" fmla="*/ 4006130 w 10740954"/>
              <a:gd name="connsiteY45" fmla="*/ 1310641 h 1339999"/>
              <a:gd name="connsiteX46" fmla="*/ 4006130 w 10740954"/>
              <a:gd name="connsiteY46" fmla="*/ 206819 h 1339999"/>
              <a:gd name="connsiteX47" fmla="*/ 4418694 w 10740954"/>
              <a:gd name="connsiteY47" fmla="*/ 1310641 h 1339999"/>
              <a:gd name="connsiteX48" fmla="*/ 4542701 w 10740954"/>
              <a:gd name="connsiteY48" fmla="*/ 1310641 h 1339999"/>
              <a:gd name="connsiteX49" fmla="*/ 4951820 w 10740954"/>
              <a:gd name="connsiteY49" fmla="*/ 204984 h 1339999"/>
              <a:gd name="connsiteX50" fmla="*/ 4951820 w 10740954"/>
              <a:gd name="connsiteY50" fmla="*/ 1310641 h 1339999"/>
              <a:gd name="connsiteX51" fmla="*/ 5112923 w 10740954"/>
              <a:gd name="connsiteY51" fmla="*/ 1310641 h 1339999"/>
              <a:gd name="connsiteX52" fmla="*/ 5112923 w 10740954"/>
              <a:gd name="connsiteY52" fmla="*/ 29358 h 1339999"/>
              <a:gd name="connsiteX53" fmla="*/ 6688984 w 10740954"/>
              <a:gd name="connsiteY53" fmla="*/ 1198974 h 1339999"/>
              <a:gd name="connsiteX54" fmla="*/ 6435405 w 10740954"/>
              <a:gd name="connsiteY54" fmla="*/ 852965 h 1339999"/>
              <a:gd name="connsiteX55" fmla="*/ 6688984 w 10740954"/>
              <a:gd name="connsiteY55" fmla="*/ 506956 h 1339999"/>
              <a:gd name="connsiteX56" fmla="*/ 6942564 w 10740954"/>
              <a:gd name="connsiteY56" fmla="*/ 852965 h 1339999"/>
              <a:gd name="connsiteX57" fmla="*/ 6688984 w 10740954"/>
              <a:gd name="connsiteY57" fmla="*/ 1198974 h 1339999"/>
              <a:gd name="connsiteX58" fmla="*/ 7092538 w 10740954"/>
              <a:gd name="connsiteY58" fmla="*/ 29358 h 1339999"/>
              <a:gd name="connsiteX59" fmla="*/ 6938854 w 10740954"/>
              <a:gd name="connsiteY59" fmla="*/ 29358 h 1339999"/>
              <a:gd name="connsiteX60" fmla="*/ 6938854 w 10740954"/>
              <a:gd name="connsiteY60" fmla="*/ 571177 h 1339999"/>
              <a:gd name="connsiteX61" fmla="*/ 6663017 w 10740954"/>
              <a:gd name="connsiteY61" fmla="*/ 377202 h 1339999"/>
              <a:gd name="connsiteX62" fmla="*/ 6274301 w 10740954"/>
              <a:gd name="connsiteY62" fmla="*/ 858732 h 1339999"/>
              <a:gd name="connsiteX63" fmla="*/ 6650033 w 10740954"/>
              <a:gd name="connsiteY63" fmla="*/ 1329252 h 1339999"/>
              <a:gd name="connsiteX64" fmla="*/ 6938854 w 10740954"/>
              <a:gd name="connsiteY64" fmla="*/ 1126103 h 1339999"/>
              <a:gd name="connsiteX65" fmla="*/ 6938854 w 10740954"/>
              <a:gd name="connsiteY65" fmla="*/ 1195567 h 1339999"/>
              <a:gd name="connsiteX66" fmla="*/ 6948128 w 10740954"/>
              <a:gd name="connsiteY66" fmla="*/ 1310903 h 1339999"/>
              <a:gd name="connsiteX67" fmla="*/ 7103667 w 10740954"/>
              <a:gd name="connsiteY67" fmla="*/ 1310903 h 1339999"/>
              <a:gd name="connsiteX68" fmla="*/ 7092538 w 10740954"/>
              <a:gd name="connsiteY68" fmla="*/ 1120598 h 1339999"/>
              <a:gd name="connsiteX69" fmla="*/ 7092538 w 10740954"/>
              <a:gd name="connsiteY69" fmla="*/ 29358 h 1339999"/>
              <a:gd name="connsiteX70" fmla="*/ 8258155 w 10740954"/>
              <a:gd name="connsiteY70" fmla="*/ 29358 h 1339999"/>
              <a:gd name="connsiteX71" fmla="*/ 7258942 w 10740954"/>
              <a:gd name="connsiteY71" fmla="*/ 29358 h 1339999"/>
              <a:gd name="connsiteX72" fmla="*/ 7258942 w 10740954"/>
              <a:gd name="connsiteY72" fmla="*/ 163044 h 1339999"/>
              <a:gd name="connsiteX73" fmla="*/ 7678924 w 10740954"/>
              <a:gd name="connsiteY73" fmla="*/ 163044 h 1339999"/>
              <a:gd name="connsiteX74" fmla="*/ 7678924 w 10740954"/>
              <a:gd name="connsiteY74" fmla="*/ 1310903 h 1339999"/>
              <a:gd name="connsiteX75" fmla="*/ 7840028 w 10740954"/>
              <a:gd name="connsiteY75" fmla="*/ 1310903 h 1339999"/>
              <a:gd name="connsiteX76" fmla="*/ 7840028 w 10740954"/>
              <a:gd name="connsiteY76" fmla="*/ 163044 h 1339999"/>
              <a:gd name="connsiteX77" fmla="*/ 8258155 w 10740954"/>
              <a:gd name="connsiteY77" fmla="*/ 163044 h 1339999"/>
              <a:gd name="connsiteX78" fmla="*/ 8258155 w 10740954"/>
              <a:gd name="connsiteY78" fmla="*/ 29358 h 1339999"/>
              <a:gd name="connsiteX79" fmla="*/ 10185835 w 10740954"/>
              <a:gd name="connsiteY79" fmla="*/ 29358 h 1339999"/>
              <a:gd name="connsiteX80" fmla="*/ 10032151 w 10740954"/>
              <a:gd name="connsiteY80" fmla="*/ 29358 h 1339999"/>
              <a:gd name="connsiteX81" fmla="*/ 10032151 w 10740954"/>
              <a:gd name="connsiteY81" fmla="*/ 1310641 h 1339999"/>
              <a:gd name="connsiteX82" fmla="*/ 10185835 w 10740954"/>
              <a:gd name="connsiteY82" fmla="*/ 1310641 h 1339999"/>
              <a:gd name="connsiteX83" fmla="*/ 10185835 w 10740954"/>
              <a:gd name="connsiteY83" fmla="*/ 708532 h 1339999"/>
              <a:gd name="connsiteX84" fmla="*/ 10387480 w 10740954"/>
              <a:gd name="connsiteY84" fmla="*/ 494374 h 1339999"/>
              <a:gd name="connsiteX85" fmla="*/ 10587270 w 10740954"/>
              <a:gd name="connsiteY85" fmla="*/ 708532 h 1339999"/>
              <a:gd name="connsiteX86" fmla="*/ 10587270 w 10740954"/>
              <a:gd name="connsiteY86" fmla="*/ 1310903 h 1339999"/>
              <a:gd name="connsiteX87" fmla="*/ 10740955 w 10740954"/>
              <a:gd name="connsiteY87" fmla="*/ 1310903 h 1339999"/>
              <a:gd name="connsiteX88" fmla="*/ 10740955 w 10740954"/>
              <a:gd name="connsiteY88" fmla="*/ 677339 h 1339999"/>
              <a:gd name="connsiteX89" fmla="*/ 10443125 w 10740954"/>
              <a:gd name="connsiteY89" fmla="*/ 377202 h 1339999"/>
              <a:gd name="connsiteX90" fmla="*/ 10185835 w 10740954"/>
              <a:gd name="connsiteY90" fmla="*/ 536576 h 1339999"/>
              <a:gd name="connsiteX91" fmla="*/ 10185835 w 10740954"/>
              <a:gd name="connsiteY91" fmla="*/ 29358 h 1339999"/>
              <a:gd name="connsiteX92" fmla="*/ 2759431 w 10740954"/>
              <a:gd name="connsiteY92" fmla="*/ 1339999 h 1339999"/>
              <a:gd name="connsiteX93" fmla="*/ 3188688 w 10740954"/>
              <a:gd name="connsiteY93" fmla="*/ 917186 h 1339999"/>
              <a:gd name="connsiteX94" fmla="*/ 3188688 w 10740954"/>
              <a:gd name="connsiteY94" fmla="*/ 29358 h 1339999"/>
              <a:gd name="connsiteX95" fmla="*/ 2959221 w 10740954"/>
              <a:gd name="connsiteY95" fmla="*/ 29358 h 1339999"/>
              <a:gd name="connsiteX96" fmla="*/ 2959221 w 10740954"/>
              <a:gd name="connsiteY96" fmla="*/ 975903 h 1339999"/>
              <a:gd name="connsiteX97" fmla="*/ 2759431 w 10740954"/>
              <a:gd name="connsiteY97" fmla="*/ 1221255 h 1339999"/>
              <a:gd name="connsiteX98" fmla="*/ 2559641 w 10740954"/>
              <a:gd name="connsiteY98" fmla="*/ 957554 h 1339999"/>
              <a:gd name="connsiteX99" fmla="*/ 2559641 w 10740954"/>
              <a:gd name="connsiteY99" fmla="*/ 781928 h 1339999"/>
              <a:gd name="connsiteX100" fmla="*/ 2330175 w 10740954"/>
              <a:gd name="connsiteY100" fmla="*/ 838548 h 1339999"/>
              <a:gd name="connsiteX101" fmla="*/ 2330175 w 10740954"/>
              <a:gd name="connsiteY101" fmla="*/ 917186 h 1339999"/>
              <a:gd name="connsiteX102" fmla="*/ 2759431 w 10740954"/>
              <a:gd name="connsiteY102" fmla="*/ 1339999 h 1339999"/>
              <a:gd name="connsiteX103" fmla="*/ 1537905 w 10740954"/>
              <a:gd name="connsiteY103" fmla="*/ 1206314 h 1339999"/>
              <a:gd name="connsiteX104" fmla="*/ 1251204 w 10740954"/>
              <a:gd name="connsiteY104" fmla="*/ 911682 h 1339999"/>
              <a:gd name="connsiteX105" fmla="*/ 1364082 w 10740954"/>
              <a:gd name="connsiteY105" fmla="*/ 679174 h 1339999"/>
              <a:gd name="connsiteX106" fmla="*/ 1782210 w 10740954"/>
              <a:gd name="connsiteY106" fmla="*/ 1131345 h 1339999"/>
              <a:gd name="connsiteX107" fmla="*/ 1537905 w 10740954"/>
              <a:gd name="connsiteY107" fmla="*/ 1206314 h 1339999"/>
              <a:gd name="connsiteX108" fmla="*/ 1761807 w 10740954"/>
              <a:gd name="connsiteY108" fmla="*/ 550993 h 1339999"/>
              <a:gd name="connsiteX109" fmla="*/ 2004258 w 10740954"/>
              <a:gd name="connsiteY109" fmla="*/ 785336 h 1339999"/>
              <a:gd name="connsiteX110" fmla="*/ 1945168 w 10740954"/>
              <a:gd name="connsiteY110" fmla="*/ 981146 h 1339999"/>
              <a:gd name="connsiteX111" fmla="*/ 1582420 w 10740954"/>
              <a:gd name="connsiteY111" fmla="*/ 585856 h 1339999"/>
              <a:gd name="connsiteX112" fmla="*/ 1761807 w 10740954"/>
              <a:gd name="connsiteY112" fmla="*/ 550993 h 1339999"/>
              <a:gd name="connsiteX113" fmla="*/ 1537905 w 10740954"/>
              <a:gd name="connsiteY113" fmla="*/ 96987 h 1339999"/>
              <a:gd name="connsiteX114" fmla="*/ 1711727 w 10740954"/>
              <a:gd name="connsiteY114" fmla="*/ 272613 h 1339999"/>
              <a:gd name="connsiteX115" fmla="*/ 1532340 w 10740954"/>
              <a:gd name="connsiteY115" fmla="*/ 532644 h 1339999"/>
              <a:gd name="connsiteX116" fmla="*/ 1452848 w 10740954"/>
              <a:gd name="connsiteY116" fmla="*/ 444831 h 1339999"/>
              <a:gd name="connsiteX117" fmla="*/ 1362227 w 10740954"/>
              <a:gd name="connsiteY117" fmla="*/ 263701 h 1339999"/>
              <a:gd name="connsiteX118" fmla="*/ 1537905 w 10740954"/>
              <a:gd name="connsiteY118" fmla="*/ 96987 h 1339999"/>
              <a:gd name="connsiteX119" fmla="*/ 2002403 w 10740954"/>
              <a:gd name="connsiteY119" fmla="*/ 1043532 h 1339999"/>
              <a:gd name="connsiteX120" fmla="*/ 2159797 w 10740954"/>
              <a:gd name="connsiteY120" fmla="*/ 686514 h 1339999"/>
              <a:gd name="connsiteX121" fmla="*/ 1917346 w 10740954"/>
              <a:gd name="connsiteY121" fmla="*/ 454006 h 1339999"/>
              <a:gd name="connsiteX122" fmla="*/ 1695299 w 10740954"/>
              <a:gd name="connsiteY122" fmla="*/ 498044 h 1339999"/>
              <a:gd name="connsiteX123" fmla="*/ 1691589 w 10740954"/>
              <a:gd name="connsiteY123" fmla="*/ 490704 h 1339999"/>
              <a:gd name="connsiteX124" fmla="*/ 1891379 w 10740954"/>
              <a:gd name="connsiteY124" fmla="*/ 249022 h 1339999"/>
              <a:gd name="connsiteX125" fmla="*/ 1543469 w 10740954"/>
              <a:gd name="connsiteY125" fmla="*/ 0 h 1339999"/>
              <a:gd name="connsiteX126" fmla="*/ 1162173 w 10740954"/>
              <a:gd name="connsiteY126" fmla="*/ 316651 h 1339999"/>
              <a:gd name="connsiteX127" fmla="*/ 1310293 w 10740954"/>
              <a:gd name="connsiteY127" fmla="*/ 622292 h 1339999"/>
              <a:gd name="connsiteX128" fmla="*/ 1312147 w 10740954"/>
              <a:gd name="connsiteY128" fmla="*/ 625962 h 1339999"/>
              <a:gd name="connsiteX129" fmla="*/ 1047439 w 10740954"/>
              <a:gd name="connsiteY129" fmla="*/ 993990 h 1339999"/>
              <a:gd name="connsiteX130" fmla="*/ 1419462 w 10740954"/>
              <a:gd name="connsiteY130" fmla="*/ 1339999 h 1339999"/>
              <a:gd name="connsiteX131" fmla="*/ 1837589 w 10740954"/>
              <a:gd name="connsiteY131" fmla="*/ 1191635 h 1339999"/>
              <a:gd name="connsiteX132" fmla="*/ 1948613 w 10740954"/>
              <a:gd name="connsiteY132" fmla="*/ 1310641 h 1339999"/>
              <a:gd name="connsiteX133" fmla="*/ 2239024 w 10740954"/>
              <a:gd name="connsiteY133" fmla="*/ 1310641 h 1339999"/>
              <a:gd name="connsiteX134" fmla="*/ 2239024 w 10740954"/>
              <a:gd name="connsiteY134" fmla="*/ 1301466 h 1339999"/>
              <a:gd name="connsiteX135" fmla="*/ 2002403 w 10740954"/>
              <a:gd name="connsiteY135" fmla="*/ 1043532 h 1339999"/>
              <a:gd name="connsiteX136" fmla="*/ 429257 w 10740954"/>
              <a:gd name="connsiteY136" fmla="*/ 1339999 h 1339999"/>
              <a:gd name="connsiteX137" fmla="*/ 858513 w 10740954"/>
              <a:gd name="connsiteY137" fmla="*/ 917186 h 1339999"/>
              <a:gd name="connsiteX138" fmla="*/ 858513 w 10740954"/>
              <a:gd name="connsiteY138" fmla="*/ 29358 h 1339999"/>
              <a:gd name="connsiteX139" fmla="*/ 629046 w 10740954"/>
              <a:gd name="connsiteY139" fmla="*/ 29358 h 1339999"/>
              <a:gd name="connsiteX140" fmla="*/ 629046 w 10740954"/>
              <a:gd name="connsiteY140" fmla="*/ 975903 h 1339999"/>
              <a:gd name="connsiteX141" fmla="*/ 429257 w 10740954"/>
              <a:gd name="connsiteY141" fmla="*/ 1221255 h 1339999"/>
              <a:gd name="connsiteX142" fmla="*/ 229467 w 10740954"/>
              <a:gd name="connsiteY142" fmla="*/ 957554 h 1339999"/>
              <a:gd name="connsiteX143" fmla="*/ 229467 w 10740954"/>
              <a:gd name="connsiteY143" fmla="*/ 781928 h 1339999"/>
              <a:gd name="connsiteX144" fmla="*/ 0 w 10740954"/>
              <a:gd name="connsiteY144" fmla="*/ 838548 h 1339999"/>
              <a:gd name="connsiteX145" fmla="*/ 0 w 10740954"/>
              <a:gd name="connsiteY145" fmla="*/ 917186 h 1339999"/>
              <a:gd name="connsiteX146" fmla="*/ 429257 w 10740954"/>
              <a:gd name="connsiteY146" fmla="*/ 1339999 h 13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0740954" h="1339999">
                <a:moveTo>
                  <a:pt x="5490245" y="754143"/>
                </a:moveTo>
                <a:cubicBezTo>
                  <a:pt x="5510648" y="592934"/>
                  <a:pt x="5593850" y="501451"/>
                  <a:pt x="5740115" y="501451"/>
                </a:cubicBezTo>
                <a:cubicBezTo>
                  <a:pt x="5878961" y="501451"/>
                  <a:pt x="5960308" y="583759"/>
                  <a:pt x="5964018" y="754143"/>
                </a:cubicBezTo>
                <a:lnTo>
                  <a:pt x="5490245" y="754143"/>
                </a:lnTo>
                <a:moveTo>
                  <a:pt x="5739850" y="377202"/>
                </a:moveTo>
                <a:cubicBezTo>
                  <a:pt x="5495545" y="377202"/>
                  <a:pt x="5325432" y="547586"/>
                  <a:pt x="5325432" y="860567"/>
                </a:cubicBezTo>
                <a:cubicBezTo>
                  <a:pt x="5325432" y="1160704"/>
                  <a:pt x="5482826" y="1329252"/>
                  <a:pt x="5739850" y="1329252"/>
                </a:cubicBezTo>
                <a:cubicBezTo>
                  <a:pt x="5950769" y="1329252"/>
                  <a:pt x="6084050" y="1210246"/>
                  <a:pt x="6117437" y="1030950"/>
                </a:cubicBezTo>
                <a:lnTo>
                  <a:pt x="5976736" y="994252"/>
                </a:lnTo>
                <a:cubicBezTo>
                  <a:pt x="5952624" y="1148121"/>
                  <a:pt x="5869422" y="1201071"/>
                  <a:pt x="5754689" y="1201071"/>
                </a:cubicBezTo>
                <a:cubicBezTo>
                  <a:pt x="5571592" y="1201071"/>
                  <a:pt x="5489981" y="1067386"/>
                  <a:pt x="5484416" y="862402"/>
                </a:cubicBezTo>
                <a:lnTo>
                  <a:pt x="6119027" y="862402"/>
                </a:lnTo>
                <a:lnTo>
                  <a:pt x="6119027" y="811025"/>
                </a:lnTo>
                <a:cubicBezTo>
                  <a:pt x="6119292" y="490704"/>
                  <a:pt x="5943615" y="377202"/>
                  <a:pt x="5739850" y="377202"/>
                </a:cubicBezTo>
                <a:moveTo>
                  <a:pt x="8274584" y="754143"/>
                </a:moveTo>
                <a:cubicBezTo>
                  <a:pt x="8294987" y="592934"/>
                  <a:pt x="8378188" y="501451"/>
                  <a:pt x="8524454" y="501451"/>
                </a:cubicBezTo>
                <a:cubicBezTo>
                  <a:pt x="8663299" y="501451"/>
                  <a:pt x="8744646" y="583759"/>
                  <a:pt x="8748356" y="754143"/>
                </a:cubicBezTo>
                <a:lnTo>
                  <a:pt x="8274584" y="754143"/>
                </a:lnTo>
                <a:moveTo>
                  <a:pt x="8524454" y="377202"/>
                </a:moveTo>
                <a:cubicBezTo>
                  <a:pt x="8280149" y="377202"/>
                  <a:pt x="8110035" y="547586"/>
                  <a:pt x="8110035" y="860567"/>
                </a:cubicBezTo>
                <a:cubicBezTo>
                  <a:pt x="8110035" y="1160704"/>
                  <a:pt x="8267430" y="1329252"/>
                  <a:pt x="8524454" y="1329252"/>
                </a:cubicBezTo>
                <a:cubicBezTo>
                  <a:pt x="8735372" y="1329252"/>
                  <a:pt x="8868654" y="1210246"/>
                  <a:pt x="8902041" y="1030950"/>
                </a:cubicBezTo>
                <a:lnTo>
                  <a:pt x="8761340" y="994252"/>
                </a:lnTo>
                <a:cubicBezTo>
                  <a:pt x="8737227" y="1148121"/>
                  <a:pt x="8654025" y="1201071"/>
                  <a:pt x="8539292" y="1201071"/>
                </a:cubicBezTo>
                <a:cubicBezTo>
                  <a:pt x="8356196" y="1201071"/>
                  <a:pt x="8274584" y="1067386"/>
                  <a:pt x="8269019" y="862402"/>
                </a:cubicBezTo>
                <a:lnTo>
                  <a:pt x="8903630" y="862402"/>
                </a:lnTo>
                <a:lnTo>
                  <a:pt x="8903630" y="811025"/>
                </a:lnTo>
                <a:cubicBezTo>
                  <a:pt x="8903895" y="490704"/>
                  <a:pt x="8727953" y="377202"/>
                  <a:pt x="8524454" y="377202"/>
                </a:cubicBezTo>
                <a:moveTo>
                  <a:pt x="9484716" y="377202"/>
                </a:moveTo>
                <a:cubicBezTo>
                  <a:pt x="9231137" y="377202"/>
                  <a:pt x="9059169" y="552828"/>
                  <a:pt x="9059169" y="862402"/>
                </a:cubicBezTo>
                <a:cubicBezTo>
                  <a:pt x="9059169" y="1166208"/>
                  <a:pt x="9227428" y="1329252"/>
                  <a:pt x="9477297" y="1329252"/>
                </a:cubicBezTo>
                <a:cubicBezTo>
                  <a:pt x="9703054" y="1329252"/>
                  <a:pt x="9830771" y="1191897"/>
                  <a:pt x="9856739" y="1003427"/>
                </a:cubicBezTo>
                <a:lnTo>
                  <a:pt x="9710473" y="968564"/>
                </a:lnTo>
                <a:cubicBezTo>
                  <a:pt x="9684506" y="1140520"/>
                  <a:pt x="9610579" y="1199236"/>
                  <a:pt x="9488426" y="1199236"/>
                </a:cubicBezTo>
                <a:cubicBezTo>
                  <a:pt x="9310894" y="1199236"/>
                  <a:pt x="9220008" y="1071056"/>
                  <a:pt x="9220008" y="851392"/>
                </a:cubicBezTo>
                <a:cubicBezTo>
                  <a:pt x="9220008" y="622554"/>
                  <a:pt x="9316193" y="507218"/>
                  <a:pt x="9481006" y="507218"/>
                </a:cubicBezTo>
                <a:cubicBezTo>
                  <a:pt x="9597595" y="507218"/>
                  <a:pt x="9682651" y="564100"/>
                  <a:pt x="9710473" y="726881"/>
                </a:cubicBezTo>
                <a:lnTo>
                  <a:pt x="9856739" y="692018"/>
                </a:lnTo>
                <a:cubicBezTo>
                  <a:pt x="9830771" y="505383"/>
                  <a:pt x="9703054" y="377202"/>
                  <a:pt x="9484716" y="377202"/>
                </a:cubicBezTo>
                <a:moveTo>
                  <a:pt x="5112923" y="29358"/>
                </a:moveTo>
                <a:lnTo>
                  <a:pt x="4868618" y="29358"/>
                </a:lnTo>
                <a:lnTo>
                  <a:pt x="4485467" y="1061881"/>
                </a:lnTo>
                <a:lnTo>
                  <a:pt x="4100726" y="29358"/>
                </a:lnTo>
                <a:lnTo>
                  <a:pt x="3845291" y="29358"/>
                </a:lnTo>
                <a:lnTo>
                  <a:pt x="3845291" y="1310641"/>
                </a:lnTo>
                <a:lnTo>
                  <a:pt x="4006130" y="1310641"/>
                </a:lnTo>
                <a:lnTo>
                  <a:pt x="4006130" y="206819"/>
                </a:lnTo>
                <a:lnTo>
                  <a:pt x="4418694" y="1310641"/>
                </a:lnTo>
                <a:lnTo>
                  <a:pt x="4542701" y="1310641"/>
                </a:lnTo>
                <a:lnTo>
                  <a:pt x="4951820" y="204984"/>
                </a:lnTo>
                <a:lnTo>
                  <a:pt x="4951820" y="1310641"/>
                </a:lnTo>
                <a:lnTo>
                  <a:pt x="5112923" y="1310641"/>
                </a:lnTo>
                <a:lnTo>
                  <a:pt x="5112923" y="29358"/>
                </a:lnTo>
                <a:moveTo>
                  <a:pt x="6688984" y="1198974"/>
                </a:moveTo>
                <a:cubicBezTo>
                  <a:pt x="6537154" y="1198974"/>
                  <a:pt x="6435405" y="1090977"/>
                  <a:pt x="6435405" y="852965"/>
                </a:cubicBezTo>
                <a:cubicBezTo>
                  <a:pt x="6435405" y="613118"/>
                  <a:pt x="6537154" y="506956"/>
                  <a:pt x="6688984" y="506956"/>
                </a:cubicBezTo>
                <a:cubicBezTo>
                  <a:pt x="6840814" y="506956"/>
                  <a:pt x="6942564" y="613118"/>
                  <a:pt x="6942564" y="852965"/>
                </a:cubicBezTo>
                <a:cubicBezTo>
                  <a:pt x="6942564" y="1090977"/>
                  <a:pt x="6840814" y="1198974"/>
                  <a:pt x="6688984" y="1198974"/>
                </a:cubicBezTo>
                <a:moveTo>
                  <a:pt x="7092538" y="29358"/>
                </a:moveTo>
                <a:lnTo>
                  <a:pt x="6938854" y="29358"/>
                </a:lnTo>
                <a:lnTo>
                  <a:pt x="6938854" y="571177"/>
                </a:lnTo>
                <a:cubicBezTo>
                  <a:pt x="6905467" y="470520"/>
                  <a:pt x="6824120" y="377202"/>
                  <a:pt x="6663017" y="377202"/>
                </a:cubicBezTo>
                <a:cubicBezTo>
                  <a:pt x="6455808" y="377202"/>
                  <a:pt x="6274301" y="538411"/>
                  <a:pt x="6274301" y="858732"/>
                </a:cubicBezTo>
                <a:cubicBezTo>
                  <a:pt x="6274301" y="1182722"/>
                  <a:pt x="6455543" y="1329252"/>
                  <a:pt x="6650033" y="1329252"/>
                </a:cubicBezTo>
                <a:cubicBezTo>
                  <a:pt x="6796299" y="1329252"/>
                  <a:pt x="6903612" y="1245109"/>
                  <a:pt x="6938854" y="1126103"/>
                </a:cubicBezTo>
                <a:lnTo>
                  <a:pt x="6938854" y="1195567"/>
                </a:lnTo>
                <a:cubicBezTo>
                  <a:pt x="6938854" y="1237769"/>
                  <a:pt x="6942564" y="1283380"/>
                  <a:pt x="6948128" y="1310903"/>
                </a:cubicBezTo>
                <a:lnTo>
                  <a:pt x="7103667" y="1310903"/>
                </a:lnTo>
                <a:cubicBezTo>
                  <a:pt x="7096248" y="1266865"/>
                  <a:pt x="7092538" y="1202906"/>
                  <a:pt x="7092538" y="1120598"/>
                </a:cubicBezTo>
                <a:lnTo>
                  <a:pt x="7092538" y="29358"/>
                </a:lnTo>
                <a:moveTo>
                  <a:pt x="8258155" y="29358"/>
                </a:moveTo>
                <a:lnTo>
                  <a:pt x="7258942" y="29358"/>
                </a:lnTo>
                <a:lnTo>
                  <a:pt x="7258942" y="163044"/>
                </a:lnTo>
                <a:lnTo>
                  <a:pt x="7678924" y="163044"/>
                </a:lnTo>
                <a:lnTo>
                  <a:pt x="7678924" y="1310903"/>
                </a:lnTo>
                <a:lnTo>
                  <a:pt x="7840028" y="1310903"/>
                </a:lnTo>
                <a:lnTo>
                  <a:pt x="7840028" y="163044"/>
                </a:lnTo>
                <a:lnTo>
                  <a:pt x="8258155" y="163044"/>
                </a:lnTo>
                <a:lnTo>
                  <a:pt x="8258155" y="29358"/>
                </a:lnTo>
                <a:moveTo>
                  <a:pt x="10185835" y="29358"/>
                </a:moveTo>
                <a:lnTo>
                  <a:pt x="10032151" y="29358"/>
                </a:lnTo>
                <a:lnTo>
                  <a:pt x="10032151" y="1310641"/>
                </a:lnTo>
                <a:lnTo>
                  <a:pt x="10185835" y="1310641"/>
                </a:lnTo>
                <a:lnTo>
                  <a:pt x="10185835" y="708532"/>
                </a:lnTo>
                <a:cubicBezTo>
                  <a:pt x="10185835" y="580352"/>
                  <a:pt x="10250489" y="494374"/>
                  <a:pt x="10387480" y="494374"/>
                </a:cubicBezTo>
                <a:cubicBezTo>
                  <a:pt x="10522617" y="494374"/>
                  <a:pt x="10587270" y="580352"/>
                  <a:pt x="10587270" y="708532"/>
                </a:cubicBezTo>
                <a:lnTo>
                  <a:pt x="10587270" y="1310903"/>
                </a:lnTo>
                <a:lnTo>
                  <a:pt x="10740955" y="1310903"/>
                </a:lnTo>
                <a:lnTo>
                  <a:pt x="10740955" y="677339"/>
                </a:lnTo>
                <a:cubicBezTo>
                  <a:pt x="10740955" y="505383"/>
                  <a:pt x="10633640" y="377202"/>
                  <a:pt x="10443125" y="377202"/>
                </a:cubicBezTo>
                <a:cubicBezTo>
                  <a:pt x="10315408" y="377202"/>
                  <a:pt x="10221077" y="434084"/>
                  <a:pt x="10185835" y="536576"/>
                </a:cubicBezTo>
                <a:lnTo>
                  <a:pt x="10185835" y="29358"/>
                </a:lnTo>
                <a:moveTo>
                  <a:pt x="2759431" y="1339999"/>
                </a:moveTo>
                <a:cubicBezTo>
                  <a:pt x="3068390" y="1339999"/>
                  <a:pt x="3188688" y="1157034"/>
                  <a:pt x="3188688" y="917186"/>
                </a:cubicBezTo>
                <a:lnTo>
                  <a:pt x="3188688" y="29358"/>
                </a:lnTo>
                <a:lnTo>
                  <a:pt x="2959221" y="29358"/>
                </a:lnTo>
                <a:lnTo>
                  <a:pt x="2959221" y="975903"/>
                </a:lnTo>
                <a:cubicBezTo>
                  <a:pt x="2959221" y="1129772"/>
                  <a:pt x="2900132" y="1221255"/>
                  <a:pt x="2759431" y="1221255"/>
                </a:cubicBezTo>
                <a:cubicBezTo>
                  <a:pt x="2620585" y="1221255"/>
                  <a:pt x="2559641" y="1124268"/>
                  <a:pt x="2559641" y="957554"/>
                </a:cubicBezTo>
                <a:lnTo>
                  <a:pt x="2559641" y="781928"/>
                </a:lnTo>
                <a:lnTo>
                  <a:pt x="2330175" y="838548"/>
                </a:lnTo>
                <a:lnTo>
                  <a:pt x="2330175" y="917186"/>
                </a:lnTo>
                <a:cubicBezTo>
                  <a:pt x="2329910" y="1157034"/>
                  <a:pt x="2450207" y="1339999"/>
                  <a:pt x="2759431" y="1339999"/>
                </a:cubicBezTo>
                <a:moveTo>
                  <a:pt x="1537905" y="1206314"/>
                </a:moveTo>
                <a:cubicBezTo>
                  <a:pt x="1360373" y="1206314"/>
                  <a:pt x="1251204" y="1063454"/>
                  <a:pt x="1251204" y="911682"/>
                </a:cubicBezTo>
                <a:cubicBezTo>
                  <a:pt x="1251204" y="816529"/>
                  <a:pt x="1293864" y="728716"/>
                  <a:pt x="1364082" y="679174"/>
                </a:cubicBezTo>
                <a:lnTo>
                  <a:pt x="1782210" y="1131345"/>
                </a:lnTo>
                <a:cubicBezTo>
                  <a:pt x="1704573" y="1176955"/>
                  <a:pt x="1617662" y="1206314"/>
                  <a:pt x="1537905" y="1206314"/>
                </a:cubicBezTo>
                <a:moveTo>
                  <a:pt x="1761807" y="550993"/>
                </a:moveTo>
                <a:cubicBezTo>
                  <a:pt x="1911782" y="550993"/>
                  <a:pt x="2004258" y="636971"/>
                  <a:pt x="2004258" y="785336"/>
                </a:cubicBezTo>
                <a:cubicBezTo>
                  <a:pt x="2004258" y="851130"/>
                  <a:pt x="1985709" y="919021"/>
                  <a:pt x="1945168" y="981146"/>
                </a:cubicBezTo>
                <a:lnTo>
                  <a:pt x="1582420" y="585856"/>
                </a:lnTo>
                <a:cubicBezTo>
                  <a:pt x="1647074" y="560168"/>
                  <a:pt x="1710137" y="550993"/>
                  <a:pt x="1761807" y="550993"/>
                </a:cubicBezTo>
                <a:moveTo>
                  <a:pt x="1537905" y="96987"/>
                </a:moveTo>
                <a:cubicBezTo>
                  <a:pt x="1647074" y="96987"/>
                  <a:pt x="1711727" y="159112"/>
                  <a:pt x="1711727" y="272613"/>
                </a:cubicBezTo>
                <a:cubicBezTo>
                  <a:pt x="1711727" y="376940"/>
                  <a:pt x="1659792" y="475763"/>
                  <a:pt x="1532340" y="532644"/>
                </a:cubicBezTo>
                <a:lnTo>
                  <a:pt x="1452848" y="444831"/>
                </a:lnTo>
                <a:cubicBezTo>
                  <a:pt x="1382630" y="368028"/>
                  <a:pt x="1362227" y="320321"/>
                  <a:pt x="1362227" y="263701"/>
                </a:cubicBezTo>
                <a:cubicBezTo>
                  <a:pt x="1362227" y="157539"/>
                  <a:pt x="1430590" y="96987"/>
                  <a:pt x="1537905" y="96987"/>
                </a:cubicBezTo>
                <a:moveTo>
                  <a:pt x="2002403" y="1043532"/>
                </a:moveTo>
                <a:cubicBezTo>
                  <a:pt x="2102298" y="926361"/>
                  <a:pt x="2159797" y="798180"/>
                  <a:pt x="2159797" y="686514"/>
                </a:cubicBezTo>
                <a:cubicBezTo>
                  <a:pt x="2159797" y="547324"/>
                  <a:pt x="2065466" y="454006"/>
                  <a:pt x="1917346" y="454006"/>
                </a:cubicBezTo>
                <a:cubicBezTo>
                  <a:pt x="1839709" y="454006"/>
                  <a:pt x="1752533" y="476025"/>
                  <a:pt x="1695299" y="498044"/>
                </a:cubicBezTo>
                <a:lnTo>
                  <a:pt x="1691589" y="490704"/>
                </a:lnTo>
                <a:cubicBezTo>
                  <a:pt x="1832290" y="415735"/>
                  <a:pt x="1891379" y="346009"/>
                  <a:pt x="1891379" y="249022"/>
                </a:cubicBezTo>
                <a:cubicBezTo>
                  <a:pt x="1891379" y="109832"/>
                  <a:pt x="1765517" y="0"/>
                  <a:pt x="1543469" y="0"/>
                </a:cubicBezTo>
                <a:cubicBezTo>
                  <a:pt x="1288035" y="0"/>
                  <a:pt x="1162173" y="141025"/>
                  <a:pt x="1162173" y="316651"/>
                </a:cubicBezTo>
                <a:cubicBezTo>
                  <a:pt x="1162173" y="411803"/>
                  <a:pt x="1202978" y="506956"/>
                  <a:pt x="1310293" y="622292"/>
                </a:cubicBezTo>
                <a:lnTo>
                  <a:pt x="1312147" y="625962"/>
                </a:lnTo>
                <a:cubicBezTo>
                  <a:pt x="1130906" y="711940"/>
                  <a:pt x="1047439" y="851130"/>
                  <a:pt x="1047439" y="993990"/>
                </a:cubicBezTo>
                <a:cubicBezTo>
                  <a:pt x="1047439" y="1182460"/>
                  <a:pt x="1193704" y="1339999"/>
                  <a:pt x="1419462" y="1339999"/>
                </a:cubicBezTo>
                <a:cubicBezTo>
                  <a:pt x="1549033" y="1339999"/>
                  <a:pt x="1700863" y="1286787"/>
                  <a:pt x="1837589" y="1191635"/>
                </a:cubicBezTo>
                <a:lnTo>
                  <a:pt x="1948613" y="1310641"/>
                </a:lnTo>
                <a:lnTo>
                  <a:pt x="2239024" y="1310641"/>
                </a:lnTo>
                <a:lnTo>
                  <a:pt x="2239024" y="1301466"/>
                </a:lnTo>
                <a:lnTo>
                  <a:pt x="2002403" y="1043532"/>
                </a:lnTo>
                <a:close/>
                <a:moveTo>
                  <a:pt x="429257" y="1339999"/>
                </a:moveTo>
                <a:cubicBezTo>
                  <a:pt x="738215" y="1339999"/>
                  <a:pt x="858513" y="1157034"/>
                  <a:pt x="858513" y="917186"/>
                </a:cubicBezTo>
                <a:lnTo>
                  <a:pt x="858513" y="29358"/>
                </a:lnTo>
                <a:lnTo>
                  <a:pt x="629046" y="29358"/>
                </a:lnTo>
                <a:lnTo>
                  <a:pt x="629046" y="975903"/>
                </a:lnTo>
                <a:cubicBezTo>
                  <a:pt x="629046" y="1129772"/>
                  <a:pt x="569957" y="1221255"/>
                  <a:pt x="429257" y="1221255"/>
                </a:cubicBezTo>
                <a:cubicBezTo>
                  <a:pt x="290411" y="1221255"/>
                  <a:pt x="229467" y="1124268"/>
                  <a:pt x="229467" y="957554"/>
                </a:cubicBezTo>
                <a:lnTo>
                  <a:pt x="229467" y="781928"/>
                </a:lnTo>
                <a:lnTo>
                  <a:pt x="0" y="838548"/>
                </a:lnTo>
                <a:lnTo>
                  <a:pt x="0" y="917186"/>
                </a:lnTo>
                <a:cubicBezTo>
                  <a:pt x="0" y="1157034"/>
                  <a:pt x="120298" y="1339999"/>
                  <a:pt x="429257" y="1339999"/>
                </a:cubicBezTo>
              </a:path>
            </a:pathLst>
          </a:custGeom>
          <a:solidFill>
            <a:schemeClr val="bg1"/>
          </a:solidFill>
          <a:ln w="2648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0986624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Numbers [Accessible Version]">
    <p:bg>
      <p:bgPr>
        <a:solidFill>
          <a:srgbClr val="F6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29BCB1-0FF2-B8E0-831A-4C2A0BEF1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8" y="205200"/>
            <a:ext cx="1358969" cy="297774"/>
          </a:xfrm>
        </p:spPr>
        <p:txBody>
          <a:bodyPr/>
          <a:lstStyle>
            <a:lvl1pPr>
              <a:lnSpc>
                <a:spcPct val="85000"/>
              </a:lnSpc>
              <a:defRPr sz="1125" b="1" i="0">
                <a:solidFill>
                  <a:schemeClr val="tx1"/>
                </a:solidFill>
                <a:latin typeface="Johnson Tex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Picture Placeholder 91">
            <a:extLst>
              <a:ext uri="{FF2B5EF4-FFF2-40B4-BE49-F238E27FC236}">
                <a16:creationId xmlns:a16="http://schemas.microsoft.com/office/drawing/2014/main" id="{26B4C449-2487-DF2A-7645-8218B023E592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2419350" y="218278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D7090765-328D-D615-6AFB-B0F523075373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093619" y="395288"/>
            <a:ext cx="2831306" cy="11239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Picture Placeholder 91">
            <a:extLst>
              <a:ext uri="{FF2B5EF4-FFF2-40B4-BE49-F238E27FC236}">
                <a16:creationId xmlns:a16="http://schemas.microsoft.com/office/drawing/2014/main" id="{04E11CE5-CC63-4DF3-91BC-7D123FA2380B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2419350" y="1711798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9F6050B-0591-0406-0A2B-C58DB12244B1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6093619" y="1888808"/>
            <a:ext cx="2831306" cy="11239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Picture Placeholder 91">
            <a:extLst>
              <a:ext uri="{FF2B5EF4-FFF2-40B4-BE49-F238E27FC236}">
                <a16:creationId xmlns:a16="http://schemas.microsoft.com/office/drawing/2014/main" id="{95D4FFE4-0D64-5F30-AD0F-100BD6D65389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2419350" y="3214852"/>
            <a:ext cx="6505574" cy="34289"/>
          </a:xfrm>
          <a:custGeom>
            <a:avLst/>
            <a:gdLst>
              <a:gd name="connsiteX0" fmla="*/ 0 w 827088"/>
              <a:gd name="connsiteY0" fmla="*/ 0 h 476063"/>
              <a:gd name="connsiteX1" fmla="*/ 827088 w 827088"/>
              <a:gd name="connsiteY1" fmla="*/ 0 h 476063"/>
              <a:gd name="connsiteX2" fmla="*/ 827088 w 827088"/>
              <a:gd name="connsiteY2" fmla="*/ 476063 h 476063"/>
              <a:gd name="connsiteX3" fmla="*/ 0 w 827088"/>
              <a:gd name="connsiteY3" fmla="*/ 476063 h 476063"/>
              <a:gd name="connsiteX0" fmla="*/ 0 w 827088"/>
              <a:gd name="connsiteY0" fmla="*/ 476063 h 567503"/>
              <a:gd name="connsiteX1" fmla="*/ 0 w 827088"/>
              <a:gd name="connsiteY1" fmla="*/ 0 h 567503"/>
              <a:gd name="connsiteX2" fmla="*/ 827088 w 827088"/>
              <a:gd name="connsiteY2" fmla="*/ 0 h 567503"/>
              <a:gd name="connsiteX3" fmla="*/ 827088 w 827088"/>
              <a:gd name="connsiteY3" fmla="*/ 476063 h 567503"/>
              <a:gd name="connsiteX4" fmla="*/ 91440 w 827088"/>
              <a:gd name="connsiteY4" fmla="*/ 567503 h 56750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3" fmla="*/ 827088 w 827088"/>
              <a:gd name="connsiteY3" fmla="*/ 476063 h 476063"/>
              <a:gd name="connsiteX0" fmla="*/ 0 w 827088"/>
              <a:gd name="connsiteY0" fmla="*/ 476063 h 476063"/>
              <a:gd name="connsiteX1" fmla="*/ 0 w 827088"/>
              <a:gd name="connsiteY1" fmla="*/ 0 h 476063"/>
              <a:gd name="connsiteX2" fmla="*/ 827088 w 827088"/>
              <a:gd name="connsiteY2" fmla="*/ 0 h 476063"/>
              <a:gd name="connsiteX0" fmla="*/ 0 w 827088"/>
              <a:gd name="connsiteY0" fmla="*/ 0 h 0"/>
              <a:gd name="connsiteX1" fmla="*/ 827088 w 82708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7088">
                <a:moveTo>
                  <a:pt x="0" y="0"/>
                </a:moveTo>
                <a:lnTo>
                  <a:pt x="827088" y="0"/>
                </a:lnTo>
              </a:path>
            </a:pathLst>
          </a:custGeom>
          <a:ln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 sz="300"/>
            </a:lvl1pPr>
            <a:lvl9pPr>
              <a:defRPr>
                <a:solidFill>
                  <a:schemeClr val="tx1"/>
                </a:solidFill>
              </a:defRPr>
            </a:lvl9pPr>
          </a:lstStyle>
          <a:p>
            <a:pPr lvl="8"/>
            <a:r>
              <a:rPr lang="en-GB"/>
              <a:t> 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C4F52E6D-F9EF-905D-6975-963F7D958ED5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6093619" y="3391862"/>
            <a:ext cx="2831306" cy="11239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C4A7D748-90AF-308A-44E9-BE56492932E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2419351" y="83344"/>
            <a:ext cx="2832497" cy="1341835"/>
          </a:xfrm>
        </p:spPr>
        <p:txBody>
          <a:bodyPr/>
          <a:lstStyle>
            <a:lvl1pPr>
              <a:defRPr sz="825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6" name="Text Placeholder 26">
            <a:extLst>
              <a:ext uri="{FF2B5EF4-FFF2-40B4-BE49-F238E27FC236}">
                <a16:creationId xmlns:a16="http://schemas.microsoft.com/office/drawing/2014/main" id="{ED360C76-27A8-44D1-6730-F7FA8D1EC543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2419351" y="1576962"/>
            <a:ext cx="2832497" cy="1341835"/>
          </a:xfrm>
        </p:spPr>
        <p:txBody>
          <a:bodyPr/>
          <a:lstStyle>
            <a:lvl1pPr>
              <a:defRPr sz="825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8863499-99BA-9382-A790-8823B96ABCDE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2419351" y="3079596"/>
            <a:ext cx="2832497" cy="1341835"/>
          </a:xfrm>
        </p:spPr>
        <p:txBody>
          <a:bodyPr/>
          <a:lstStyle>
            <a:lvl1pPr>
              <a:defRPr sz="825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93D0594-0374-D6C1-9669-34CFA05AE5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A2B7929-751C-6DD8-6AF9-0EDF13BF04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2151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6F6140-34D9-F6B3-6BCD-3A50DD37FE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7" y="196700"/>
            <a:ext cx="4299813" cy="351443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7EE611-EA9F-2CB5-2ACF-EF4D756FF28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25100" y="202500"/>
            <a:ext cx="4302919" cy="4506269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781BB63-AF6A-9F70-47D8-BF333C1618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6694" y="3312392"/>
            <a:ext cx="2833688" cy="13620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D3F3-D407-76CD-22B7-F5204597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093E36D-AA36-08D5-DD80-6469123BEA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16227" y="535216"/>
            <a:ext cx="4299812" cy="210763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6A48DB7-EE9A-416D-C7B0-A1F739599C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15C0E-DB45-BE44-9B9D-18163C364D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3913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AC08568-CB34-FA3A-354B-5E34EE1B1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450DE-2BB5-2901-3769-3BBFA0794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5B587F7-0E47-48EC-A5BC-5623F62D6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3619" y="221401"/>
            <a:ext cx="2833688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0D3F3-D407-76CD-22B7-F52045970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68AB9-3222-3CF5-BF4D-DB291E97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43DEE11-107C-6B66-46B9-BE5E88B65B71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16227" y="535215"/>
            <a:ext cx="4299812" cy="210763"/>
          </a:xfrm>
        </p:spPr>
        <p:txBody>
          <a:bodyPr wrap="square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b="1" dirty="0" smtClean="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 smtClean="0">
                <a:solidFill>
                  <a:schemeClr val="tx1"/>
                </a:solidFill>
                <a:latin typeface="+mn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350" dirty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D1677E9-BAED-7A06-0A0A-EE105C679B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D035C01-032E-C01B-7928-F20A91F180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4884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4D7FB2-B0CA-4C96-0E9E-CB4BA9057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1366837"/>
            <a:ext cx="4299002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24389" y="1366837"/>
            <a:ext cx="4300537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80BC13B-177D-A0D3-7A97-8F3C3A8E7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3619" y="221401"/>
            <a:ext cx="2833688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6361D27-85D4-45EB-31D3-6D805D2E106E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4ACB992-8F92-006A-4D68-DB199ED03C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8D719F1-4114-D3A4-F10E-ADF0FB8023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6513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C8828CA-7D5C-3E61-D35B-06A376A83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8" y="1366838"/>
            <a:ext cx="2829772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156692" y="1366838"/>
            <a:ext cx="2829771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7DFA4-9148-416B-352F-29E5676A6A0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97190" y="1366838"/>
            <a:ext cx="2829771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3900" y="221401"/>
            <a:ext cx="2830116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960C6BF-F9C7-01C8-7601-5B209FAE017D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65077F-B158-010C-2DC8-B4A56442D1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F901CF-1536-3959-20E4-34CBFF0FA9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59405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D914B4A-06B9-EB7A-743E-14A656048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2903A13-6903-3CAB-953B-86997724B4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9074" y="979885"/>
            <a:ext cx="2827736" cy="1431131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1B5E5492-00A8-B509-4464-956D8959E92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55157" y="979885"/>
            <a:ext cx="2831307" cy="1431131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5230A832-8B14-0097-7902-DB48A4A889E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3619" y="979885"/>
            <a:ext cx="2831306" cy="1431131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C00D127-E34B-E7AD-7F27-D3CB551350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3154" y="221401"/>
            <a:ext cx="2834153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957F58C-3461-45A3-5C7B-FEC0AE9787AA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0E54879-16D3-D32C-7096-C2022A52D2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6694" y="2518172"/>
            <a:ext cx="2826900" cy="218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111B2AEB-EC1B-D6B6-2A0C-C42A73F419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155157" y="2518172"/>
            <a:ext cx="2832300" cy="218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604DF7D6-F323-CF70-9E5E-634416CD4FA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3618" y="2518172"/>
            <a:ext cx="2832300" cy="218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502EFA4-A014-F717-4AF0-B086B672A9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5A12B6C-16B7-753B-96E1-DF75CC9BEEB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41117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7510D54-8AF6-FB56-756F-08A956F57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8" y="1366837"/>
            <a:ext cx="2095156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24390" y="1366837"/>
            <a:ext cx="2096690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419351" y="1366837"/>
            <a:ext cx="2095157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828235" y="1366837"/>
            <a:ext cx="2096690" cy="3336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3C7D5F1-8B5D-5312-7A0B-9754F64800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154" y="221401"/>
            <a:ext cx="2834153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22B44CB-D9B7-ACB7-EC09-74A55C85B1AA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495ADA0-84D6-DE6D-8D1B-B7F2B928D7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5E5E88D-28C4-816F-A56B-32EF76C914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75070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EFD4EAF-3D60-DC5D-9020-CF7FB8FB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4E9C5E07-6992-3F19-1B3D-971FA4CAA6E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9075" y="979885"/>
            <a:ext cx="2093119" cy="1431131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DFC9CD2-F9F0-5542-03DE-0F1FE57839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9350" y="979886"/>
            <a:ext cx="2096691" cy="142994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E872F4-C139-6D56-50F9-7D21C3B1C8C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624388" y="979885"/>
            <a:ext cx="2096691" cy="1431131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4712E5D-D603-F9AE-3C3A-D37795F7523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828235" y="979885"/>
            <a:ext cx="2099918" cy="1429941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9D9921F-F7C4-B7B7-7BFB-FFFA54F89AC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3154" y="221401"/>
            <a:ext cx="2834153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6811233-C261-B7A8-9BF5-E6DBD474B2D8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B473CBC-7605-D3E8-783C-F925B286C46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16694" y="2518172"/>
            <a:ext cx="2093119" cy="218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5F5363E-BC98-62D0-50C8-BB47491FC9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424836" y="2518172"/>
            <a:ext cx="2097117" cy="218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2CFDC76E-CB6A-2A48-41EF-35223633C7F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31491" y="2518172"/>
            <a:ext cx="2097117" cy="218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12E56C66-93E1-5486-DC8D-DDF4C1E184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28235" y="2518172"/>
            <a:ext cx="2100600" cy="2189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137FE01-5396-AB59-02C8-449E290BF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22730-8012-478F-A991-3857A770E3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96946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8" y="1373471"/>
            <a:ext cx="2095156" cy="142041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sz="2400"/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43A736-3CCC-0374-4B82-29356E6E54D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24389" y="1373471"/>
            <a:ext cx="2095157" cy="142041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lang="en-GB" sz="24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966BC-48D6-0237-3D83-9F8CB77DC97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419350" y="1373471"/>
            <a:ext cx="2102644" cy="142041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lang="en-GB" sz="2400" b="0" i="0" kern="1200" dirty="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8B10B95-D320-4FA6-98CE-883417C5DC2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829428" y="1373471"/>
            <a:ext cx="2095498" cy="142041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lang="en-GB" sz="24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37F62A-0DBC-5C4E-10B1-0A4CD4ADF81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17038" y="2903935"/>
            <a:ext cx="2095156" cy="1420415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lang="en-GB" sz="24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9C36C2-D521-FEE7-A6AC-5710B0CDB35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24388" y="2903934"/>
            <a:ext cx="2096691" cy="142041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lang="en-GB" sz="24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B6994DE-2295-D9C1-5B16-D2099A816416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2419351" y="2903935"/>
            <a:ext cx="2096691" cy="1420415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lang="en-GB" sz="24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5D14BC0-5573-6189-1430-BDA9443B2652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828235" y="2903934"/>
            <a:ext cx="2096690" cy="1420416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  <a:lvl4pPr>
              <a:defRPr lang="en-GB" sz="2400" b="0" i="0" kern="1200">
                <a:solidFill>
                  <a:schemeClr val="tx2"/>
                </a:solidFill>
                <a:latin typeface="Johnson Display" pitchFamily="2" charset="77"/>
                <a:ea typeface="+mn-ea"/>
                <a:cs typeface="+mn-cs"/>
              </a:defRPr>
            </a:lvl4pPr>
            <a:lvl5pPr>
              <a:defRPr sz="4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8166EB3-B625-A7A5-5E35-6D81B2C4EAA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3154" y="221401"/>
            <a:ext cx="2834153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EC560DE3-3204-EFCC-1AF1-2D91CA82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9115CA6-F35D-BB63-6BE4-D7293F65797E}"/>
              </a:ext>
            </a:extLst>
          </p:cNvPr>
          <p:cNvSpPr>
            <a:spLocks noGrp="1"/>
          </p:cNvSpPr>
          <p:nvPr>
            <p:ph type="subTitle" idx="21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7C93E78-959C-B883-53A6-7890A05378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4B4738A-1C12-2380-BE98-DCF9869545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4338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A9A479-5865-E7E2-91F8-228379565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979885"/>
            <a:ext cx="4299002" cy="37230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38B81BC-7790-A8A7-F32D-C3F126E7C5D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624388" y="979885"/>
            <a:ext cx="4302919" cy="3723084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8257768-4CDB-6207-FCBD-946306C93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2851" y="247649"/>
            <a:ext cx="1362075" cy="631032"/>
          </a:xfrm>
        </p:spPr>
        <p:txBody>
          <a:bodyPr/>
          <a:lstStyle>
            <a:lvl1pPr>
              <a:spcBef>
                <a:spcPts val="0"/>
              </a:spcBef>
              <a:spcAft>
                <a:spcPts val="225"/>
              </a:spcAft>
              <a:defRPr sz="600" b="0" i="0">
                <a:latin typeface="+mn-lt"/>
              </a:defRPr>
            </a:lvl1pPr>
            <a:lvl2pPr marL="70247" indent="-70247">
              <a:spcBef>
                <a:spcPts val="0"/>
              </a:spcBef>
              <a:spcAft>
                <a:spcPts val="225"/>
              </a:spcAft>
              <a:tabLst/>
              <a:defRPr sz="600" b="0" i="0">
                <a:latin typeface="+mn-lt"/>
              </a:defRPr>
            </a:lvl2pPr>
            <a:lvl3pPr marL="134541" indent="-64294">
              <a:spcBef>
                <a:spcPts val="0"/>
              </a:spcBef>
              <a:spcAft>
                <a:spcPts val="225"/>
              </a:spcAft>
              <a:tabLst/>
              <a:defRPr sz="600" b="0" i="0">
                <a:latin typeface="+mn-lt"/>
              </a:defRPr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E77B21E-A040-7CC6-4F9B-B89C9428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25C5CD-1985-D608-1D27-9FBC395FE641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CFB2903-A716-C374-9D32-22723F9BA7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7ABA5CE-928A-B9BB-ACA2-B4C5BD0E7C3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05813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66A26018-CD47-11D0-838D-A1A2D71C4D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3154" y="220144"/>
            <a:ext cx="2834153" cy="658538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Chart Placeholder 10">
            <a:extLst>
              <a:ext uri="{FF2B5EF4-FFF2-40B4-BE49-F238E27FC236}">
                <a16:creationId xmlns:a16="http://schemas.microsoft.com/office/drawing/2014/main" id="{698C230B-5408-E1A5-CFA9-2F383131120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219075" y="979884"/>
            <a:ext cx="2827735" cy="2958703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BA18FE4-4638-2816-D5EB-4ABC061297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8610" y="4045744"/>
            <a:ext cx="2828201" cy="65722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825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Chart Placeholder 10">
            <a:extLst>
              <a:ext uri="{FF2B5EF4-FFF2-40B4-BE49-F238E27FC236}">
                <a16:creationId xmlns:a16="http://schemas.microsoft.com/office/drawing/2014/main" id="{446A3E25-507C-4190-4950-DA0C712EB336}"/>
              </a:ext>
            </a:extLst>
          </p:cNvPr>
          <p:cNvSpPr>
            <a:spLocks noGrp="1"/>
          </p:cNvSpPr>
          <p:nvPr>
            <p:ph type="chart" sz="quarter" idx="18"/>
          </p:nvPr>
        </p:nvSpPr>
        <p:spPr>
          <a:xfrm>
            <a:off x="3155156" y="979885"/>
            <a:ext cx="2831307" cy="2958702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DD2F21A-FE62-6E81-6F5B-9A76691ED2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155156" y="4045744"/>
            <a:ext cx="2831307" cy="65722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825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Chart Placeholder 10">
            <a:extLst>
              <a:ext uri="{FF2B5EF4-FFF2-40B4-BE49-F238E27FC236}">
                <a16:creationId xmlns:a16="http://schemas.microsoft.com/office/drawing/2014/main" id="{94EF43E1-5534-96EF-52FD-3CD0B7B21E71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6093619" y="979884"/>
            <a:ext cx="2827735" cy="2958703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74660EF-5B4C-59FD-5DE9-C6AEEC3EA7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093154" y="4045744"/>
            <a:ext cx="2828201" cy="65722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3pPr>
              <a:defRPr sz="825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FD82D33-FC73-4137-A0A9-8EB43DA1A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959997-A6D7-96D1-8672-5FCDE45DB7B3}"/>
              </a:ext>
            </a:extLst>
          </p:cNvPr>
          <p:cNvSpPr>
            <a:spLocks noGrp="1"/>
          </p:cNvSpPr>
          <p:nvPr>
            <p:ph type="subTitle" idx="22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1737E6E-CB80-3B50-10FD-99FFC4AA49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DCF5EAA-5DF4-104F-9846-1B6D314C63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338676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03E3838-150C-B34D-4F16-CEA95E3C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98656" y="4810126"/>
            <a:ext cx="628306" cy="115097"/>
          </a:xfrm>
        </p:spPr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able Placeholder 5">
            <a:extLst>
              <a:ext uri="{FF2B5EF4-FFF2-40B4-BE49-F238E27FC236}">
                <a16:creationId xmlns:a16="http://schemas.microsoft.com/office/drawing/2014/main" id="{AA00D851-11FE-02AE-0FE0-9A7CAC67EF7D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219076" y="2135981"/>
            <a:ext cx="8708231" cy="2357639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DD0AA4-DA06-999E-8621-24713C5D3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AF1CADF7-2181-199A-E8E5-8BFDAFCB65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3154" y="220144"/>
            <a:ext cx="2834153" cy="658538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BE7CDC5-71B1-1F0B-9FBF-16B0C364877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2223ADD-3E05-25EA-A615-46FD8ABFE6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185EE6D-2CF7-2910-85FB-E6737EA9628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8B48B1-4031-5787-2BFC-2B7BF87878E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5792123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42810-DCAF-7A30-3A4F-E23EA682F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3619" y="220144"/>
            <a:ext cx="2833688" cy="658538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373482F-4FA8-181D-CA6D-04D8D98AD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5035154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4BCB963-058E-5C5B-947F-AC1D9DD6C9FB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89642BB-7555-5BBD-A963-0740D6B5FD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A24156A-5752-F716-9A95-016B3D6F2D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97421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D6A6F-0428-2EB9-8170-122B4D256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F06E5F-8043-3DC0-2D79-119BF9908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E89F6AA-B34B-AFF6-A7DC-91A7094FB4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225F727-00AA-9202-A294-B221764D62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21919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rgbClr val="F6F3F2"/>
          </a:solidFill>
        </p:spPr>
        <p:txBody>
          <a:bodyPr vert="horz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 If using a title or subtitle over the image ensure the text is legible.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B94300B-C77D-1F3F-A75F-F3E8D1A2D0B2}"/>
              </a:ext>
            </a:extLst>
          </p:cNvPr>
          <p:cNvSpPr txBox="1">
            <a:spLocks/>
          </p:cNvSpPr>
          <p:nvPr/>
        </p:nvSpPr>
        <p:spPr>
          <a:xfrm>
            <a:off x="85725" y="4572000"/>
            <a:ext cx="757238" cy="495300"/>
          </a:xfrm>
          <a:custGeom>
            <a:avLst/>
            <a:gdLst>
              <a:gd name="connsiteX0" fmla="*/ 0 w 1009650"/>
              <a:gd name="connsiteY0" fmla="*/ 0 h 660400"/>
              <a:gd name="connsiteX1" fmla="*/ 1009650 w 1009650"/>
              <a:gd name="connsiteY1" fmla="*/ 0 h 660400"/>
              <a:gd name="connsiteX2" fmla="*/ 1009650 w 1009650"/>
              <a:gd name="connsiteY2" fmla="*/ 660400 h 660400"/>
              <a:gd name="connsiteX3" fmla="*/ 0 w 1009650"/>
              <a:gd name="connsiteY3" fmla="*/ 660400 h 660400"/>
              <a:gd name="connsiteX4" fmla="*/ 0 w 1009650"/>
              <a:gd name="connsiteY4" fmla="*/ 0 h 660400"/>
              <a:gd name="connsiteX5" fmla="*/ 334111 w 1009650"/>
              <a:gd name="connsiteY5" fmla="*/ 317500 h 660400"/>
              <a:gd name="connsiteX6" fmla="*/ 290920 w 1009650"/>
              <a:gd name="connsiteY6" fmla="*/ 353764 h 660400"/>
              <a:gd name="connsiteX7" fmla="*/ 307700 w 1009650"/>
              <a:gd name="connsiteY7" fmla="*/ 388779 h 660400"/>
              <a:gd name="connsiteX8" fmla="*/ 307903 w 1009650"/>
              <a:gd name="connsiteY8" fmla="*/ 389200 h 660400"/>
              <a:gd name="connsiteX9" fmla="*/ 277918 w 1009650"/>
              <a:gd name="connsiteY9" fmla="*/ 431331 h 660400"/>
              <a:gd name="connsiteX10" fmla="*/ 320063 w 1009650"/>
              <a:gd name="connsiteY10" fmla="*/ 470950 h 660400"/>
              <a:gd name="connsiteX11" fmla="*/ 367452 w 1009650"/>
              <a:gd name="connsiteY11" fmla="*/ 453972 h 660400"/>
              <a:gd name="connsiteX12" fmla="*/ 380033 w 1009650"/>
              <a:gd name="connsiteY12" fmla="*/ 467595 h 660400"/>
              <a:gd name="connsiteX13" fmla="*/ 412953 w 1009650"/>
              <a:gd name="connsiteY13" fmla="*/ 467595 h 660400"/>
              <a:gd name="connsiteX14" fmla="*/ 412953 w 1009650"/>
              <a:gd name="connsiteY14" fmla="*/ 466549 h 660400"/>
              <a:gd name="connsiteX15" fmla="*/ 386106 w 1009650"/>
              <a:gd name="connsiteY15" fmla="*/ 436995 h 660400"/>
              <a:gd name="connsiteX16" fmla="*/ 386120 w 1009650"/>
              <a:gd name="connsiteY16" fmla="*/ 436995 h 660400"/>
              <a:gd name="connsiteX17" fmla="*/ 403945 w 1009650"/>
              <a:gd name="connsiteY17" fmla="*/ 396113 h 660400"/>
              <a:gd name="connsiteX18" fmla="*/ 376474 w 1009650"/>
              <a:gd name="connsiteY18" fmla="*/ 369492 h 660400"/>
              <a:gd name="connsiteX19" fmla="*/ 351312 w 1009650"/>
              <a:gd name="connsiteY19" fmla="*/ 374518 h 660400"/>
              <a:gd name="connsiteX20" fmla="*/ 350891 w 1009650"/>
              <a:gd name="connsiteY20" fmla="*/ 373675 h 660400"/>
              <a:gd name="connsiteX21" fmla="*/ 373539 w 1009650"/>
              <a:gd name="connsiteY21" fmla="*/ 346009 h 660400"/>
              <a:gd name="connsiteX22" fmla="*/ 334111 w 1009650"/>
              <a:gd name="connsiteY22" fmla="*/ 317500 h 660400"/>
              <a:gd name="connsiteX23" fmla="*/ 494539 w 1009650"/>
              <a:gd name="connsiteY23" fmla="*/ 320869 h 660400"/>
              <a:gd name="connsiteX24" fmla="*/ 494539 w 1009650"/>
              <a:gd name="connsiteY24" fmla="*/ 429253 h 660400"/>
              <a:gd name="connsiteX25" fmla="*/ 471890 w 1009650"/>
              <a:gd name="connsiteY25" fmla="*/ 457341 h 660400"/>
              <a:gd name="connsiteX26" fmla="*/ 449242 w 1009650"/>
              <a:gd name="connsiteY26" fmla="*/ 427148 h 660400"/>
              <a:gd name="connsiteX27" fmla="*/ 449242 w 1009650"/>
              <a:gd name="connsiteY27" fmla="*/ 407019 h 660400"/>
              <a:gd name="connsiteX28" fmla="*/ 423238 w 1009650"/>
              <a:gd name="connsiteY28" fmla="*/ 413511 h 660400"/>
              <a:gd name="connsiteX29" fmla="*/ 423238 w 1009650"/>
              <a:gd name="connsiteY29" fmla="*/ 422530 h 660400"/>
              <a:gd name="connsiteX30" fmla="*/ 471890 w 1009650"/>
              <a:gd name="connsiteY30" fmla="*/ 470950 h 660400"/>
              <a:gd name="connsiteX31" fmla="*/ 471890 w 1009650"/>
              <a:gd name="connsiteY31" fmla="*/ 470963 h 660400"/>
              <a:gd name="connsiteX32" fmla="*/ 520543 w 1009650"/>
              <a:gd name="connsiteY32" fmla="*/ 422543 h 660400"/>
              <a:gd name="connsiteX33" fmla="*/ 520543 w 1009650"/>
              <a:gd name="connsiteY33" fmla="*/ 320869 h 660400"/>
              <a:gd name="connsiteX34" fmla="*/ 494539 w 1009650"/>
              <a:gd name="connsiteY34" fmla="*/ 320869 h 660400"/>
              <a:gd name="connsiteX35" fmla="*/ 231154 w 1009650"/>
              <a:gd name="connsiteY35" fmla="*/ 320869 h 660400"/>
              <a:gd name="connsiteX36" fmla="*/ 231154 w 1009650"/>
              <a:gd name="connsiteY36" fmla="*/ 429253 h 660400"/>
              <a:gd name="connsiteX37" fmla="*/ 208506 w 1009650"/>
              <a:gd name="connsiteY37" fmla="*/ 457341 h 660400"/>
              <a:gd name="connsiteX38" fmla="*/ 185857 w 1009650"/>
              <a:gd name="connsiteY38" fmla="*/ 427148 h 660400"/>
              <a:gd name="connsiteX39" fmla="*/ 185857 w 1009650"/>
              <a:gd name="connsiteY39" fmla="*/ 407019 h 660400"/>
              <a:gd name="connsiteX40" fmla="*/ 159853 w 1009650"/>
              <a:gd name="connsiteY40" fmla="*/ 413511 h 660400"/>
              <a:gd name="connsiteX41" fmla="*/ 159853 w 1009650"/>
              <a:gd name="connsiteY41" fmla="*/ 422530 h 660400"/>
              <a:gd name="connsiteX42" fmla="*/ 208506 w 1009650"/>
              <a:gd name="connsiteY42" fmla="*/ 470950 h 660400"/>
              <a:gd name="connsiteX43" fmla="*/ 257158 w 1009650"/>
              <a:gd name="connsiteY43" fmla="*/ 422530 h 660400"/>
              <a:gd name="connsiteX44" fmla="*/ 257158 w 1009650"/>
              <a:gd name="connsiteY44" fmla="*/ 320869 h 660400"/>
              <a:gd name="connsiteX45" fmla="*/ 231154 w 1009650"/>
              <a:gd name="connsiteY45" fmla="*/ 320869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09650" h="660400">
                <a:moveTo>
                  <a:pt x="0" y="0"/>
                </a:moveTo>
                <a:lnTo>
                  <a:pt x="1009650" y="0"/>
                </a:lnTo>
                <a:lnTo>
                  <a:pt x="1009650" y="660400"/>
                </a:lnTo>
                <a:lnTo>
                  <a:pt x="0" y="660400"/>
                </a:lnTo>
                <a:lnTo>
                  <a:pt x="0" y="0"/>
                </a:lnTo>
                <a:close/>
                <a:moveTo>
                  <a:pt x="334111" y="317500"/>
                </a:moveTo>
                <a:cubicBezTo>
                  <a:pt x="305173" y="317500"/>
                  <a:pt x="290920" y="333636"/>
                  <a:pt x="290920" y="353764"/>
                </a:cubicBezTo>
                <a:cubicBezTo>
                  <a:pt x="290920" y="364670"/>
                  <a:pt x="295540" y="375563"/>
                  <a:pt x="307700" y="388779"/>
                </a:cubicBezTo>
                <a:lnTo>
                  <a:pt x="307903" y="389200"/>
                </a:lnTo>
                <a:cubicBezTo>
                  <a:pt x="287347" y="399047"/>
                  <a:pt x="277918" y="414978"/>
                  <a:pt x="277918" y="431331"/>
                </a:cubicBezTo>
                <a:cubicBezTo>
                  <a:pt x="277918" y="452926"/>
                  <a:pt x="294480" y="470950"/>
                  <a:pt x="320063" y="470950"/>
                </a:cubicBezTo>
                <a:cubicBezTo>
                  <a:pt x="334736" y="470950"/>
                  <a:pt x="351937" y="464865"/>
                  <a:pt x="367452" y="453972"/>
                </a:cubicBezTo>
                <a:lnTo>
                  <a:pt x="380033" y="467595"/>
                </a:lnTo>
                <a:lnTo>
                  <a:pt x="412953" y="467595"/>
                </a:lnTo>
                <a:lnTo>
                  <a:pt x="412953" y="466549"/>
                </a:lnTo>
                <a:lnTo>
                  <a:pt x="386106" y="436995"/>
                </a:lnTo>
                <a:lnTo>
                  <a:pt x="386120" y="436995"/>
                </a:lnTo>
                <a:cubicBezTo>
                  <a:pt x="397437" y="423576"/>
                  <a:pt x="403945" y="408907"/>
                  <a:pt x="403945" y="396113"/>
                </a:cubicBezTo>
                <a:cubicBezTo>
                  <a:pt x="403945" y="380181"/>
                  <a:pt x="393253" y="369492"/>
                  <a:pt x="376474" y="369492"/>
                </a:cubicBezTo>
                <a:cubicBezTo>
                  <a:pt x="367670" y="369492"/>
                  <a:pt x="357806" y="372005"/>
                  <a:pt x="351312" y="374518"/>
                </a:cubicBezTo>
                <a:lnTo>
                  <a:pt x="350891" y="373675"/>
                </a:lnTo>
                <a:cubicBezTo>
                  <a:pt x="366827" y="365078"/>
                  <a:pt x="373539" y="357119"/>
                  <a:pt x="373539" y="346009"/>
                </a:cubicBezTo>
                <a:cubicBezTo>
                  <a:pt x="373539" y="330077"/>
                  <a:pt x="359273" y="317500"/>
                  <a:pt x="334111" y="317500"/>
                </a:cubicBezTo>
                <a:close/>
                <a:moveTo>
                  <a:pt x="494539" y="320869"/>
                </a:moveTo>
                <a:lnTo>
                  <a:pt x="494539" y="429253"/>
                </a:lnTo>
                <a:cubicBezTo>
                  <a:pt x="494539" y="446855"/>
                  <a:pt x="487827" y="457341"/>
                  <a:pt x="471890" y="457341"/>
                </a:cubicBezTo>
                <a:cubicBezTo>
                  <a:pt x="455954" y="457341"/>
                  <a:pt x="449242" y="446230"/>
                  <a:pt x="449242" y="427148"/>
                </a:cubicBezTo>
                <a:lnTo>
                  <a:pt x="449242" y="407019"/>
                </a:lnTo>
                <a:lnTo>
                  <a:pt x="423238" y="413511"/>
                </a:lnTo>
                <a:lnTo>
                  <a:pt x="423238" y="422530"/>
                </a:lnTo>
                <a:cubicBezTo>
                  <a:pt x="423238" y="449993"/>
                  <a:pt x="436865" y="470950"/>
                  <a:pt x="471890" y="470950"/>
                </a:cubicBezTo>
                <a:lnTo>
                  <a:pt x="471890" y="470963"/>
                </a:lnTo>
                <a:cubicBezTo>
                  <a:pt x="506916" y="470963"/>
                  <a:pt x="520543" y="450006"/>
                  <a:pt x="520543" y="422543"/>
                </a:cubicBezTo>
                <a:lnTo>
                  <a:pt x="520543" y="320869"/>
                </a:lnTo>
                <a:lnTo>
                  <a:pt x="494539" y="320869"/>
                </a:lnTo>
                <a:close/>
                <a:moveTo>
                  <a:pt x="231154" y="320869"/>
                </a:moveTo>
                <a:lnTo>
                  <a:pt x="231154" y="429253"/>
                </a:lnTo>
                <a:cubicBezTo>
                  <a:pt x="231154" y="446855"/>
                  <a:pt x="224443" y="457341"/>
                  <a:pt x="208506" y="457341"/>
                </a:cubicBezTo>
                <a:cubicBezTo>
                  <a:pt x="192569" y="457341"/>
                  <a:pt x="185857" y="446230"/>
                  <a:pt x="185857" y="427148"/>
                </a:cubicBezTo>
                <a:lnTo>
                  <a:pt x="185857" y="407019"/>
                </a:lnTo>
                <a:lnTo>
                  <a:pt x="159853" y="413511"/>
                </a:lnTo>
                <a:lnTo>
                  <a:pt x="159853" y="422530"/>
                </a:lnTo>
                <a:cubicBezTo>
                  <a:pt x="159853" y="449993"/>
                  <a:pt x="173480" y="470950"/>
                  <a:pt x="208506" y="470950"/>
                </a:cubicBezTo>
                <a:cubicBezTo>
                  <a:pt x="243531" y="470950"/>
                  <a:pt x="257158" y="449993"/>
                  <a:pt x="257158" y="422530"/>
                </a:cubicBezTo>
                <a:lnTo>
                  <a:pt x="257158" y="320869"/>
                </a:lnTo>
                <a:lnTo>
                  <a:pt x="231154" y="32086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2pPr>
            <a:lvl3pPr marL="546100" indent="-2603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4500" kern="1200">
                <a:solidFill>
                  <a:schemeClr val="tx2"/>
                </a:solidFill>
                <a:latin typeface="Johnson Display BETA Display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b="0" i="0">
              <a:latin typeface="Johnson Text" pitchFamily="2" charset="77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0079C00-CC52-F9ED-ED36-A8FC0573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95A4114-449A-5D28-03F8-03221E42A65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6" y="535216"/>
            <a:ext cx="723708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</p:spTree>
    <p:extLst>
      <p:ext uri="{BB962C8B-B14F-4D97-AF65-F5344CB8AC3E}">
        <p14:creationId xmlns:p14="http://schemas.microsoft.com/office/powerpoint/2010/main" val="29830913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419350" y="0"/>
            <a:ext cx="6724650" cy="51435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8" y="1753791"/>
            <a:ext cx="2095156" cy="294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A37889-B558-B868-1094-BA62A7B3E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8" y="197100"/>
            <a:ext cx="2095156" cy="10300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8548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7961" y="0"/>
            <a:ext cx="4516039" cy="51435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1753791"/>
            <a:ext cx="4299002" cy="294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BB7518-D6BA-C538-D249-365B42C98C3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7" y="535216"/>
            <a:ext cx="4299002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0AE2DF2-849C-72E8-013B-74CCFF6C4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7" y="196700"/>
            <a:ext cx="4299002" cy="351443"/>
          </a:xfrm>
        </p:spPr>
        <p:txBody>
          <a:bodyPr/>
          <a:lstStyle/>
          <a:p>
            <a:r>
              <a:rPr lang="en-GB"/>
              <a:t>Master title style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46FF654-03B4-A60E-CF8E-E1B75A9EBF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8079B0D-22FE-E780-5A59-2BF17572F7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37895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 Right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16039" cy="51435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1B94300B-C77D-1F3F-A75F-F3E8D1A2D0B2}"/>
              </a:ext>
            </a:extLst>
          </p:cNvPr>
          <p:cNvSpPr txBox="1">
            <a:spLocks/>
          </p:cNvSpPr>
          <p:nvPr/>
        </p:nvSpPr>
        <p:spPr>
          <a:xfrm>
            <a:off x="85725" y="4572000"/>
            <a:ext cx="757238" cy="495300"/>
          </a:xfrm>
          <a:custGeom>
            <a:avLst/>
            <a:gdLst>
              <a:gd name="connsiteX0" fmla="*/ 0 w 1009650"/>
              <a:gd name="connsiteY0" fmla="*/ 0 h 660400"/>
              <a:gd name="connsiteX1" fmla="*/ 1009650 w 1009650"/>
              <a:gd name="connsiteY1" fmla="*/ 0 h 660400"/>
              <a:gd name="connsiteX2" fmla="*/ 1009650 w 1009650"/>
              <a:gd name="connsiteY2" fmla="*/ 660400 h 660400"/>
              <a:gd name="connsiteX3" fmla="*/ 0 w 1009650"/>
              <a:gd name="connsiteY3" fmla="*/ 660400 h 660400"/>
              <a:gd name="connsiteX4" fmla="*/ 0 w 1009650"/>
              <a:gd name="connsiteY4" fmla="*/ 0 h 660400"/>
              <a:gd name="connsiteX5" fmla="*/ 334111 w 1009650"/>
              <a:gd name="connsiteY5" fmla="*/ 317500 h 660400"/>
              <a:gd name="connsiteX6" fmla="*/ 290920 w 1009650"/>
              <a:gd name="connsiteY6" fmla="*/ 353764 h 660400"/>
              <a:gd name="connsiteX7" fmla="*/ 307700 w 1009650"/>
              <a:gd name="connsiteY7" fmla="*/ 388779 h 660400"/>
              <a:gd name="connsiteX8" fmla="*/ 307903 w 1009650"/>
              <a:gd name="connsiteY8" fmla="*/ 389200 h 660400"/>
              <a:gd name="connsiteX9" fmla="*/ 277918 w 1009650"/>
              <a:gd name="connsiteY9" fmla="*/ 431331 h 660400"/>
              <a:gd name="connsiteX10" fmla="*/ 320063 w 1009650"/>
              <a:gd name="connsiteY10" fmla="*/ 470950 h 660400"/>
              <a:gd name="connsiteX11" fmla="*/ 367452 w 1009650"/>
              <a:gd name="connsiteY11" fmla="*/ 453972 h 660400"/>
              <a:gd name="connsiteX12" fmla="*/ 380033 w 1009650"/>
              <a:gd name="connsiteY12" fmla="*/ 467595 h 660400"/>
              <a:gd name="connsiteX13" fmla="*/ 412953 w 1009650"/>
              <a:gd name="connsiteY13" fmla="*/ 467595 h 660400"/>
              <a:gd name="connsiteX14" fmla="*/ 412953 w 1009650"/>
              <a:gd name="connsiteY14" fmla="*/ 466549 h 660400"/>
              <a:gd name="connsiteX15" fmla="*/ 386106 w 1009650"/>
              <a:gd name="connsiteY15" fmla="*/ 436995 h 660400"/>
              <a:gd name="connsiteX16" fmla="*/ 386120 w 1009650"/>
              <a:gd name="connsiteY16" fmla="*/ 436995 h 660400"/>
              <a:gd name="connsiteX17" fmla="*/ 403945 w 1009650"/>
              <a:gd name="connsiteY17" fmla="*/ 396113 h 660400"/>
              <a:gd name="connsiteX18" fmla="*/ 376474 w 1009650"/>
              <a:gd name="connsiteY18" fmla="*/ 369492 h 660400"/>
              <a:gd name="connsiteX19" fmla="*/ 351312 w 1009650"/>
              <a:gd name="connsiteY19" fmla="*/ 374518 h 660400"/>
              <a:gd name="connsiteX20" fmla="*/ 350891 w 1009650"/>
              <a:gd name="connsiteY20" fmla="*/ 373675 h 660400"/>
              <a:gd name="connsiteX21" fmla="*/ 373539 w 1009650"/>
              <a:gd name="connsiteY21" fmla="*/ 346009 h 660400"/>
              <a:gd name="connsiteX22" fmla="*/ 334111 w 1009650"/>
              <a:gd name="connsiteY22" fmla="*/ 317500 h 660400"/>
              <a:gd name="connsiteX23" fmla="*/ 494539 w 1009650"/>
              <a:gd name="connsiteY23" fmla="*/ 320869 h 660400"/>
              <a:gd name="connsiteX24" fmla="*/ 494539 w 1009650"/>
              <a:gd name="connsiteY24" fmla="*/ 429253 h 660400"/>
              <a:gd name="connsiteX25" fmla="*/ 471890 w 1009650"/>
              <a:gd name="connsiteY25" fmla="*/ 457341 h 660400"/>
              <a:gd name="connsiteX26" fmla="*/ 449242 w 1009650"/>
              <a:gd name="connsiteY26" fmla="*/ 427148 h 660400"/>
              <a:gd name="connsiteX27" fmla="*/ 449242 w 1009650"/>
              <a:gd name="connsiteY27" fmla="*/ 407019 h 660400"/>
              <a:gd name="connsiteX28" fmla="*/ 423238 w 1009650"/>
              <a:gd name="connsiteY28" fmla="*/ 413511 h 660400"/>
              <a:gd name="connsiteX29" fmla="*/ 423238 w 1009650"/>
              <a:gd name="connsiteY29" fmla="*/ 422530 h 660400"/>
              <a:gd name="connsiteX30" fmla="*/ 471890 w 1009650"/>
              <a:gd name="connsiteY30" fmla="*/ 470950 h 660400"/>
              <a:gd name="connsiteX31" fmla="*/ 471890 w 1009650"/>
              <a:gd name="connsiteY31" fmla="*/ 470963 h 660400"/>
              <a:gd name="connsiteX32" fmla="*/ 520543 w 1009650"/>
              <a:gd name="connsiteY32" fmla="*/ 422543 h 660400"/>
              <a:gd name="connsiteX33" fmla="*/ 520543 w 1009650"/>
              <a:gd name="connsiteY33" fmla="*/ 320869 h 660400"/>
              <a:gd name="connsiteX34" fmla="*/ 494539 w 1009650"/>
              <a:gd name="connsiteY34" fmla="*/ 320869 h 660400"/>
              <a:gd name="connsiteX35" fmla="*/ 231154 w 1009650"/>
              <a:gd name="connsiteY35" fmla="*/ 320869 h 660400"/>
              <a:gd name="connsiteX36" fmla="*/ 231154 w 1009650"/>
              <a:gd name="connsiteY36" fmla="*/ 429253 h 660400"/>
              <a:gd name="connsiteX37" fmla="*/ 208506 w 1009650"/>
              <a:gd name="connsiteY37" fmla="*/ 457341 h 660400"/>
              <a:gd name="connsiteX38" fmla="*/ 185857 w 1009650"/>
              <a:gd name="connsiteY38" fmla="*/ 427148 h 660400"/>
              <a:gd name="connsiteX39" fmla="*/ 185857 w 1009650"/>
              <a:gd name="connsiteY39" fmla="*/ 407019 h 660400"/>
              <a:gd name="connsiteX40" fmla="*/ 159853 w 1009650"/>
              <a:gd name="connsiteY40" fmla="*/ 413511 h 660400"/>
              <a:gd name="connsiteX41" fmla="*/ 159853 w 1009650"/>
              <a:gd name="connsiteY41" fmla="*/ 422530 h 660400"/>
              <a:gd name="connsiteX42" fmla="*/ 208506 w 1009650"/>
              <a:gd name="connsiteY42" fmla="*/ 470950 h 660400"/>
              <a:gd name="connsiteX43" fmla="*/ 257158 w 1009650"/>
              <a:gd name="connsiteY43" fmla="*/ 422530 h 660400"/>
              <a:gd name="connsiteX44" fmla="*/ 257158 w 1009650"/>
              <a:gd name="connsiteY44" fmla="*/ 320869 h 660400"/>
              <a:gd name="connsiteX45" fmla="*/ 231154 w 1009650"/>
              <a:gd name="connsiteY45" fmla="*/ 320869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09650" h="660400">
                <a:moveTo>
                  <a:pt x="0" y="0"/>
                </a:moveTo>
                <a:lnTo>
                  <a:pt x="1009650" y="0"/>
                </a:lnTo>
                <a:lnTo>
                  <a:pt x="1009650" y="660400"/>
                </a:lnTo>
                <a:lnTo>
                  <a:pt x="0" y="660400"/>
                </a:lnTo>
                <a:lnTo>
                  <a:pt x="0" y="0"/>
                </a:lnTo>
                <a:close/>
                <a:moveTo>
                  <a:pt x="334111" y="317500"/>
                </a:moveTo>
                <a:cubicBezTo>
                  <a:pt x="305173" y="317500"/>
                  <a:pt x="290920" y="333636"/>
                  <a:pt x="290920" y="353764"/>
                </a:cubicBezTo>
                <a:cubicBezTo>
                  <a:pt x="290920" y="364670"/>
                  <a:pt x="295540" y="375563"/>
                  <a:pt x="307700" y="388779"/>
                </a:cubicBezTo>
                <a:lnTo>
                  <a:pt x="307903" y="389200"/>
                </a:lnTo>
                <a:cubicBezTo>
                  <a:pt x="287347" y="399047"/>
                  <a:pt x="277918" y="414978"/>
                  <a:pt x="277918" y="431331"/>
                </a:cubicBezTo>
                <a:cubicBezTo>
                  <a:pt x="277918" y="452926"/>
                  <a:pt x="294480" y="470950"/>
                  <a:pt x="320063" y="470950"/>
                </a:cubicBezTo>
                <a:cubicBezTo>
                  <a:pt x="334736" y="470950"/>
                  <a:pt x="351937" y="464865"/>
                  <a:pt x="367452" y="453972"/>
                </a:cubicBezTo>
                <a:lnTo>
                  <a:pt x="380033" y="467595"/>
                </a:lnTo>
                <a:lnTo>
                  <a:pt x="412953" y="467595"/>
                </a:lnTo>
                <a:lnTo>
                  <a:pt x="412953" y="466549"/>
                </a:lnTo>
                <a:lnTo>
                  <a:pt x="386106" y="436995"/>
                </a:lnTo>
                <a:lnTo>
                  <a:pt x="386120" y="436995"/>
                </a:lnTo>
                <a:cubicBezTo>
                  <a:pt x="397437" y="423576"/>
                  <a:pt x="403945" y="408907"/>
                  <a:pt x="403945" y="396113"/>
                </a:cubicBezTo>
                <a:cubicBezTo>
                  <a:pt x="403945" y="380181"/>
                  <a:pt x="393253" y="369492"/>
                  <a:pt x="376474" y="369492"/>
                </a:cubicBezTo>
                <a:cubicBezTo>
                  <a:pt x="367670" y="369492"/>
                  <a:pt x="357806" y="372005"/>
                  <a:pt x="351312" y="374518"/>
                </a:cubicBezTo>
                <a:lnTo>
                  <a:pt x="350891" y="373675"/>
                </a:lnTo>
                <a:cubicBezTo>
                  <a:pt x="366827" y="365078"/>
                  <a:pt x="373539" y="357119"/>
                  <a:pt x="373539" y="346009"/>
                </a:cubicBezTo>
                <a:cubicBezTo>
                  <a:pt x="373539" y="330077"/>
                  <a:pt x="359273" y="317500"/>
                  <a:pt x="334111" y="317500"/>
                </a:cubicBezTo>
                <a:close/>
                <a:moveTo>
                  <a:pt x="494539" y="320869"/>
                </a:moveTo>
                <a:lnTo>
                  <a:pt x="494539" y="429253"/>
                </a:lnTo>
                <a:cubicBezTo>
                  <a:pt x="494539" y="446855"/>
                  <a:pt x="487827" y="457341"/>
                  <a:pt x="471890" y="457341"/>
                </a:cubicBezTo>
                <a:cubicBezTo>
                  <a:pt x="455954" y="457341"/>
                  <a:pt x="449242" y="446230"/>
                  <a:pt x="449242" y="427148"/>
                </a:cubicBezTo>
                <a:lnTo>
                  <a:pt x="449242" y="407019"/>
                </a:lnTo>
                <a:lnTo>
                  <a:pt x="423238" y="413511"/>
                </a:lnTo>
                <a:lnTo>
                  <a:pt x="423238" y="422530"/>
                </a:lnTo>
                <a:cubicBezTo>
                  <a:pt x="423238" y="449993"/>
                  <a:pt x="436865" y="470950"/>
                  <a:pt x="471890" y="470950"/>
                </a:cubicBezTo>
                <a:lnTo>
                  <a:pt x="471890" y="470963"/>
                </a:lnTo>
                <a:cubicBezTo>
                  <a:pt x="506916" y="470963"/>
                  <a:pt x="520543" y="450006"/>
                  <a:pt x="520543" y="422543"/>
                </a:cubicBezTo>
                <a:lnTo>
                  <a:pt x="520543" y="320869"/>
                </a:lnTo>
                <a:lnTo>
                  <a:pt x="494539" y="320869"/>
                </a:lnTo>
                <a:close/>
                <a:moveTo>
                  <a:pt x="231154" y="320869"/>
                </a:moveTo>
                <a:lnTo>
                  <a:pt x="231154" y="429253"/>
                </a:lnTo>
                <a:cubicBezTo>
                  <a:pt x="231154" y="446855"/>
                  <a:pt x="224443" y="457341"/>
                  <a:pt x="208506" y="457341"/>
                </a:cubicBezTo>
                <a:cubicBezTo>
                  <a:pt x="192569" y="457341"/>
                  <a:pt x="185857" y="446230"/>
                  <a:pt x="185857" y="427148"/>
                </a:cubicBezTo>
                <a:lnTo>
                  <a:pt x="185857" y="407019"/>
                </a:lnTo>
                <a:lnTo>
                  <a:pt x="159853" y="413511"/>
                </a:lnTo>
                <a:lnTo>
                  <a:pt x="159853" y="422530"/>
                </a:lnTo>
                <a:cubicBezTo>
                  <a:pt x="159853" y="449993"/>
                  <a:pt x="173480" y="470950"/>
                  <a:pt x="208506" y="470950"/>
                </a:cubicBezTo>
                <a:cubicBezTo>
                  <a:pt x="243531" y="470950"/>
                  <a:pt x="257158" y="449993"/>
                  <a:pt x="257158" y="422530"/>
                </a:cubicBezTo>
                <a:lnTo>
                  <a:pt x="257158" y="320869"/>
                </a:lnTo>
                <a:lnTo>
                  <a:pt x="231154" y="320869"/>
                </a:lnTo>
                <a:close/>
              </a:path>
            </a:pathLst>
          </a:cu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1pPr>
            <a:lvl2pPr marL="285750" indent="-2857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2pPr>
            <a:lvl3pPr marL="546100" indent="-26035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4500" kern="1200">
                <a:solidFill>
                  <a:schemeClr val="tx2"/>
                </a:solidFill>
                <a:latin typeface="Johnson Display BETA Display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Basel Grotesk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b="0" i="0">
              <a:latin typeface="Johnson Tex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19" y="3282553"/>
            <a:ext cx="4185642" cy="1420415"/>
          </a:xfrm>
        </p:spPr>
        <p:txBody>
          <a:bodyPr/>
          <a:lstStyle>
            <a:lvl4pPr>
              <a:defRPr sz="37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7139A87-57BC-3EA5-1A50-C7A9DA1DB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849" y="209644"/>
            <a:ext cx="4184113" cy="2049792"/>
          </a:xfrm>
        </p:spPr>
        <p:txBody>
          <a:bodyPr/>
          <a:lstStyle>
            <a:lvl1pPr>
              <a:lnSpc>
                <a:spcPct val="80000"/>
              </a:lnSpc>
              <a:defRPr sz="55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38143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7961" y="0"/>
            <a:ext cx="4516039" cy="257175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1753791"/>
            <a:ext cx="4299002" cy="294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27961" y="2571750"/>
            <a:ext cx="4516039" cy="257175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6AE2399-BFCA-491C-607D-8EC33F29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8" y="197100"/>
            <a:ext cx="4299814" cy="340897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2AEA74B-CBA6-2617-8389-0A8FBEB074F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7" y="535216"/>
            <a:ext cx="4299002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6DEBDBD-6E51-5CAC-7F25-012FAB3F09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93D357B-5174-88FC-61B2-802DC4FE69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9297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7961" y="0"/>
            <a:ext cx="2258021" cy="257175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1753791"/>
            <a:ext cx="4299002" cy="294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1CA8347E-5487-FBA2-2DD4-3FD601BD3B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27961" y="2571750"/>
            <a:ext cx="4516039" cy="257175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341FD64A-0587-F581-84E0-EA06B4D335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85980" y="0"/>
            <a:ext cx="2258021" cy="257175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27A145F5-DB46-62B4-C485-DD186AF7BD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8" y="197100"/>
            <a:ext cx="4299814" cy="340897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588C0CC-43FB-4401-B34D-842E1E15D0E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7" y="535216"/>
            <a:ext cx="4299002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7BE3ECF-40D6-53E9-4A2F-BF43129738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B26422E-8230-5DC7-3473-A7BE58240D3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13643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Conten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4388" y="1753792"/>
            <a:ext cx="4300538" cy="2949176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1753791"/>
            <a:ext cx="4299002" cy="294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2851" y="979885"/>
            <a:ext cx="1362075" cy="678656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225"/>
              </a:spcAft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247" indent="-70247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4541" indent="-64294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86327D50-E20F-7EBC-9440-36E657CCB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6504385" cy="3433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8482B98-7AE9-6F29-768C-189744E8C74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6" y="535216"/>
            <a:ext cx="6504385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598CD1C-1BC3-CA69-0543-679FAD3876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EABF9D6-4D62-0CEE-09AF-8DB8356601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99783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28235" y="1753790"/>
            <a:ext cx="2096691" cy="294917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1753791"/>
            <a:ext cx="4299002" cy="294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F2CC53D-B78D-E756-7E3B-FA565E8B9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28235" y="979885"/>
            <a:ext cx="1362075" cy="678656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225"/>
              </a:spcAft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247" indent="-70247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4541" indent="-64294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07C8FFB5-0C36-EA56-18AE-AE4E3A5B96B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24388" y="1753790"/>
            <a:ext cx="2100263" cy="2949178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4388" y="979885"/>
            <a:ext cx="1362075" cy="678656"/>
          </a:xfrm>
        </p:spPr>
        <p:txBody>
          <a:bodyPr anchor="b"/>
          <a:lstStyle>
            <a:lvl1pPr>
              <a:spcBef>
                <a:spcPts val="0"/>
              </a:spcBef>
              <a:spcAft>
                <a:spcPts val="225"/>
              </a:spcAft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247" indent="-70247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4541" indent="-64294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48C95821-C865-9139-DE3E-F11442D830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8" y="197100"/>
            <a:ext cx="6504851" cy="340897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49BA43B-6BD5-72DE-5D4D-B0BAD4FEEA2B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216226" y="535216"/>
            <a:ext cx="650362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3CCC14C-29EC-11F4-C7FC-A345C97C36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F061462-13F6-0434-EBE9-7F39E0A82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44098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, Content and Caption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545FFE-3051-5386-BCE0-9D3085BB95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3619" y="218278"/>
            <a:ext cx="2831307" cy="219154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DE09C-0B1B-D45B-6ABB-863B5E087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AF0-BAA0-31B4-998E-02AD3B07E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E69B-48F7-61D5-681E-68705A6AA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39" y="1753791"/>
            <a:ext cx="3562817" cy="2949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8A04C51-CF13-9F12-8A02-3FDDCF07D1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4388" y="197645"/>
            <a:ext cx="1362074" cy="676275"/>
          </a:xfrm>
        </p:spPr>
        <p:txBody>
          <a:bodyPr/>
          <a:lstStyle>
            <a:lvl1pPr>
              <a:spcBef>
                <a:spcPts val="0"/>
              </a:spcBef>
              <a:spcAft>
                <a:spcPts val="225"/>
              </a:spcAft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247" indent="-70247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4541" indent="-64294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E2F9960-1383-47B5-D5A0-E3568E63310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3619" y="2518173"/>
            <a:ext cx="2831307" cy="2184797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157324B-BE85-4E3F-8A71-8D472DC144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27961" y="2500708"/>
            <a:ext cx="1358501" cy="678656"/>
          </a:xfrm>
        </p:spPr>
        <p:txBody>
          <a:bodyPr/>
          <a:lstStyle>
            <a:lvl1pPr>
              <a:spcBef>
                <a:spcPts val="0"/>
              </a:spcBef>
              <a:spcAft>
                <a:spcPts val="225"/>
              </a:spcAft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247" indent="-70247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4541" indent="-64294">
              <a:spcBef>
                <a:spcPts val="0"/>
              </a:spcBef>
              <a:spcAft>
                <a:spcPts val="225"/>
              </a:spcAft>
              <a:tabLst/>
              <a:defRPr lang="en-GB" sz="75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75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4141273-8612-0373-5CE1-A74C8304F4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8" y="197100"/>
            <a:ext cx="3562816" cy="340897"/>
          </a:xfrm>
        </p:spPr>
        <p:txBody>
          <a:bodyPr/>
          <a:lstStyle/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60EC19D-5C44-4557-54CE-FA6CE565E479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216227" y="535216"/>
            <a:ext cx="3562816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A6CD900-8CDC-6554-83CC-CEADDFD00B1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65776AA-29A6-8884-460B-BB567486F75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8958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2577" y="0"/>
            <a:ext cx="3781425" cy="251817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518173"/>
            <a:ext cx="4516914" cy="2624966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62576" y="3282554"/>
            <a:ext cx="3565922" cy="1420415"/>
          </a:xfrm>
        </p:spPr>
        <p:txBody>
          <a:bodyPr/>
          <a:lstStyle>
            <a:lvl4pPr>
              <a:defRPr lang="en-GB" sz="3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01" y="397694"/>
            <a:ext cx="3565922" cy="1828193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487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6313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ight Side, Two Images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781425" cy="251817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24388" y="2518173"/>
            <a:ext cx="4516914" cy="2624966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5503" y="3282554"/>
            <a:ext cx="3565922" cy="1420415"/>
          </a:xfrm>
        </p:spPr>
        <p:txBody>
          <a:bodyPr/>
          <a:lstStyle>
            <a:lvl4pPr>
              <a:defRPr lang="en-GB" sz="3000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087789-03A9-0559-7959-C80A1DC0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388" y="397694"/>
            <a:ext cx="3565922" cy="1828193"/>
          </a:xfrm>
        </p:spPr>
        <p:txBody>
          <a:bodyPr anchor="ctr">
            <a:spAutoFit/>
          </a:bodyPr>
          <a:lstStyle>
            <a:lvl1pPr>
              <a:lnSpc>
                <a:spcPct val="80000"/>
              </a:lnSpc>
              <a:defRPr sz="487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F3250DC-8B36-218D-6D50-212EB0BBD1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8524A68-E4CC-D25A-6DE2-D957325644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50519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518172"/>
            <a:ext cx="3114675" cy="262532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14675" y="1"/>
            <a:ext cx="2934047" cy="514313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99B3B30-291B-0259-955A-B312868AD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28235" y="3282554"/>
            <a:ext cx="2096690" cy="1420415"/>
          </a:xfrm>
        </p:spPr>
        <p:txBody>
          <a:bodyPr/>
          <a:lstStyle>
            <a:lvl4pPr>
              <a:defRPr sz="3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274C72C0-D5F1-8526-2BDA-0E6460C330C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48721" y="1"/>
            <a:ext cx="3085754" cy="251817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D8318B1-25E6-EF2C-0244-43CD92F8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00" y="522685"/>
            <a:ext cx="2828201" cy="1324401"/>
          </a:xfrm>
        </p:spPr>
        <p:txBody>
          <a:bodyPr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8885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3FA985-3B61-CED4-73DE-1DFA4E2DD7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5B8D2-C963-E4A2-E467-94496D231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BEB95803-75F5-094C-03C0-91A8C27F1AA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781425" cy="2518172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8BFC8B65-1954-09E7-5FF2-7014E6C8F04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24388" y="2518173"/>
            <a:ext cx="4516914" cy="2624966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 marL="0" marR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photo or illustration.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69031AD-BE5D-A3B7-1DEC-6584F4E4BF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24388" y="979885"/>
            <a:ext cx="4302573" cy="683264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555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Key text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C02A894D-CD72-8370-90B3-68756CDFCB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0119" y="3282772"/>
            <a:ext cx="3565922" cy="683264"/>
          </a:xfrm>
        </p:spPr>
        <p:txBody>
          <a:bodyPr wrap="square" anchor="ctr">
            <a:spAutoFit/>
          </a:bodyPr>
          <a:lstStyle>
            <a:lvl1pPr>
              <a:lnSpc>
                <a:spcPct val="80000"/>
              </a:lnSpc>
              <a:defRPr sz="5550" b="0" i="0">
                <a:solidFill>
                  <a:schemeClr val="accent1"/>
                </a:solidFill>
                <a:latin typeface="+mj-lt"/>
              </a:defRPr>
            </a:lvl1pPr>
            <a:lvl2pPr>
              <a:lnSpc>
                <a:spcPct val="80000"/>
              </a:lnSpc>
              <a:defRPr lang="en-GB" dirty="0" smtClean="0"/>
            </a:lvl2pPr>
            <a:lvl3pPr>
              <a:lnSpc>
                <a:spcPct val="80000"/>
              </a:lnSpc>
              <a:defRPr lang="en-GB" dirty="0" smtClean="0"/>
            </a:lvl3pPr>
            <a:lvl4pPr>
              <a:lnSpc>
                <a:spcPct val="80000"/>
              </a:lnSpc>
              <a:defRPr lang="en-GB" dirty="0" smtClean="0"/>
            </a:lvl4pPr>
            <a:lvl5pPr>
              <a:lnSpc>
                <a:spcPct val="80000"/>
              </a:lnSpc>
              <a:defRPr lang="en-GB" dirty="0"/>
            </a:lvl5pPr>
          </a:lstStyle>
          <a:p>
            <a:pPr lvl="0"/>
            <a:r>
              <a:rPr lang="en-GB"/>
              <a:t>goes here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C2786A8-D334-3876-8FBE-DEB6D7183D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0A739A0-430B-5A51-6FFD-B412803CAC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7990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4.07407E-6 L 0.03906 -4.07407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03437 -3.7037E-6 " pathEditMode="relative" rAng="0" ptsTypes="AA">
                                      <p:cBhvr>
                                        <p:cTn id="18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9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/>
      <p:bldP spid="1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Slide x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572001" y="0"/>
            <a:ext cx="4571999" cy="5143500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>
                <a:solidFill>
                  <a:schemeClr val="tx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16694" y="4045744"/>
            <a:ext cx="2096690" cy="657225"/>
          </a:xfrm>
        </p:spPr>
        <p:txBody>
          <a:bodyPr anchor="t"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8DD8F62-9521-0227-75CF-0AE6364187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6694" y="1753792"/>
            <a:ext cx="2833688" cy="14204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B09A4C51-350E-EA65-5ABE-B10E6D298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8" y="197100"/>
            <a:ext cx="4299814" cy="351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751BFC5-7E94-8966-6D2A-5204BCB942D2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7" y="535216"/>
            <a:ext cx="429981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11A7FC4-4E49-DBC8-BEFF-390A94D13E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80140C9-9001-F8AC-7C84-F6F466CF95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1" name="Graphic 8">
            <a:extLst>
              <a:ext uri="{FF2B5EF4-FFF2-40B4-BE49-F238E27FC236}">
                <a16:creationId xmlns:a16="http://schemas.microsoft.com/office/drawing/2014/main" id="{7D4F0C08-E03B-66AE-1CCB-C718FD31011D}"/>
              </a:ext>
            </a:extLst>
          </p:cNvPr>
          <p:cNvSpPr>
            <a:spLocks noChangeAspect="1"/>
          </p:cNvSpPr>
          <p:nvPr userDrawn="1"/>
        </p:nvSpPr>
        <p:spPr>
          <a:xfrm>
            <a:off x="216228" y="4813241"/>
            <a:ext cx="869400" cy="108464"/>
          </a:xfrm>
          <a:custGeom>
            <a:avLst/>
            <a:gdLst>
              <a:gd name="connsiteX0" fmla="*/ 5490245 w 10740954"/>
              <a:gd name="connsiteY0" fmla="*/ 754143 h 1339999"/>
              <a:gd name="connsiteX1" fmla="*/ 5740115 w 10740954"/>
              <a:gd name="connsiteY1" fmla="*/ 501451 h 1339999"/>
              <a:gd name="connsiteX2" fmla="*/ 5964018 w 10740954"/>
              <a:gd name="connsiteY2" fmla="*/ 754143 h 1339999"/>
              <a:gd name="connsiteX3" fmla="*/ 5490245 w 10740954"/>
              <a:gd name="connsiteY3" fmla="*/ 754143 h 1339999"/>
              <a:gd name="connsiteX4" fmla="*/ 5739850 w 10740954"/>
              <a:gd name="connsiteY4" fmla="*/ 377202 h 1339999"/>
              <a:gd name="connsiteX5" fmla="*/ 5325432 w 10740954"/>
              <a:gd name="connsiteY5" fmla="*/ 860567 h 1339999"/>
              <a:gd name="connsiteX6" fmla="*/ 5739850 w 10740954"/>
              <a:gd name="connsiteY6" fmla="*/ 1329252 h 1339999"/>
              <a:gd name="connsiteX7" fmla="*/ 6117437 w 10740954"/>
              <a:gd name="connsiteY7" fmla="*/ 1030950 h 1339999"/>
              <a:gd name="connsiteX8" fmla="*/ 5976736 w 10740954"/>
              <a:gd name="connsiteY8" fmla="*/ 994252 h 1339999"/>
              <a:gd name="connsiteX9" fmla="*/ 5754689 w 10740954"/>
              <a:gd name="connsiteY9" fmla="*/ 1201071 h 1339999"/>
              <a:gd name="connsiteX10" fmla="*/ 5484416 w 10740954"/>
              <a:gd name="connsiteY10" fmla="*/ 862402 h 1339999"/>
              <a:gd name="connsiteX11" fmla="*/ 6119027 w 10740954"/>
              <a:gd name="connsiteY11" fmla="*/ 862402 h 1339999"/>
              <a:gd name="connsiteX12" fmla="*/ 6119027 w 10740954"/>
              <a:gd name="connsiteY12" fmla="*/ 811025 h 1339999"/>
              <a:gd name="connsiteX13" fmla="*/ 5739850 w 10740954"/>
              <a:gd name="connsiteY13" fmla="*/ 377202 h 1339999"/>
              <a:gd name="connsiteX14" fmla="*/ 8274584 w 10740954"/>
              <a:gd name="connsiteY14" fmla="*/ 754143 h 1339999"/>
              <a:gd name="connsiteX15" fmla="*/ 8524454 w 10740954"/>
              <a:gd name="connsiteY15" fmla="*/ 501451 h 1339999"/>
              <a:gd name="connsiteX16" fmla="*/ 8748356 w 10740954"/>
              <a:gd name="connsiteY16" fmla="*/ 754143 h 1339999"/>
              <a:gd name="connsiteX17" fmla="*/ 8274584 w 10740954"/>
              <a:gd name="connsiteY17" fmla="*/ 754143 h 1339999"/>
              <a:gd name="connsiteX18" fmla="*/ 8524454 w 10740954"/>
              <a:gd name="connsiteY18" fmla="*/ 377202 h 1339999"/>
              <a:gd name="connsiteX19" fmla="*/ 8110035 w 10740954"/>
              <a:gd name="connsiteY19" fmla="*/ 860567 h 1339999"/>
              <a:gd name="connsiteX20" fmla="*/ 8524454 w 10740954"/>
              <a:gd name="connsiteY20" fmla="*/ 1329252 h 1339999"/>
              <a:gd name="connsiteX21" fmla="*/ 8902041 w 10740954"/>
              <a:gd name="connsiteY21" fmla="*/ 1030950 h 1339999"/>
              <a:gd name="connsiteX22" fmla="*/ 8761340 w 10740954"/>
              <a:gd name="connsiteY22" fmla="*/ 994252 h 1339999"/>
              <a:gd name="connsiteX23" fmla="*/ 8539292 w 10740954"/>
              <a:gd name="connsiteY23" fmla="*/ 1201071 h 1339999"/>
              <a:gd name="connsiteX24" fmla="*/ 8269019 w 10740954"/>
              <a:gd name="connsiteY24" fmla="*/ 862402 h 1339999"/>
              <a:gd name="connsiteX25" fmla="*/ 8903630 w 10740954"/>
              <a:gd name="connsiteY25" fmla="*/ 862402 h 1339999"/>
              <a:gd name="connsiteX26" fmla="*/ 8903630 w 10740954"/>
              <a:gd name="connsiteY26" fmla="*/ 811025 h 1339999"/>
              <a:gd name="connsiteX27" fmla="*/ 8524454 w 10740954"/>
              <a:gd name="connsiteY27" fmla="*/ 377202 h 1339999"/>
              <a:gd name="connsiteX28" fmla="*/ 9484716 w 10740954"/>
              <a:gd name="connsiteY28" fmla="*/ 377202 h 1339999"/>
              <a:gd name="connsiteX29" fmla="*/ 9059169 w 10740954"/>
              <a:gd name="connsiteY29" fmla="*/ 862402 h 1339999"/>
              <a:gd name="connsiteX30" fmla="*/ 9477297 w 10740954"/>
              <a:gd name="connsiteY30" fmla="*/ 1329252 h 1339999"/>
              <a:gd name="connsiteX31" fmla="*/ 9856739 w 10740954"/>
              <a:gd name="connsiteY31" fmla="*/ 1003427 h 1339999"/>
              <a:gd name="connsiteX32" fmla="*/ 9710473 w 10740954"/>
              <a:gd name="connsiteY32" fmla="*/ 968564 h 1339999"/>
              <a:gd name="connsiteX33" fmla="*/ 9488426 w 10740954"/>
              <a:gd name="connsiteY33" fmla="*/ 1199236 h 1339999"/>
              <a:gd name="connsiteX34" fmla="*/ 9220008 w 10740954"/>
              <a:gd name="connsiteY34" fmla="*/ 851392 h 1339999"/>
              <a:gd name="connsiteX35" fmla="*/ 9481006 w 10740954"/>
              <a:gd name="connsiteY35" fmla="*/ 507218 h 1339999"/>
              <a:gd name="connsiteX36" fmla="*/ 9710473 w 10740954"/>
              <a:gd name="connsiteY36" fmla="*/ 726881 h 1339999"/>
              <a:gd name="connsiteX37" fmla="*/ 9856739 w 10740954"/>
              <a:gd name="connsiteY37" fmla="*/ 692018 h 1339999"/>
              <a:gd name="connsiteX38" fmla="*/ 9484716 w 10740954"/>
              <a:gd name="connsiteY38" fmla="*/ 377202 h 1339999"/>
              <a:gd name="connsiteX39" fmla="*/ 5112923 w 10740954"/>
              <a:gd name="connsiteY39" fmla="*/ 29358 h 1339999"/>
              <a:gd name="connsiteX40" fmla="*/ 4868618 w 10740954"/>
              <a:gd name="connsiteY40" fmla="*/ 29358 h 1339999"/>
              <a:gd name="connsiteX41" fmla="*/ 4485467 w 10740954"/>
              <a:gd name="connsiteY41" fmla="*/ 1061881 h 1339999"/>
              <a:gd name="connsiteX42" fmla="*/ 4100726 w 10740954"/>
              <a:gd name="connsiteY42" fmla="*/ 29358 h 1339999"/>
              <a:gd name="connsiteX43" fmla="*/ 3845291 w 10740954"/>
              <a:gd name="connsiteY43" fmla="*/ 29358 h 1339999"/>
              <a:gd name="connsiteX44" fmla="*/ 3845291 w 10740954"/>
              <a:gd name="connsiteY44" fmla="*/ 1310641 h 1339999"/>
              <a:gd name="connsiteX45" fmla="*/ 4006130 w 10740954"/>
              <a:gd name="connsiteY45" fmla="*/ 1310641 h 1339999"/>
              <a:gd name="connsiteX46" fmla="*/ 4006130 w 10740954"/>
              <a:gd name="connsiteY46" fmla="*/ 206819 h 1339999"/>
              <a:gd name="connsiteX47" fmla="*/ 4418694 w 10740954"/>
              <a:gd name="connsiteY47" fmla="*/ 1310641 h 1339999"/>
              <a:gd name="connsiteX48" fmla="*/ 4542701 w 10740954"/>
              <a:gd name="connsiteY48" fmla="*/ 1310641 h 1339999"/>
              <a:gd name="connsiteX49" fmla="*/ 4951820 w 10740954"/>
              <a:gd name="connsiteY49" fmla="*/ 204984 h 1339999"/>
              <a:gd name="connsiteX50" fmla="*/ 4951820 w 10740954"/>
              <a:gd name="connsiteY50" fmla="*/ 1310641 h 1339999"/>
              <a:gd name="connsiteX51" fmla="*/ 5112923 w 10740954"/>
              <a:gd name="connsiteY51" fmla="*/ 1310641 h 1339999"/>
              <a:gd name="connsiteX52" fmla="*/ 5112923 w 10740954"/>
              <a:gd name="connsiteY52" fmla="*/ 29358 h 1339999"/>
              <a:gd name="connsiteX53" fmla="*/ 6688984 w 10740954"/>
              <a:gd name="connsiteY53" fmla="*/ 1198974 h 1339999"/>
              <a:gd name="connsiteX54" fmla="*/ 6435405 w 10740954"/>
              <a:gd name="connsiteY54" fmla="*/ 852965 h 1339999"/>
              <a:gd name="connsiteX55" fmla="*/ 6688984 w 10740954"/>
              <a:gd name="connsiteY55" fmla="*/ 506956 h 1339999"/>
              <a:gd name="connsiteX56" fmla="*/ 6942564 w 10740954"/>
              <a:gd name="connsiteY56" fmla="*/ 852965 h 1339999"/>
              <a:gd name="connsiteX57" fmla="*/ 6688984 w 10740954"/>
              <a:gd name="connsiteY57" fmla="*/ 1198974 h 1339999"/>
              <a:gd name="connsiteX58" fmla="*/ 7092538 w 10740954"/>
              <a:gd name="connsiteY58" fmla="*/ 29358 h 1339999"/>
              <a:gd name="connsiteX59" fmla="*/ 6938854 w 10740954"/>
              <a:gd name="connsiteY59" fmla="*/ 29358 h 1339999"/>
              <a:gd name="connsiteX60" fmla="*/ 6938854 w 10740954"/>
              <a:gd name="connsiteY60" fmla="*/ 571177 h 1339999"/>
              <a:gd name="connsiteX61" fmla="*/ 6663017 w 10740954"/>
              <a:gd name="connsiteY61" fmla="*/ 377202 h 1339999"/>
              <a:gd name="connsiteX62" fmla="*/ 6274301 w 10740954"/>
              <a:gd name="connsiteY62" fmla="*/ 858732 h 1339999"/>
              <a:gd name="connsiteX63" fmla="*/ 6650033 w 10740954"/>
              <a:gd name="connsiteY63" fmla="*/ 1329252 h 1339999"/>
              <a:gd name="connsiteX64" fmla="*/ 6938854 w 10740954"/>
              <a:gd name="connsiteY64" fmla="*/ 1126103 h 1339999"/>
              <a:gd name="connsiteX65" fmla="*/ 6938854 w 10740954"/>
              <a:gd name="connsiteY65" fmla="*/ 1195567 h 1339999"/>
              <a:gd name="connsiteX66" fmla="*/ 6948128 w 10740954"/>
              <a:gd name="connsiteY66" fmla="*/ 1310903 h 1339999"/>
              <a:gd name="connsiteX67" fmla="*/ 7103667 w 10740954"/>
              <a:gd name="connsiteY67" fmla="*/ 1310903 h 1339999"/>
              <a:gd name="connsiteX68" fmla="*/ 7092538 w 10740954"/>
              <a:gd name="connsiteY68" fmla="*/ 1120598 h 1339999"/>
              <a:gd name="connsiteX69" fmla="*/ 7092538 w 10740954"/>
              <a:gd name="connsiteY69" fmla="*/ 29358 h 1339999"/>
              <a:gd name="connsiteX70" fmla="*/ 8258155 w 10740954"/>
              <a:gd name="connsiteY70" fmla="*/ 29358 h 1339999"/>
              <a:gd name="connsiteX71" fmla="*/ 7258942 w 10740954"/>
              <a:gd name="connsiteY71" fmla="*/ 29358 h 1339999"/>
              <a:gd name="connsiteX72" fmla="*/ 7258942 w 10740954"/>
              <a:gd name="connsiteY72" fmla="*/ 163044 h 1339999"/>
              <a:gd name="connsiteX73" fmla="*/ 7678924 w 10740954"/>
              <a:gd name="connsiteY73" fmla="*/ 163044 h 1339999"/>
              <a:gd name="connsiteX74" fmla="*/ 7678924 w 10740954"/>
              <a:gd name="connsiteY74" fmla="*/ 1310903 h 1339999"/>
              <a:gd name="connsiteX75" fmla="*/ 7840028 w 10740954"/>
              <a:gd name="connsiteY75" fmla="*/ 1310903 h 1339999"/>
              <a:gd name="connsiteX76" fmla="*/ 7840028 w 10740954"/>
              <a:gd name="connsiteY76" fmla="*/ 163044 h 1339999"/>
              <a:gd name="connsiteX77" fmla="*/ 8258155 w 10740954"/>
              <a:gd name="connsiteY77" fmla="*/ 163044 h 1339999"/>
              <a:gd name="connsiteX78" fmla="*/ 8258155 w 10740954"/>
              <a:gd name="connsiteY78" fmla="*/ 29358 h 1339999"/>
              <a:gd name="connsiteX79" fmla="*/ 10185835 w 10740954"/>
              <a:gd name="connsiteY79" fmla="*/ 29358 h 1339999"/>
              <a:gd name="connsiteX80" fmla="*/ 10032151 w 10740954"/>
              <a:gd name="connsiteY80" fmla="*/ 29358 h 1339999"/>
              <a:gd name="connsiteX81" fmla="*/ 10032151 w 10740954"/>
              <a:gd name="connsiteY81" fmla="*/ 1310641 h 1339999"/>
              <a:gd name="connsiteX82" fmla="*/ 10185835 w 10740954"/>
              <a:gd name="connsiteY82" fmla="*/ 1310641 h 1339999"/>
              <a:gd name="connsiteX83" fmla="*/ 10185835 w 10740954"/>
              <a:gd name="connsiteY83" fmla="*/ 708532 h 1339999"/>
              <a:gd name="connsiteX84" fmla="*/ 10387480 w 10740954"/>
              <a:gd name="connsiteY84" fmla="*/ 494374 h 1339999"/>
              <a:gd name="connsiteX85" fmla="*/ 10587270 w 10740954"/>
              <a:gd name="connsiteY85" fmla="*/ 708532 h 1339999"/>
              <a:gd name="connsiteX86" fmla="*/ 10587270 w 10740954"/>
              <a:gd name="connsiteY86" fmla="*/ 1310903 h 1339999"/>
              <a:gd name="connsiteX87" fmla="*/ 10740955 w 10740954"/>
              <a:gd name="connsiteY87" fmla="*/ 1310903 h 1339999"/>
              <a:gd name="connsiteX88" fmla="*/ 10740955 w 10740954"/>
              <a:gd name="connsiteY88" fmla="*/ 677339 h 1339999"/>
              <a:gd name="connsiteX89" fmla="*/ 10443125 w 10740954"/>
              <a:gd name="connsiteY89" fmla="*/ 377202 h 1339999"/>
              <a:gd name="connsiteX90" fmla="*/ 10185835 w 10740954"/>
              <a:gd name="connsiteY90" fmla="*/ 536576 h 1339999"/>
              <a:gd name="connsiteX91" fmla="*/ 10185835 w 10740954"/>
              <a:gd name="connsiteY91" fmla="*/ 29358 h 1339999"/>
              <a:gd name="connsiteX92" fmla="*/ 2759431 w 10740954"/>
              <a:gd name="connsiteY92" fmla="*/ 1339999 h 1339999"/>
              <a:gd name="connsiteX93" fmla="*/ 3188688 w 10740954"/>
              <a:gd name="connsiteY93" fmla="*/ 917186 h 1339999"/>
              <a:gd name="connsiteX94" fmla="*/ 3188688 w 10740954"/>
              <a:gd name="connsiteY94" fmla="*/ 29358 h 1339999"/>
              <a:gd name="connsiteX95" fmla="*/ 2959221 w 10740954"/>
              <a:gd name="connsiteY95" fmla="*/ 29358 h 1339999"/>
              <a:gd name="connsiteX96" fmla="*/ 2959221 w 10740954"/>
              <a:gd name="connsiteY96" fmla="*/ 975903 h 1339999"/>
              <a:gd name="connsiteX97" fmla="*/ 2759431 w 10740954"/>
              <a:gd name="connsiteY97" fmla="*/ 1221255 h 1339999"/>
              <a:gd name="connsiteX98" fmla="*/ 2559641 w 10740954"/>
              <a:gd name="connsiteY98" fmla="*/ 957554 h 1339999"/>
              <a:gd name="connsiteX99" fmla="*/ 2559641 w 10740954"/>
              <a:gd name="connsiteY99" fmla="*/ 781928 h 1339999"/>
              <a:gd name="connsiteX100" fmla="*/ 2330175 w 10740954"/>
              <a:gd name="connsiteY100" fmla="*/ 838548 h 1339999"/>
              <a:gd name="connsiteX101" fmla="*/ 2330175 w 10740954"/>
              <a:gd name="connsiteY101" fmla="*/ 917186 h 1339999"/>
              <a:gd name="connsiteX102" fmla="*/ 2759431 w 10740954"/>
              <a:gd name="connsiteY102" fmla="*/ 1339999 h 1339999"/>
              <a:gd name="connsiteX103" fmla="*/ 1537905 w 10740954"/>
              <a:gd name="connsiteY103" fmla="*/ 1206314 h 1339999"/>
              <a:gd name="connsiteX104" fmla="*/ 1251204 w 10740954"/>
              <a:gd name="connsiteY104" fmla="*/ 911682 h 1339999"/>
              <a:gd name="connsiteX105" fmla="*/ 1364082 w 10740954"/>
              <a:gd name="connsiteY105" fmla="*/ 679174 h 1339999"/>
              <a:gd name="connsiteX106" fmla="*/ 1782210 w 10740954"/>
              <a:gd name="connsiteY106" fmla="*/ 1131345 h 1339999"/>
              <a:gd name="connsiteX107" fmla="*/ 1537905 w 10740954"/>
              <a:gd name="connsiteY107" fmla="*/ 1206314 h 1339999"/>
              <a:gd name="connsiteX108" fmla="*/ 1761807 w 10740954"/>
              <a:gd name="connsiteY108" fmla="*/ 550993 h 1339999"/>
              <a:gd name="connsiteX109" fmla="*/ 2004258 w 10740954"/>
              <a:gd name="connsiteY109" fmla="*/ 785336 h 1339999"/>
              <a:gd name="connsiteX110" fmla="*/ 1945168 w 10740954"/>
              <a:gd name="connsiteY110" fmla="*/ 981146 h 1339999"/>
              <a:gd name="connsiteX111" fmla="*/ 1582420 w 10740954"/>
              <a:gd name="connsiteY111" fmla="*/ 585856 h 1339999"/>
              <a:gd name="connsiteX112" fmla="*/ 1761807 w 10740954"/>
              <a:gd name="connsiteY112" fmla="*/ 550993 h 1339999"/>
              <a:gd name="connsiteX113" fmla="*/ 1537905 w 10740954"/>
              <a:gd name="connsiteY113" fmla="*/ 96987 h 1339999"/>
              <a:gd name="connsiteX114" fmla="*/ 1711727 w 10740954"/>
              <a:gd name="connsiteY114" fmla="*/ 272613 h 1339999"/>
              <a:gd name="connsiteX115" fmla="*/ 1532340 w 10740954"/>
              <a:gd name="connsiteY115" fmla="*/ 532644 h 1339999"/>
              <a:gd name="connsiteX116" fmla="*/ 1452848 w 10740954"/>
              <a:gd name="connsiteY116" fmla="*/ 444831 h 1339999"/>
              <a:gd name="connsiteX117" fmla="*/ 1362227 w 10740954"/>
              <a:gd name="connsiteY117" fmla="*/ 263701 h 1339999"/>
              <a:gd name="connsiteX118" fmla="*/ 1537905 w 10740954"/>
              <a:gd name="connsiteY118" fmla="*/ 96987 h 1339999"/>
              <a:gd name="connsiteX119" fmla="*/ 2002403 w 10740954"/>
              <a:gd name="connsiteY119" fmla="*/ 1043532 h 1339999"/>
              <a:gd name="connsiteX120" fmla="*/ 2159797 w 10740954"/>
              <a:gd name="connsiteY120" fmla="*/ 686514 h 1339999"/>
              <a:gd name="connsiteX121" fmla="*/ 1917346 w 10740954"/>
              <a:gd name="connsiteY121" fmla="*/ 454006 h 1339999"/>
              <a:gd name="connsiteX122" fmla="*/ 1695299 w 10740954"/>
              <a:gd name="connsiteY122" fmla="*/ 498044 h 1339999"/>
              <a:gd name="connsiteX123" fmla="*/ 1691589 w 10740954"/>
              <a:gd name="connsiteY123" fmla="*/ 490704 h 1339999"/>
              <a:gd name="connsiteX124" fmla="*/ 1891379 w 10740954"/>
              <a:gd name="connsiteY124" fmla="*/ 249022 h 1339999"/>
              <a:gd name="connsiteX125" fmla="*/ 1543469 w 10740954"/>
              <a:gd name="connsiteY125" fmla="*/ 0 h 1339999"/>
              <a:gd name="connsiteX126" fmla="*/ 1162173 w 10740954"/>
              <a:gd name="connsiteY126" fmla="*/ 316651 h 1339999"/>
              <a:gd name="connsiteX127" fmla="*/ 1310293 w 10740954"/>
              <a:gd name="connsiteY127" fmla="*/ 622292 h 1339999"/>
              <a:gd name="connsiteX128" fmla="*/ 1312147 w 10740954"/>
              <a:gd name="connsiteY128" fmla="*/ 625962 h 1339999"/>
              <a:gd name="connsiteX129" fmla="*/ 1047439 w 10740954"/>
              <a:gd name="connsiteY129" fmla="*/ 993990 h 1339999"/>
              <a:gd name="connsiteX130" fmla="*/ 1419462 w 10740954"/>
              <a:gd name="connsiteY130" fmla="*/ 1339999 h 1339999"/>
              <a:gd name="connsiteX131" fmla="*/ 1837589 w 10740954"/>
              <a:gd name="connsiteY131" fmla="*/ 1191635 h 1339999"/>
              <a:gd name="connsiteX132" fmla="*/ 1948613 w 10740954"/>
              <a:gd name="connsiteY132" fmla="*/ 1310641 h 1339999"/>
              <a:gd name="connsiteX133" fmla="*/ 2239024 w 10740954"/>
              <a:gd name="connsiteY133" fmla="*/ 1310641 h 1339999"/>
              <a:gd name="connsiteX134" fmla="*/ 2239024 w 10740954"/>
              <a:gd name="connsiteY134" fmla="*/ 1301466 h 1339999"/>
              <a:gd name="connsiteX135" fmla="*/ 2002403 w 10740954"/>
              <a:gd name="connsiteY135" fmla="*/ 1043532 h 1339999"/>
              <a:gd name="connsiteX136" fmla="*/ 429257 w 10740954"/>
              <a:gd name="connsiteY136" fmla="*/ 1339999 h 1339999"/>
              <a:gd name="connsiteX137" fmla="*/ 858513 w 10740954"/>
              <a:gd name="connsiteY137" fmla="*/ 917186 h 1339999"/>
              <a:gd name="connsiteX138" fmla="*/ 858513 w 10740954"/>
              <a:gd name="connsiteY138" fmla="*/ 29358 h 1339999"/>
              <a:gd name="connsiteX139" fmla="*/ 629046 w 10740954"/>
              <a:gd name="connsiteY139" fmla="*/ 29358 h 1339999"/>
              <a:gd name="connsiteX140" fmla="*/ 629046 w 10740954"/>
              <a:gd name="connsiteY140" fmla="*/ 975903 h 1339999"/>
              <a:gd name="connsiteX141" fmla="*/ 429257 w 10740954"/>
              <a:gd name="connsiteY141" fmla="*/ 1221255 h 1339999"/>
              <a:gd name="connsiteX142" fmla="*/ 229467 w 10740954"/>
              <a:gd name="connsiteY142" fmla="*/ 957554 h 1339999"/>
              <a:gd name="connsiteX143" fmla="*/ 229467 w 10740954"/>
              <a:gd name="connsiteY143" fmla="*/ 781928 h 1339999"/>
              <a:gd name="connsiteX144" fmla="*/ 0 w 10740954"/>
              <a:gd name="connsiteY144" fmla="*/ 838548 h 1339999"/>
              <a:gd name="connsiteX145" fmla="*/ 0 w 10740954"/>
              <a:gd name="connsiteY145" fmla="*/ 917186 h 1339999"/>
              <a:gd name="connsiteX146" fmla="*/ 429257 w 10740954"/>
              <a:gd name="connsiteY146" fmla="*/ 1339999 h 13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0740954" h="1339999">
                <a:moveTo>
                  <a:pt x="5490245" y="754143"/>
                </a:moveTo>
                <a:cubicBezTo>
                  <a:pt x="5510648" y="592934"/>
                  <a:pt x="5593850" y="501451"/>
                  <a:pt x="5740115" y="501451"/>
                </a:cubicBezTo>
                <a:cubicBezTo>
                  <a:pt x="5878961" y="501451"/>
                  <a:pt x="5960308" y="583759"/>
                  <a:pt x="5964018" y="754143"/>
                </a:cubicBezTo>
                <a:lnTo>
                  <a:pt x="5490245" y="754143"/>
                </a:lnTo>
                <a:moveTo>
                  <a:pt x="5739850" y="377202"/>
                </a:moveTo>
                <a:cubicBezTo>
                  <a:pt x="5495545" y="377202"/>
                  <a:pt x="5325432" y="547586"/>
                  <a:pt x="5325432" y="860567"/>
                </a:cubicBezTo>
                <a:cubicBezTo>
                  <a:pt x="5325432" y="1160704"/>
                  <a:pt x="5482826" y="1329252"/>
                  <a:pt x="5739850" y="1329252"/>
                </a:cubicBezTo>
                <a:cubicBezTo>
                  <a:pt x="5950769" y="1329252"/>
                  <a:pt x="6084050" y="1210246"/>
                  <a:pt x="6117437" y="1030950"/>
                </a:cubicBezTo>
                <a:lnTo>
                  <a:pt x="5976736" y="994252"/>
                </a:lnTo>
                <a:cubicBezTo>
                  <a:pt x="5952624" y="1148121"/>
                  <a:pt x="5869422" y="1201071"/>
                  <a:pt x="5754689" y="1201071"/>
                </a:cubicBezTo>
                <a:cubicBezTo>
                  <a:pt x="5571592" y="1201071"/>
                  <a:pt x="5489981" y="1067386"/>
                  <a:pt x="5484416" y="862402"/>
                </a:cubicBezTo>
                <a:lnTo>
                  <a:pt x="6119027" y="862402"/>
                </a:lnTo>
                <a:lnTo>
                  <a:pt x="6119027" y="811025"/>
                </a:lnTo>
                <a:cubicBezTo>
                  <a:pt x="6119292" y="490704"/>
                  <a:pt x="5943615" y="377202"/>
                  <a:pt x="5739850" y="377202"/>
                </a:cubicBezTo>
                <a:moveTo>
                  <a:pt x="8274584" y="754143"/>
                </a:moveTo>
                <a:cubicBezTo>
                  <a:pt x="8294987" y="592934"/>
                  <a:pt x="8378188" y="501451"/>
                  <a:pt x="8524454" y="501451"/>
                </a:cubicBezTo>
                <a:cubicBezTo>
                  <a:pt x="8663299" y="501451"/>
                  <a:pt x="8744646" y="583759"/>
                  <a:pt x="8748356" y="754143"/>
                </a:cubicBezTo>
                <a:lnTo>
                  <a:pt x="8274584" y="754143"/>
                </a:lnTo>
                <a:moveTo>
                  <a:pt x="8524454" y="377202"/>
                </a:moveTo>
                <a:cubicBezTo>
                  <a:pt x="8280149" y="377202"/>
                  <a:pt x="8110035" y="547586"/>
                  <a:pt x="8110035" y="860567"/>
                </a:cubicBezTo>
                <a:cubicBezTo>
                  <a:pt x="8110035" y="1160704"/>
                  <a:pt x="8267430" y="1329252"/>
                  <a:pt x="8524454" y="1329252"/>
                </a:cubicBezTo>
                <a:cubicBezTo>
                  <a:pt x="8735372" y="1329252"/>
                  <a:pt x="8868654" y="1210246"/>
                  <a:pt x="8902041" y="1030950"/>
                </a:cubicBezTo>
                <a:lnTo>
                  <a:pt x="8761340" y="994252"/>
                </a:lnTo>
                <a:cubicBezTo>
                  <a:pt x="8737227" y="1148121"/>
                  <a:pt x="8654025" y="1201071"/>
                  <a:pt x="8539292" y="1201071"/>
                </a:cubicBezTo>
                <a:cubicBezTo>
                  <a:pt x="8356196" y="1201071"/>
                  <a:pt x="8274584" y="1067386"/>
                  <a:pt x="8269019" y="862402"/>
                </a:cubicBezTo>
                <a:lnTo>
                  <a:pt x="8903630" y="862402"/>
                </a:lnTo>
                <a:lnTo>
                  <a:pt x="8903630" y="811025"/>
                </a:lnTo>
                <a:cubicBezTo>
                  <a:pt x="8903895" y="490704"/>
                  <a:pt x="8727953" y="377202"/>
                  <a:pt x="8524454" y="377202"/>
                </a:cubicBezTo>
                <a:moveTo>
                  <a:pt x="9484716" y="377202"/>
                </a:moveTo>
                <a:cubicBezTo>
                  <a:pt x="9231137" y="377202"/>
                  <a:pt x="9059169" y="552828"/>
                  <a:pt x="9059169" y="862402"/>
                </a:cubicBezTo>
                <a:cubicBezTo>
                  <a:pt x="9059169" y="1166208"/>
                  <a:pt x="9227428" y="1329252"/>
                  <a:pt x="9477297" y="1329252"/>
                </a:cubicBezTo>
                <a:cubicBezTo>
                  <a:pt x="9703054" y="1329252"/>
                  <a:pt x="9830771" y="1191897"/>
                  <a:pt x="9856739" y="1003427"/>
                </a:cubicBezTo>
                <a:lnTo>
                  <a:pt x="9710473" y="968564"/>
                </a:lnTo>
                <a:cubicBezTo>
                  <a:pt x="9684506" y="1140520"/>
                  <a:pt x="9610579" y="1199236"/>
                  <a:pt x="9488426" y="1199236"/>
                </a:cubicBezTo>
                <a:cubicBezTo>
                  <a:pt x="9310894" y="1199236"/>
                  <a:pt x="9220008" y="1071056"/>
                  <a:pt x="9220008" y="851392"/>
                </a:cubicBezTo>
                <a:cubicBezTo>
                  <a:pt x="9220008" y="622554"/>
                  <a:pt x="9316193" y="507218"/>
                  <a:pt x="9481006" y="507218"/>
                </a:cubicBezTo>
                <a:cubicBezTo>
                  <a:pt x="9597595" y="507218"/>
                  <a:pt x="9682651" y="564100"/>
                  <a:pt x="9710473" y="726881"/>
                </a:cubicBezTo>
                <a:lnTo>
                  <a:pt x="9856739" y="692018"/>
                </a:lnTo>
                <a:cubicBezTo>
                  <a:pt x="9830771" y="505383"/>
                  <a:pt x="9703054" y="377202"/>
                  <a:pt x="9484716" y="377202"/>
                </a:cubicBezTo>
                <a:moveTo>
                  <a:pt x="5112923" y="29358"/>
                </a:moveTo>
                <a:lnTo>
                  <a:pt x="4868618" y="29358"/>
                </a:lnTo>
                <a:lnTo>
                  <a:pt x="4485467" y="1061881"/>
                </a:lnTo>
                <a:lnTo>
                  <a:pt x="4100726" y="29358"/>
                </a:lnTo>
                <a:lnTo>
                  <a:pt x="3845291" y="29358"/>
                </a:lnTo>
                <a:lnTo>
                  <a:pt x="3845291" y="1310641"/>
                </a:lnTo>
                <a:lnTo>
                  <a:pt x="4006130" y="1310641"/>
                </a:lnTo>
                <a:lnTo>
                  <a:pt x="4006130" y="206819"/>
                </a:lnTo>
                <a:lnTo>
                  <a:pt x="4418694" y="1310641"/>
                </a:lnTo>
                <a:lnTo>
                  <a:pt x="4542701" y="1310641"/>
                </a:lnTo>
                <a:lnTo>
                  <a:pt x="4951820" y="204984"/>
                </a:lnTo>
                <a:lnTo>
                  <a:pt x="4951820" y="1310641"/>
                </a:lnTo>
                <a:lnTo>
                  <a:pt x="5112923" y="1310641"/>
                </a:lnTo>
                <a:lnTo>
                  <a:pt x="5112923" y="29358"/>
                </a:lnTo>
                <a:moveTo>
                  <a:pt x="6688984" y="1198974"/>
                </a:moveTo>
                <a:cubicBezTo>
                  <a:pt x="6537154" y="1198974"/>
                  <a:pt x="6435405" y="1090977"/>
                  <a:pt x="6435405" y="852965"/>
                </a:cubicBezTo>
                <a:cubicBezTo>
                  <a:pt x="6435405" y="613118"/>
                  <a:pt x="6537154" y="506956"/>
                  <a:pt x="6688984" y="506956"/>
                </a:cubicBezTo>
                <a:cubicBezTo>
                  <a:pt x="6840814" y="506956"/>
                  <a:pt x="6942564" y="613118"/>
                  <a:pt x="6942564" y="852965"/>
                </a:cubicBezTo>
                <a:cubicBezTo>
                  <a:pt x="6942564" y="1090977"/>
                  <a:pt x="6840814" y="1198974"/>
                  <a:pt x="6688984" y="1198974"/>
                </a:cubicBezTo>
                <a:moveTo>
                  <a:pt x="7092538" y="29358"/>
                </a:moveTo>
                <a:lnTo>
                  <a:pt x="6938854" y="29358"/>
                </a:lnTo>
                <a:lnTo>
                  <a:pt x="6938854" y="571177"/>
                </a:lnTo>
                <a:cubicBezTo>
                  <a:pt x="6905467" y="470520"/>
                  <a:pt x="6824120" y="377202"/>
                  <a:pt x="6663017" y="377202"/>
                </a:cubicBezTo>
                <a:cubicBezTo>
                  <a:pt x="6455808" y="377202"/>
                  <a:pt x="6274301" y="538411"/>
                  <a:pt x="6274301" y="858732"/>
                </a:cubicBezTo>
                <a:cubicBezTo>
                  <a:pt x="6274301" y="1182722"/>
                  <a:pt x="6455543" y="1329252"/>
                  <a:pt x="6650033" y="1329252"/>
                </a:cubicBezTo>
                <a:cubicBezTo>
                  <a:pt x="6796299" y="1329252"/>
                  <a:pt x="6903612" y="1245109"/>
                  <a:pt x="6938854" y="1126103"/>
                </a:cubicBezTo>
                <a:lnTo>
                  <a:pt x="6938854" y="1195567"/>
                </a:lnTo>
                <a:cubicBezTo>
                  <a:pt x="6938854" y="1237769"/>
                  <a:pt x="6942564" y="1283380"/>
                  <a:pt x="6948128" y="1310903"/>
                </a:cubicBezTo>
                <a:lnTo>
                  <a:pt x="7103667" y="1310903"/>
                </a:lnTo>
                <a:cubicBezTo>
                  <a:pt x="7096248" y="1266865"/>
                  <a:pt x="7092538" y="1202906"/>
                  <a:pt x="7092538" y="1120598"/>
                </a:cubicBezTo>
                <a:lnTo>
                  <a:pt x="7092538" y="29358"/>
                </a:lnTo>
                <a:moveTo>
                  <a:pt x="8258155" y="29358"/>
                </a:moveTo>
                <a:lnTo>
                  <a:pt x="7258942" y="29358"/>
                </a:lnTo>
                <a:lnTo>
                  <a:pt x="7258942" y="163044"/>
                </a:lnTo>
                <a:lnTo>
                  <a:pt x="7678924" y="163044"/>
                </a:lnTo>
                <a:lnTo>
                  <a:pt x="7678924" y="1310903"/>
                </a:lnTo>
                <a:lnTo>
                  <a:pt x="7840028" y="1310903"/>
                </a:lnTo>
                <a:lnTo>
                  <a:pt x="7840028" y="163044"/>
                </a:lnTo>
                <a:lnTo>
                  <a:pt x="8258155" y="163044"/>
                </a:lnTo>
                <a:lnTo>
                  <a:pt x="8258155" y="29358"/>
                </a:lnTo>
                <a:moveTo>
                  <a:pt x="10185835" y="29358"/>
                </a:moveTo>
                <a:lnTo>
                  <a:pt x="10032151" y="29358"/>
                </a:lnTo>
                <a:lnTo>
                  <a:pt x="10032151" y="1310641"/>
                </a:lnTo>
                <a:lnTo>
                  <a:pt x="10185835" y="1310641"/>
                </a:lnTo>
                <a:lnTo>
                  <a:pt x="10185835" y="708532"/>
                </a:lnTo>
                <a:cubicBezTo>
                  <a:pt x="10185835" y="580352"/>
                  <a:pt x="10250489" y="494374"/>
                  <a:pt x="10387480" y="494374"/>
                </a:cubicBezTo>
                <a:cubicBezTo>
                  <a:pt x="10522617" y="494374"/>
                  <a:pt x="10587270" y="580352"/>
                  <a:pt x="10587270" y="708532"/>
                </a:cubicBezTo>
                <a:lnTo>
                  <a:pt x="10587270" y="1310903"/>
                </a:lnTo>
                <a:lnTo>
                  <a:pt x="10740955" y="1310903"/>
                </a:lnTo>
                <a:lnTo>
                  <a:pt x="10740955" y="677339"/>
                </a:lnTo>
                <a:cubicBezTo>
                  <a:pt x="10740955" y="505383"/>
                  <a:pt x="10633640" y="377202"/>
                  <a:pt x="10443125" y="377202"/>
                </a:cubicBezTo>
                <a:cubicBezTo>
                  <a:pt x="10315408" y="377202"/>
                  <a:pt x="10221077" y="434084"/>
                  <a:pt x="10185835" y="536576"/>
                </a:cubicBezTo>
                <a:lnTo>
                  <a:pt x="10185835" y="29358"/>
                </a:lnTo>
                <a:moveTo>
                  <a:pt x="2759431" y="1339999"/>
                </a:moveTo>
                <a:cubicBezTo>
                  <a:pt x="3068390" y="1339999"/>
                  <a:pt x="3188688" y="1157034"/>
                  <a:pt x="3188688" y="917186"/>
                </a:cubicBezTo>
                <a:lnTo>
                  <a:pt x="3188688" y="29358"/>
                </a:lnTo>
                <a:lnTo>
                  <a:pt x="2959221" y="29358"/>
                </a:lnTo>
                <a:lnTo>
                  <a:pt x="2959221" y="975903"/>
                </a:lnTo>
                <a:cubicBezTo>
                  <a:pt x="2959221" y="1129772"/>
                  <a:pt x="2900132" y="1221255"/>
                  <a:pt x="2759431" y="1221255"/>
                </a:cubicBezTo>
                <a:cubicBezTo>
                  <a:pt x="2620585" y="1221255"/>
                  <a:pt x="2559641" y="1124268"/>
                  <a:pt x="2559641" y="957554"/>
                </a:cubicBezTo>
                <a:lnTo>
                  <a:pt x="2559641" y="781928"/>
                </a:lnTo>
                <a:lnTo>
                  <a:pt x="2330175" y="838548"/>
                </a:lnTo>
                <a:lnTo>
                  <a:pt x="2330175" y="917186"/>
                </a:lnTo>
                <a:cubicBezTo>
                  <a:pt x="2329910" y="1157034"/>
                  <a:pt x="2450207" y="1339999"/>
                  <a:pt x="2759431" y="1339999"/>
                </a:cubicBezTo>
                <a:moveTo>
                  <a:pt x="1537905" y="1206314"/>
                </a:moveTo>
                <a:cubicBezTo>
                  <a:pt x="1360373" y="1206314"/>
                  <a:pt x="1251204" y="1063454"/>
                  <a:pt x="1251204" y="911682"/>
                </a:cubicBezTo>
                <a:cubicBezTo>
                  <a:pt x="1251204" y="816529"/>
                  <a:pt x="1293864" y="728716"/>
                  <a:pt x="1364082" y="679174"/>
                </a:cubicBezTo>
                <a:lnTo>
                  <a:pt x="1782210" y="1131345"/>
                </a:lnTo>
                <a:cubicBezTo>
                  <a:pt x="1704573" y="1176955"/>
                  <a:pt x="1617662" y="1206314"/>
                  <a:pt x="1537905" y="1206314"/>
                </a:cubicBezTo>
                <a:moveTo>
                  <a:pt x="1761807" y="550993"/>
                </a:moveTo>
                <a:cubicBezTo>
                  <a:pt x="1911782" y="550993"/>
                  <a:pt x="2004258" y="636971"/>
                  <a:pt x="2004258" y="785336"/>
                </a:cubicBezTo>
                <a:cubicBezTo>
                  <a:pt x="2004258" y="851130"/>
                  <a:pt x="1985709" y="919021"/>
                  <a:pt x="1945168" y="981146"/>
                </a:cubicBezTo>
                <a:lnTo>
                  <a:pt x="1582420" y="585856"/>
                </a:lnTo>
                <a:cubicBezTo>
                  <a:pt x="1647074" y="560168"/>
                  <a:pt x="1710137" y="550993"/>
                  <a:pt x="1761807" y="550993"/>
                </a:cubicBezTo>
                <a:moveTo>
                  <a:pt x="1537905" y="96987"/>
                </a:moveTo>
                <a:cubicBezTo>
                  <a:pt x="1647074" y="96987"/>
                  <a:pt x="1711727" y="159112"/>
                  <a:pt x="1711727" y="272613"/>
                </a:cubicBezTo>
                <a:cubicBezTo>
                  <a:pt x="1711727" y="376940"/>
                  <a:pt x="1659792" y="475763"/>
                  <a:pt x="1532340" y="532644"/>
                </a:cubicBezTo>
                <a:lnTo>
                  <a:pt x="1452848" y="444831"/>
                </a:lnTo>
                <a:cubicBezTo>
                  <a:pt x="1382630" y="368028"/>
                  <a:pt x="1362227" y="320321"/>
                  <a:pt x="1362227" y="263701"/>
                </a:cubicBezTo>
                <a:cubicBezTo>
                  <a:pt x="1362227" y="157539"/>
                  <a:pt x="1430590" y="96987"/>
                  <a:pt x="1537905" y="96987"/>
                </a:cubicBezTo>
                <a:moveTo>
                  <a:pt x="2002403" y="1043532"/>
                </a:moveTo>
                <a:cubicBezTo>
                  <a:pt x="2102298" y="926361"/>
                  <a:pt x="2159797" y="798180"/>
                  <a:pt x="2159797" y="686514"/>
                </a:cubicBezTo>
                <a:cubicBezTo>
                  <a:pt x="2159797" y="547324"/>
                  <a:pt x="2065466" y="454006"/>
                  <a:pt x="1917346" y="454006"/>
                </a:cubicBezTo>
                <a:cubicBezTo>
                  <a:pt x="1839709" y="454006"/>
                  <a:pt x="1752533" y="476025"/>
                  <a:pt x="1695299" y="498044"/>
                </a:cubicBezTo>
                <a:lnTo>
                  <a:pt x="1691589" y="490704"/>
                </a:lnTo>
                <a:cubicBezTo>
                  <a:pt x="1832290" y="415735"/>
                  <a:pt x="1891379" y="346009"/>
                  <a:pt x="1891379" y="249022"/>
                </a:cubicBezTo>
                <a:cubicBezTo>
                  <a:pt x="1891379" y="109832"/>
                  <a:pt x="1765517" y="0"/>
                  <a:pt x="1543469" y="0"/>
                </a:cubicBezTo>
                <a:cubicBezTo>
                  <a:pt x="1288035" y="0"/>
                  <a:pt x="1162173" y="141025"/>
                  <a:pt x="1162173" y="316651"/>
                </a:cubicBezTo>
                <a:cubicBezTo>
                  <a:pt x="1162173" y="411803"/>
                  <a:pt x="1202978" y="506956"/>
                  <a:pt x="1310293" y="622292"/>
                </a:cubicBezTo>
                <a:lnTo>
                  <a:pt x="1312147" y="625962"/>
                </a:lnTo>
                <a:cubicBezTo>
                  <a:pt x="1130906" y="711940"/>
                  <a:pt x="1047439" y="851130"/>
                  <a:pt x="1047439" y="993990"/>
                </a:cubicBezTo>
                <a:cubicBezTo>
                  <a:pt x="1047439" y="1182460"/>
                  <a:pt x="1193704" y="1339999"/>
                  <a:pt x="1419462" y="1339999"/>
                </a:cubicBezTo>
                <a:cubicBezTo>
                  <a:pt x="1549033" y="1339999"/>
                  <a:pt x="1700863" y="1286787"/>
                  <a:pt x="1837589" y="1191635"/>
                </a:cubicBezTo>
                <a:lnTo>
                  <a:pt x="1948613" y="1310641"/>
                </a:lnTo>
                <a:lnTo>
                  <a:pt x="2239024" y="1310641"/>
                </a:lnTo>
                <a:lnTo>
                  <a:pt x="2239024" y="1301466"/>
                </a:lnTo>
                <a:lnTo>
                  <a:pt x="2002403" y="1043532"/>
                </a:lnTo>
                <a:close/>
                <a:moveTo>
                  <a:pt x="429257" y="1339999"/>
                </a:moveTo>
                <a:cubicBezTo>
                  <a:pt x="738215" y="1339999"/>
                  <a:pt x="858513" y="1157034"/>
                  <a:pt x="858513" y="917186"/>
                </a:cubicBezTo>
                <a:lnTo>
                  <a:pt x="858513" y="29358"/>
                </a:lnTo>
                <a:lnTo>
                  <a:pt x="629046" y="29358"/>
                </a:lnTo>
                <a:lnTo>
                  <a:pt x="629046" y="975903"/>
                </a:lnTo>
                <a:cubicBezTo>
                  <a:pt x="629046" y="1129772"/>
                  <a:pt x="569957" y="1221255"/>
                  <a:pt x="429257" y="1221255"/>
                </a:cubicBezTo>
                <a:cubicBezTo>
                  <a:pt x="290411" y="1221255"/>
                  <a:pt x="229467" y="1124268"/>
                  <a:pt x="229467" y="957554"/>
                </a:cubicBezTo>
                <a:lnTo>
                  <a:pt x="229467" y="781928"/>
                </a:lnTo>
                <a:lnTo>
                  <a:pt x="0" y="838548"/>
                </a:lnTo>
                <a:lnTo>
                  <a:pt x="0" y="917186"/>
                </a:lnTo>
                <a:cubicBezTo>
                  <a:pt x="0" y="1157034"/>
                  <a:pt x="120298" y="1339999"/>
                  <a:pt x="429257" y="1339999"/>
                </a:cubicBezTo>
              </a:path>
            </a:pathLst>
          </a:custGeom>
          <a:solidFill>
            <a:schemeClr val="bg1"/>
          </a:solidFill>
          <a:ln w="2648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5841932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Slide x 1-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093619" y="213868"/>
            <a:ext cx="2831306" cy="296033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93619" y="3282554"/>
            <a:ext cx="2831306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E887C0B-D804-38AD-7676-333BDBFC1A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6694" y="3282554"/>
            <a:ext cx="2833688" cy="14204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155800" y="213868"/>
            <a:ext cx="2831306" cy="296033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55800" y="3282554"/>
            <a:ext cx="2831306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E80529FD-0171-E552-588C-C152AED562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8" y="197100"/>
            <a:ext cx="2831305" cy="3408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A79EF84-4162-265E-6156-177364480E50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7" y="535216"/>
            <a:ext cx="2831306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F964579-0044-A6A8-CFB0-B9A1BB409C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E5414B1-EF73-C187-F9A7-0A4EFBB7839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2" name="Graphic 8">
            <a:extLst>
              <a:ext uri="{FF2B5EF4-FFF2-40B4-BE49-F238E27FC236}">
                <a16:creationId xmlns:a16="http://schemas.microsoft.com/office/drawing/2014/main" id="{C73E160C-6851-6DEC-18B6-DB6E30D4889E}"/>
              </a:ext>
            </a:extLst>
          </p:cNvPr>
          <p:cNvSpPr>
            <a:spLocks noChangeAspect="1"/>
          </p:cNvSpPr>
          <p:nvPr userDrawn="1"/>
        </p:nvSpPr>
        <p:spPr>
          <a:xfrm>
            <a:off x="216228" y="4813241"/>
            <a:ext cx="869400" cy="108464"/>
          </a:xfrm>
          <a:custGeom>
            <a:avLst/>
            <a:gdLst>
              <a:gd name="connsiteX0" fmla="*/ 5490245 w 10740954"/>
              <a:gd name="connsiteY0" fmla="*/ 754143 h 1339999"/>
              <a:gd name="connsiteX1" fmla="*/ 5740115 w 10740954"/>
              <a:gd name="connsiteY1" fmla="*/ 501451 h 1339999"/>
              <a:gd name="connsiteX2" fmla="*/ 5964018 w 10740954"/>
              <a:gd name="connsiteY2" fmla="*/ 754143 h 1339999"/>
              <a:gd name="connsiteX3" fmla="*/ 5490245 w 10740954"/>
              <a:gd name="connsiteY3" fmla="*/ 754143 h 1339999"/>
              <a:gd name="connsiteX4" fmla="*/ 5739850 w 10740954"/>
              <a:gd name="connsiteY4" fmla="*/ 377202 h 1339999"/>
              <a:gd name="connsiteX5" fmla="*/ 5325432 w 10740954"/>
              <a:gd name="connsiteY5" fmla="*/ 860567 h 1339999"/>
              <a:gd name="connsiteX6" fmla="*/ 5739850 w 10740954"/>
              <a:gd name="connsiteY6" fmla="*/ 1329252 h 1339999"/>
              <a:gd name="connsiteX7" fmla="*/ 6117437 w 10740954"/>
              <a:gd name="connsiteY7" fmla="*/ 1030950 h 1339999"/>
              <a:gd name="connsiteX8" fmla="*/ 5976736 w 10740954"/>
              <a:gd name="connsiteY8" fmla="*/ 994252 h 1339999"/>
              <a:gd name="connsiteX9" fmla="*/ 5754689 w 10740954"/>
              <a:gd name="connsiteY9" fmla="*/ 1201071 h 1339999"/>
              <a:gd name="connsiteX10" fmla="*/ 5484416 w 10740954"/>
              <a:gd name="connsiteY10" fmla="*/ 862402 h 1339999"/>
              <a:gd name="connsiteX11" fmla="*/ 6119027 w 10740954"/>
              <a:gd name="connsiteY11" fmla="*/ 862402 h 1339999"/>
              <a:gd name="connsiteX12" fmla="*/ 6119027 w 10740954"/>
              <a:gd name="connsiteY12" fmla="*/ 811025 h 1339999"/>
              <a:gd name="connsiteX13" fmla="*/ 5739850 w 10740954"/>
              <a:gd name="connsiteY13" fmla="*/ 377202 h 1339999"/>
              <a:gd name="connsiteX14" fmla="*/ 8274584 w 10740954"/>
              <a:gd name="connsiteY14" fmla="*/ 754143 h 1339999"/>
              <a:gd name="connsiteX15" fmla="*/ 8524454 w 10740954"/>
              <a:gd name="connsiteY15" fmla="*/ 501451 h 1339999"/>
              <a:gd name="connsiteX16" fmla="*/ 8748356 w 10740954"/>
              <a:gd name="connsiteY16" fmla="*/ 754143 h 1339999"/>
              <a:gd name="connsiteX17" fmla="*/ 8274584 w 10740954"/>
              <a:gd name="connsiteY17" fmla="*/ 754143 h 1339999"/>
              <a:gd name="connsiteX18" fmla="*/ 8524454 w 10740954"/>
              <a:gd name="connsiteY18" fmla="*/ 377202 h 1339999"/>
              <a:gd name="connsiteX19" fmla="*/ 8110035 w 10740954"/>
              <a:gd name="connsiteY19" fmla="*/ 860567 h 1339999"/>
              <a:gd name="connsiteX20" fmla="*/ 8524454 w 10740954"/>
              <a:gd name="connsiteY20" fmla="*/ 1329252 h 1339999"/>
              <a:gd name="connsiteX21" fmla="*/ 8902041 w 10740954"/>
              <a:gd name="connsiteY21" fmla="*/ 1030950 h 1339999"/>
              <a:gd name="connsiteX22" fmla="*/ 8761340 w 10740954"/>
              <a:gd name="connsiteY22" fmla="*/ 994252 h 1339999"/>
              <a:gd name="connsiteX23" fmla="*/ 8539292 w 10740954"/>
              <a:gd name="connsiteY23" fmla="*/ 1201071 h 1339999"/>
              <a:gd name="connsiteX24" fmla="*/ 8269019 w 10740954"/>
              <a:gd name="connsiteY24" fmla="*/ 862402 h 1339999"/>
              <a:gd name="connsiteX25" fmla="*/ 8903630 w 10740954"/>
              <a:gd name="connsiteY25" fmla="*/ 862402 h 1339999"/>
              <a:gd name="connsiteX26" fmla="*/ 8903630 w 10740954"/>
              <a:gd name="connsiteY26" fmla="*/ 811025 h 1339999"/>
              <a:gd name="connsiteX27" fmla="*/ 8524454 w 10740954"/>
              <a:gd name="connsiteY27" fmla="*/ 377202 h 1339999"/>
              <a:gd name="connsiteX28" fmla="*/ 9484716 w 10740954"/>
              <a:gd name="connsiteY28" fmla="*/ 377202 h 1339999"/>
              <a:gd name="connsiteX29" fmla="*/ 9059169 w 10740954"/>
              <a:gd name="connsiteY29" fmla="*/ 862402 h 1339999"/>
              <a:gd name="connsiteX30" fmla="*/ 9477297 w 10740954"/>
              <a:gd name="connsiteY30" fmla="*/ 1329252 h 1339999"/>
              <a:gd name="connsiteX31" fmla="*/ 9856739 w 10740954"/>
              <a:gd name="connsiteY31" fmla="*/ 1003427 h 1339999"/>
              <a:gd name="connsiteX32" fmla="*/ 9710473 w 10740954"/>
              <a:gd name="connsiteY32" fmla="*/ 968564 h 1339999"/>
              <a:gd name="connsiteX33" fmla="*/ 9488426 w 10740954"/>
              <a:gd name="connsiteY33" fmla="*/ 1199236 h 1339999"/>
              <a:gd name="connsiteX34" fmla="*/ 9220008 w 10740954"/>
              <a:gd name="connsiteY34" fmla="*/ 851392 h 1339999"/>
              <a:gd name="connsiteX35" fmla="*/ 9481006 w 10740954"/>
              <a:gd name="connsiteY35" fmla="*/ 507218 h 1339999"/>
              <a:gd name="connsiteX36" fmla="*/ 9710473 w 10740954"/>
              <a:gd name="connsiteY36" fmla="*/ 726881 h 1339999"/>
              <a:gd name="connsiteX37" fmla="*/ 9856739 w 10740954"/>
              <a:gd name="connsiteY37" fmla="*/ 692018 h 1339999"/>
              <a:gd name="connsiteX38" fmla="*/ 9484716 w 10740954"/>
              <a:gd name="connsiteY38" fmla="*/ 377202 h 1339999"/>
              <a:gd name="connsiteX39" fmla="*/ 5112923 w 10740954"/>
              <a:gd name="connsiteY39" fmla="*/ 29358 h 1339999"/>
              <a:gd name="connsiteX40" fmla="*/ 4868618 w 10740954"/>
              <a:gd name="connsiteY40" fmla="*/ 29358 h 1339999"/>
              <a:gd name="connsiteX41" fmla="*/ 4485467 w 10740954"/>
              <a:gd name="connsiteY41" fmla="*/ 1061881 h 1339999"/>
              <a:gd name="connsiteX42" fmla="*/ 4100726 w 10740954"/>
              <a:gd name="connsiteY42" fmla="*/ 29358 h 1339999"/>
              <a:gd name="connsiteX43" fmla="*/ 3845291 w 10740954"/>
              <a:gd name="connsiteY43" fmla="*/ 29358 h 1339999"/>
              <a:gd name="connsiteX44" fmla="*/ 3845291 w 10740954"/>
              <a:gd name="connsiteY44" fmla="*/ 1310641 h 1339999"/>
              <a:gd name="connsiteX45" fmla="*/ 4006130 w 10740954"/>
              <a:gd name="connsiteY45" fmla="*/ 1310641 h 1339999"/>
              <a:gd name="connsiteX46" fmla="*/ 4006130 w 10740954"/>
              <a:gd name="connsiteY46" fmla="*/ 206819 h 1339999"/>
              <a:gd name="connsiteX47" fmla="*/ 4418694 w 10740954"/>
              <a:gd name="connsiteY47" fmla="*/ 1310641 h 1339999"/>
              <a:gd name="connsiteX48" fmla="*/ 4542701 w 10740954"/>
              <a:gd name="connsiteY48" fmla="*/ 1310641 h 1339999"/>
              <a:gd name="connsiteX49" fmla="*/ 4951820 w 10740954"/>
              <a:gd name="connsiteY49" fmla="*/ 204984 h 1339999"/>
              <a:gd name="connsiteX50" fmla="*/ 4951820 w 10740954"/>
              <a:gd name="connsiteY50" fmla="*/ 1310641 h 1339999"/>
              <a:gd name="connsiteX51" fmla="*/ 5112923 w 10740954"/>
              <a:gd name="connsiteY51" fmla="*/ 1310641 h 1339999"/>
              <a:gd name="connsiteX52" fmla="*/ 5112923 w 10740954"/>
              <a:gd name="connsiteY52" fmla="*/ 29358 h 1339999"/>
              <a:gd name="connsiteX53" fmla="*/ 6688984 w 10740954"/>
              <a:gd name="connsiteY53" fmla="*/ 1198974 h 1339999"/>
              <a:gd name="connsiteX54" fmla="*/ 6435405 w 10740954"/>
              <a:gd name="connsiteY54" fmla="*/ 852965 h 1339999"/>
              <a:gd name="connsiteX55" fmla="*/ 6688984 w 10740954"/>
              <a:gd name="connsiteY55" fmla="*/ 506956 h 1339999"/>
              <a:gd name="connsiteX56" fmla="*/ 6942564 w 10740954"/>
              <a:gd name="connsiteY56" fmla="*/ 852965 h 1339999"/>
              <a:gd name="connsiteX57" fmla="*/ 6688984 w 10740954"/>
              <a:gd name="connsiteY57" fmla="*/ 1198974 h 1339999"/>
              <a:gd name="connsiteX58" fmla="*/ 7092538 w 10740954"/>
              <a:gd name="connsiteY58" fmla="*/ 29358 h 1339999"/>
              <a:gd name="connsiteX59" fmla="*/ 6938854 w 10740954"/>
              <a:gd name="connsiteY59" fmla="*/ 29358 h 1339999"/>
              <a:gd name="connsiteX60" fmla="*/ 6938854 w 10740954"/>
              <a:gd name="connsiteY60" fmla="*/ 571177 h 1339999"/>
              <a:gd name="connsiteX61" fmla="*/ 6663017 w 10740954"/>
              <a:gd name="connsiteY61" fmla="*/ 377202 h 1339999"/>
              <a:gd name="connsiteX62" fmla="*/ 6274301 w 10740954"/>
              <a:gd name="connsiteY62" fmla="*/ 858732 h 1339999"/>
              <a:gd name="connsiteX63" fmla="*/ 6650033 w 10740954"/>
              <a:gd name="connsiteY63" fmla="*/ 1329252 h 1339999"/>
              <a:gd name="connsiteX64" fmla="*/ 6938854 w 10740954"/>
              <a:gd name="connsiteY64" fmla="*/ 1126103 h 1339999"/>
              <a:gd name="connsiteX65" fmla="*/ 6938854 w 10740954"/>
              <a:gd name="connsiteY65" fmla="*/ 1195567 h 1339999"/>
              <a:gd name="connsiteX66" fmla="*/ 6948128 w 10740954"/>
              <a:gd name="connsiteY66" fmla="*/ 1310903 h 1339999"/>
              <a:gd name="connsiteX67" fmla="*/ 7103667 w 10740954"/>
              <a:gd name="connsiteY67" fmla="*/ 1310903 h 1339999"/>
              <a:gd name="connsiteX68" fmla="*/ 7092538 w 10740954"/>
              <a:gd name="connsiteY68" fmla="*/ 1120598 h 1339999"/>
              <a:gd name="connsiteX69" fmla="*/ 7092538 w 10740954"/>
              <a:gd name="connsiteY69" fmla="*/ 29358 h 1339999"/>
              <a:gd name="connsiteX70" fmla="*/ 8258155 w 10740954"/>
              <a:gd name="connsiteY70" fmla="*/ 29358 h 1339999"/>
              <a:gd name="connsiteX71" fmla="*/ 7258942 w 10740954"/>
              <a:gd name="connsiteY71" fmla="*/ 29358 h 1339999"/>
              <a:gd name="connsiteX72" fmla="*/ 7258942 w 10740954"/>
              <a:gd name="connsiteY72" fmla="*/ 163044 h 1339999"/>
              <a:gd name="connsiteX73" fmla="*/ 7678924 w 10740954"/>
              <a:gd name="connsiteY73" fmla="*/ 163044 h 1339999"/>
              <a:gd name="connsiteX74" fmla="*/ 7678924 w 10740954"/>
              <a:gd name="connsiteY74" fmla="*/ 1310903 h 1339999"/>
              <a:gd name="connsiteX75" fmla="*/ 7840028 w 10740954"/>
              <a:gd name="connsiteY75" fmla="*/ 1310903 h 1339999"/>
              <a:gd name="connsiteX76" fmla="*/ 7840028 w 10740954"/>
              <a:gd name="connsiteY76" fmla="*/ 163044 h 1339999"/>
              <a:gd name="connsiteX77" fmla="*/ 8258155 w 10740954"/>
              <a:gd name="connsiteY77" fmla="*/ 163044 h 1339999"/>
              <a:gd name="connsiteX78" fmla="*/ 8258155 w 10740954"/>
              <a:gd name="connsiteY78" fmla="*/ 29358 h 1339999"/>
              <a:gd name="connsiteX79" fmla="*/ 10185835 w 10740954"/>
              <a:gd name="connsiteY79" fmla="*/ 29358 h 1339999"/>
              <a:gd name="connsiteX80" fmla="*/ 10032151 w 10740954"/>
              <a:gd name="connsiteY80" fmla="*/ 29358 h 1339999"/>
              <a:gd name="connsiteX81" fmla="*/ 10032151 w 10740954"/>
              <a:gd name="connsiteY81" fmla="*/ 1310641 h 1339999"/>
              <a:gd name="connsiteX82" fmla="*/ 10185835 w 10740954"/>
              <a:gd name="connsiteY82" fmla="*/ 1310641 h 1339999"/>
              <a:gd name="connsiteX83" fmla="*/ 10185835 w 10740954"/>
              <a:gd name="connsiteY83" fmla="*/ 708532 h 1339999"/>
              <a:gd name="connsiteX84" fmla="*/ 10387480 w 10740954"/>
              <a:gd name="connsiteY84" fmla="*/ 494374 h 1339999"/>
              <a:gd name="connsiteX85" fmla="*/ 10587270 w 10740954"/>
              <a:gd name="connsiteY85" fmla="*/ 708532 h 1339999"/>
              <a:gd name="connsiteX86" fmla="*/ 10587270 w 10740954"/>
              <a:gd name="connsiteY86" fmla="*/ 1310903 h 1339999"/>
              <a:gd name="connsiteX87" fmla="*/ 10740955 w 10740954"/>
              <a:gd name="connsiteY87" fmla="*/ 1310903 h 1339999"/>
              <a:gd name="connsiteX88" fmla="*/ 10740955 w 10740954"/>
              <a:gd name="connsiteY88" fmla="*/ 677339 h 1339999"/>
              <a:gd name="connsiteX89" fmla="*/ 10443125 w 10740954"/>
              <a:gd name="connsiteY89" fmla="*/ 377202 h 1339999"/>
              <a:gd name="connsiteX90" fmla="*/ 10185835 w 10740954"/>
              <a:gd name="connsiteY90" fmla="*/ 536576 h 1339999"/>
              <a:gd name="connsiteX91" fmla="*/ 10185835 w 10740954"/>
              <a:gd name="connsiteY91" fmla="*/ 29358 h 1339999"/>
              <a:gd name="connsiteX92" fmla="*/ 2759431 w 10740954"/>
              <a:gd name="connsiteY92" fmla="*/ 1339999 h 1339999"/>
              <a:gd name="connsiteX93" fmla="*/ 3188688 w 10740954"/>
              <a:gd name="connsiteY93" fmla="*/ 917186 h 1339999"/>
              <a:gd name="connsiteX94" fmla="*/ 3188688 w 10740954"/>
              <a:gd name="connsiteY94" fmla="*/ 29358 h 1339999"/>
              <a:gd name="connsiteX95" fmla="*/ 2959221 w 10740954"/>
              <a:gd name="connsiteY95" fmla="*/ 29358 h 1339999"/>
              <a:gd name="connsiteX96" fmla="*/ 2959221 w 10740954"/>
              <a:gd name="connsiteY96" fmla="*/ 975903 h 1339999"/>
              <a:gd name="connsiteX97" fmla="*/ 2759431 w 10740954"/>
              <a:gd name="connsiteY97" fmla="*/ 1221255 h 1339999"/>
              <a:gd name="connsiteX98" fmla="*/ 2559641 w 10740954"/>
              <a:gd name="connsiteY98" fmla="*/ 957554 h 1339999"/>
              <a:gd name="connsiteX99" fmla="*/ 2559641 w 10740954"/>
              <a:gd name="connsiteY99" fmla="*/ 781928 h 1339999"/>
              <a:gd name="connsiteX100" fmla="*/ 2330175 w 10740954"/>
              <a:gd name="connsiteY100" fmla="*/ 838548 h 1339999"/>
              <a:gd name="connsiteX101" fmla="*/ 2330175 w 10740954"/>
              <a:gd name="connsiteY101" fmla="*/ 917186 h 1339999"/>
              <a:gd name="connsiteX102" fmla="*/ 2759431 w 10740954"/>
              <a:gd name="connsiteY102" fmla="*/ 1339999 h 1339999"/>
              <a:gd name="connsiteX103" fmla="*/ 1537905 w 10740954"/>
              <a:gd name="connsiteY103" fmla="*/ 1206314 h 1339999"/>
              <a:gd name="connsiteX104" fmla="*/ 1251204 w 10740954"/>
              <a:gd name="connsiteY104" fmla="*/ 911682 h 1339999"/>
              <a:gd name="connsiteX105" fmla="*/ 1364082 w 10740954"/>
              <a:gd name="connsiteY105" fmla="*/ 679174 h 1339999"/>
              <a:gd name="connsiteX106" fmla="*/ 1782210 w 10740954"/>
              <a:gd name="connsiteY106" fmla="*/ 1131345 h 1339999"/>
              <a:gd name="connsiteX107" fmla="*/ 1537905 w 10740954"/>
              <a:gd name="connsiteY107" fmla="*/ 1206314 h 1339999"/>
              <a:gd name="connsiteX108" fmla="*/ 1761807 w 10740954"/>
              <a:gd name="connsiteY108" fmla="*/ 550993 h 1339999"/>
              <a:gd name="connsiteX109" fmla="*/ 2004258 w 10740954"/>
              <a:gd name="connsiteY109" fmla="*/ 785336 h 1339999"/>
              <a:gd name="connsiteX110" fmla="*/ 1945168 w 10740954"/>
              <a:gd name="connsiteY110" fmla="*/ 981146 h 1339999"/>
              <a:gd name="connsiteX111" fmla="*/ 1582420 w 10740954"/>
              <a:gd name="connsiteY111" fmla="*/ 585856 h 1339999"/>
              <a:gd name="connsiteX112" fmla="*/ 1761807 w 10740954"/>
              <a:gd name="connsiteY112" fmla="*/ 550993 h 1339999"/>
              <a:gd name="connsiteX113" fmla="*/ 1537905 w 10740954"/>
              <a:gd name="connsiteY113" fmla="*/ 96987 h 1339999"/>
              <a:gd name="connsiteX114" fmla="*/ 1711727 w 10740954"/>
              <a:gd name="connsiteY114" fmla="*/ 272613 h 1339999"/>
              <a:gd name="connsiteX115" fmla="*/ 1532340 w 10740954"/>
              <a:gd name="connsiteY115" fmla="*/ 532644 h 1339999"/>
              <a:gd name="connsiteX116" fmla="*/ 1452848 w 10740954"/>
              <a:gd name="connsiteY116" fmla="*/ 444831 h 1339999"/>
              <a:gd name="connsiteX117" fmla="*/ 1362227 w 10740954"/>
              <a:gd name="connsiteY117" fmla="*/ 263701 h 1339999"/>
              <a:gd name="connsiteX118" fmla="*/ 1537905 w 10740954"/>
              <a:gd name="connsiteY118" fmla="*/ 96987 h 1339999"/>
              <a:gd name="connsiteX119" fmla="*/ 2002403 w 10740954"/>
              <a:gd name="connsiteY119" fmla="*/ 1043532 h 1339999"/>
              <a:gd name="connsiteX120" fmla="*/ 2159797 w 10740954"/>
              <a:gd name="connsiteY120" fmla="*/ 686514 h 1339999"/>
              <a:gd name="connsiteX121" fmla="*/ 1917346 w 10740954"/>
              <a:gd name="connsiteY121" fmla="*/ 454006 h 1339999"/>
              <a:gd name="connsiteX122" fmla="*/ 1695299 w 10740954"/>
              <a:gd name="connsiteY122" fmla="*/ 498044 h 1339999"/>
              <a:gd name="connsiteX123" fmla="*/ 1691589 w 10740954"/>
              <a:gd name="connsiteY123" fmla="*/ 490704 h 1339999"/>
              <a:gd name="connsiteX124" fmla="*/ 1891379 w 10740954"/>
              <a:gd name="connsiteY124" fmla="*/ 249022 h 1339999"/>
              <a:gd name="connsiteX125" fmla="*/ 1543469 w 10740954"/>
              <a:gd name="connsiteY125" fmla="*/ 0 h 1339999"/>
              <a:gd name="connsiteX126" fmla="*/ 1162173 w 10740954"/>
              <a:gd name="connsiteY126" fmla="*/ 316651 h 1339999"/>
              <a:gd name="connsiteX127" fmla="*/ 1310293 w 10740954"/>
              <a:gd name="connsiteY127" fmla="*/ 622292 h 1339999"/>
              <a:gd name="connsiteX128" fmla="*/ 1312147 w 10740954"/>
              <a:gd name="connsiteY128" fmla="*/ 625962 h 1339999"/>
              <a:gd name="connsiteX129" fmla="*/ 1047439 w 10740954"/>
              <a:gd name="connsiteY129" fmla="*/ 993990 h 1339999"/>
              <a:gd name="connsiteX130" fmla="*/ 1419462 w 10740954"/>
              <a:gd name="connsiteY130" fmla="*/ 1339999 h 1339999"/>
              <a:gd name="connsiteX131" fmla="*/ 1837589 w 10740954"/>
              <a:gd name="connsiteY131" fmla="*/ 1191635 h 1339999"/>
              <a:gd name="connsiteX132" fmla="*/ 1948613 w 10740954"/>
              <a:gd name="connsiteY132" fmla="*/ 1310641 h 1339999"/>
              <a:gd name="connsiteX133" fmla="*/ 2239024 w 10740954"/>
              <a:gd name="connsiteY133" fmla="*/ 1310641 h 1339999"/>
              <a:gd name="connsiteX134" fmla="*/ 2239024 w 10740954"/>
              <a:gd name="connsiteY134" fmla="*/ 1301466 h 1339999"/>
              <a:gd name="connsiteX135" fmla="*/ 2002403 w 10740954"/>
              <a:gd name="connsiteY135" fmla="*/ 1043532 h 1339999"/>
              <a:gd name="connsiteX136" fmla="*/ 429257 w 10740954"/>
              <a:gd name="connsiteY136" fmla="*/ 1339999 h 1339999"/>
              <a:gd name="connsiteX137" fmla="*/ 858513 w 10740954"/>
              <a:gd name="connsiteY137" fmla="*/ 917186 h 1339999"/>
              <a:gd name="connsiteX138" fmla="*/ 858513 w 10740954"/>
              <a:gd name="connsiteY138" fmla="*/ 29358 h 1339999"/>
              <a:gd name="connsiteX139" fmla="*/ 629046 w 10740954"/>
              <a:gd name="connsiteY139" fmla="*/ 29358 h 1339999"/>
              <a:gd name="connsiteX140" fmla="*/ 629046 w 10740954"/>
              <a:gd name="connsiteY140" fmla="*/ 975903 h 1339999"/>
              <a:gd name="connsiteX141" fmla="*/ 429257 w 10740954"/>
              <a:gd name="connsiteY141" fmla="*/ 1221255 h 1339999"/>
              <a:gd name="connsiteX142" fmla="*/ 229467 w 10740954"/>
              <a:gd name="connsiteY142" fmla="*/ 957554 h 1339999"/>
              <a:gd name="connsiteX143" fmla="*/ 229467 w 10740954"/>
              <a:gd name="connsiteY143" fmla="*/ 781928 h 1339999"/>
              <a:gd name="connsiteX144" fmla="*/ 0 w 10740954"/>
              <a:gd name="connsiteY144" fmla="*/ 838548 h 1339999"/>
              <a:gd name="connsiteX145" fmla="*/ 0 w 10740954"/>
              <a:gd name="connsiteY145" fmla="*/ 917186 h 1339999"/>
              <a:gd name="connsiteX146" fmla="*/ 429257 w 10740954"/>
              <a:gd name="connsiteY146" fmla="*/ 1339999 h 13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0740954" h="1339999">
                <a:moveTo>
                  <a:pt x="5490245" y="754143"/>
                </a:moveTo>
                <a:cubicBezTo>
                  <a:pt x="5510648" y="592934"/>
                  <a:pt x="5593850" y="501451"/>
                  <a:pt x="5740115" y="501451"/>
                </a:cubicBezTo>
                <a:cubicBezTo>
                  <a:pt x="5878961" y="501451"/>
                  <a:pt x="5960308" y="583759"/>
                  <a:pt x="5964018" y="754143"/>
                </a:cubicBezTo>
                <a:lnTo>
                  <a:pt x="5490245" y="754143"/>
                </a:lnTo>
                <a:moveTo>
                  <a:pt x="5739850" y="377202"/>
                </a:moveTo>
                <a:cubicBezTo>
                  <a:pt x="5495545" y="377202"/>
                  <a:pt x="5325432" y="547586"/>
                  <a:pt x="5325432" y="860567"/>
                </a:cubicBezTo>
                <a:cubicBezTo>
                  <a:pt x="5325432" y="1160704"/>
                  <a:pt x="5482826" y="1329252"/>
                  <a:pt x="5739850" y="1329252"/>
                </a:cubicBezTo>
                <a:cubicBezTo>
                  <a:pt x="5950769" y="1329252"/>
                  <a:pt x="6084050" y="1210246"/>
                  <a:pt x="6117437" y="1030950"/>
                </a:cubicBezTo>
                <a:lnTo>
                  <a:pt x="5976736" y="994252"/>
                </a:lnTo>
                <a:cubicBezTo>
                  <a:pt x="5952624" y="1148121"/>
                  <a:pt x="5869422" y="1201071"/>
                  <a:pt x="5754689" y="1201071"/>
                </a:cubicBezTo>
                <a:cubicBezTo>
                  <a:pt x="5571592" y="1201071"/>
                  <a:pt x="5489981" y="1067386"/>
                  <a:pt x="5484416" y="862402"/>
                </a:cubicBezTo>
                <a:lnTo>
                  <a:pt x="6119027" y="862402"/>
                </a:lnTo>
                <a:lnTo>
                  <a:pt x="6119027" y="811025"/>
                </a:lnTo>
                <a:cubicBezTo>
                  <a:pt x="6119292" y="490704"/>
                  <a:pt x="5943615" y="377202"/>
                  <a:pt x="5739850" y="377202"/>
                </a:cubicBezTo>
                <a:moveTo>
                  <a:pt x="8274584" y="754143"/>
                </a:moveTo>
                <a:cubicBezTo>
                  <a:pt x="8294987" y="592934"/>
                  <a:pt x="8378188" y="501451"/>
                  <a:pt x="8524454" y="501451"/>
                </a:cubicBezTo>
                <a:cubicBezTo>
                  <a:pt x="8663299" y="501451"/>
                  <a:pt x="8744646" y="583759"/>
                  <a:pt x="8748356" y="754143"/>
                </a:cubicBezTo>
                <a:lnTo>
                  <a:pt x="8274584" y="754143"/>
                </a:lnTo>
                <a:moveTo>
                  <a:pt x="8524454" y="377202"/>
                </a:moveTo>
                <a:cubicBezTo>
                  <a:pt x="8280149" y="377202"/>
                  <a:pt x="8110035" y="547586"/>
                  <a:pt x="8110035" y="860567"/>
                </a:cubicBezTo>
                <a:cubicBezTo>
                  <a:pt x="8110035" y="1160704"/>
                  <a:pt x="8267430" y="1329252"/>
                  <a:pt x="8524454" y="1329252"/>
                </a:cubicBezTo>
                <a:cubicBezTo>
                  <a:pt x="8735372" y="1329252"/>
                  <a:pt x="8868654" y="1210246"/>
                  <a:pt x="8902041" y="1030950"/>
                </a:cubicBezTo>
                <a:lnTo>
                  <a:pt x="8761340" y="994252"/>
                </a:lnTo>
                <a:cubicBezTo>
                  <a:pt x="8737227" y="1148121"/>
                  <a:pt x="8654025" y="1201071"/>
                  <a:pt x="8539292" y="1201071"/>
                </a:cubicBezTo>
                <a:cubicBezTo>
                  <a:pt x="8356196" y="1201071"/>
                  <a:pt x="8274584" y="1067386"/>
                  <a:pt x="8269019" y="862402"/>
                </a:cubicBezTo>
                <a:lnTo>
                  <a:pt x="8903630" y="862402"/>
                </a:lnTo>
                <a:lnTo>
                  <a:pt x="8903630" y="811025"/>
                </a:lnTo>
                <a:cubicBezTo>
                  <a:pt x="8903895" y="490704"/>
                  <a:pt x="8727953" y="377202"/>
                  <a:pt x="8524454" y="377202"/>
                </a:cubicBezTo>
                <a:moveTo>
                  <a:pt x="9484716" y="377202"/>
                </a:moveTo>
                <a:cubicBezTo>
                  <a:pt x="9231137" y="377202"/>
                  <a:pt x="9059169" y="552828"/>
                  <a:pt x="9059169" y="862402"/>
                </a:cubicBezTo>
                <a:cubicBezTo>
                  <a:pt x="9059169" y="1166208"/>
                  <a:pt x="9227428" y="1329252"/>
                  <a:pt x="9477297" y="1329252"/>
                </a:cubicBezTo>
                <a:cubicBezTo>
                  <a:pt x="9703054" y="1329252"/>
                  <a:pt x="9830771" y="1191897"/>
                  <a:pt x="9856739" y="1003427"/>
                </a:cubicBezTo>
                <a:lnTo>
                  <a:pt x="9710473" y="968564"/>
                </a:lnTo>
                <a:cubicBezTo>
                  <a:pt x="9684506" y="1140520"/>
                  <a:pt x="9610579" y="1199236"/>
                  <a:pt x="9488426" y="1199236"/>
                </a:cubicBezTo>
                <a:cubicBezTo>
                  <a:pt x="9310894" y="1199236"/>
                  <a:pt x="9220008" y="1071056"/>
                  <a:pt x="9220008" y="851392"/>
                </a:cubicBezTo>
                <a:cubicBezTo>
                  <a:pt x="9220008" y="622554"/>
                  <a:pt x="9316193" y="507218"/>
                  <a:pt x="9481006" y="507218"/>
                </a:cubicBezTo>
                <a:cubicBezTo>
                  <a:pt x="9597595" y="507218"/>
                  <a:pt x="9682651" y="564100"/>
                  <a:pt x="9710473" y="726881"/>
                </a:cubicBezTo>
                <a:lnTo>
                  <a:pt x="9856739" y="692018"/>
                </a:lnTo>
                <a:cubicBezTo>
                  <a:pt x="9830771" y="505383"/>
                  <a:pt x="9703054" y="377202"/>
                  <a:pt x="9484716" y="377202"/>
                </a:cubicBezTo>
                <a:moveTo>
                  <a:pt x="5112923" y="29358"/>
                </a:moveTo>
                <a:lnTo>
                  <a:pt x="4868618" y="29358"/>
                </a:lnTo>
                <a:lnTo>
                  <a:pt x="4485467" y="1061881"/>
                </a:lnTo>
                <a:lnTo>
                  <a:pt x="4100726" y="29358"/>
                </a:lnTo>
                <a:lnTo>
                  <a:pt x="3845291" y="29358"/>
                </a:lnTo>
                <a:lnTo>
                  <a:pt x="3845291" y="1310641"/>
                </a:lnTo>
                <a:lnTo>
                  <a:pt x="4006130" y="1310641"/>
                </a:lnTo>
                <a:lnTo>
                  <a:pt x="4006130" y="206819"/>
                </a:lnTo>
                <a:lnTo>
                  <a:pt x="4418694" y="1310641"/>
                </a:lnTo>
                <a:lnTo>
                  <a:pt x="4542701" y="1310641"/>
                </a:lnTo>
                <a:lnTo>
                  <a:pt x="4951820" y="204984"/>
                </a:lnTo>
                <a:lnTo>
                  <a:pt x="4951820" y="1310641"/>
                </a:lnTo>
                <a:lnTo>
                  <a:pt x="5112923" y="1310641"/>
                </a:lnTo>
                <a:lnTo>
                  <a:pt x="5112923" y="29358"/>
                </a:lnTo>
                <a:moveTo>
                  <a:pt x="6688984" y="1198974"/>
                </a:moveTo>
                <a:cubicBezTo>
                  <a:pt x="6537154" y="1198974"/>
                  <a:pt x="6435405" y="1090977"/>
                  <a:pt x="6435405" y="852965"/>
                </a:cubicBezTo>
                <a:cubicBezTo>
                  <a:pt x="6435405" y="613118"/>
                  <a:pt x="6537154" y="506956"/>
                  <a:pt x="6688984" y="506956"/>
                </a:cubicBezTo>
                <a:cubicBezTo>
                  <a:pt x="6840814" y="506956"/>
                  <a:pt x="6942564" y="613118"/>
                  <a:pt x="6942564" y="852965"/>
                </a:cubicBezTo>
                <a:cubicBezTo>
                  <a:pt x="6942564" y="1090977"/>
                  <a:pt x="6840814" y="1198974"/>
                  <a:pt x="6688984" y="1198974"/>
                </a:cubicBezTo>
                <a:moveTo>
                  <a:pt x="7092538" y="29358"/>
                </a:moveTo>
                <a:lnTo>
                  <a:pt x="6938854" y="29358"/>
                </a:lnTo>
                <a:lnTo>
                  <a:pt x="6938854" y="571177"/>
                </a:lnTo>
                <a:cubicBezTo>
                  <a:pt x="6905467" y="470520"/>
                  <a:pt x="6824120" y="377202"/>
                  <a:pt x="6663017" y="377202"/>
                </a:cubicBezTo>
                <a:cubicBezTo>
                  <a:pt x="6455808" y="377202"/>
                  <a:pt x="6274301" y="538411"/>
                  <a:pt x="6274301" y="858732"/>
                </a:cubicBezTo>
                <a:cubicBezTo>
                  <a:pt x="6274301" y="1182722"/>
                  <a:pt x="6455543" y="1329252"/>
                  <a:pt x="6650033" y="1329252"/>
                </a:cubicBezTo>
                <a:cubicBezTo>
                  <a:pt x="6796299" y="1329252"/>
                  <a:pt x="6903612" y="1245109"/>
                  <a:pt x="6938854" y="1126103"/>
                </a:cubicBezTo>
                <a:lnTo>
                  <a:pt x="6938854" y="1195567"/>
                </a:lnTo>
                <a:cubicBezTo>
                  <a:pt x="6938854" y="1237769"/>
                  <a:pt x="6942564" y="1283380"/>
                  <a:pt x="6948128" y="1310903"/>
                </a:cubicBezTo>
                <a:lnTo>
                  <a:pt x="7103667" y="1310903"/>
                </a:lnTo>
                <a:cubicBezTo>
                  <a:pt x="7096248" y="1266865"/>
                  <a:pt x="7092538" y="1202906"/>
                  <a:pt x="7092538" y="1120598"/>
                </a:cubicBezTo>
                <a:lnTo>
                  <a:pt x="7092538" y="29358"/>
                </a:lnTo>
                <a:moveTo>
                  <a:pt x="8258155" y="29358"/>
                </a:moveTo>
                <a:lnTo>
                  <a:pt x="7258942" y="29358"/>
                </a:lnTo>
                <a:lnTo>
                  <a:pt x="7258942" y="163044"/>
                </a:lnTo>
                <a:lnTo>
                  <a:pt x="7678924" y="163044"/>
                </a:lnTo>
                <a:lnTo>
                  <a:pt x="7678924" y="1310903"/>
                </a:lnTo>
                <a:lnTo>
                  <a:pt x="7840028" y="1310903"/>
                </a:lnTo>
                <a:lnTo>
                  <a:pt x="7840028" y="163044"/>
                </a:lnTo>
                <a:lnTo>
                  <a:pt x="8258155" y="163044"/>
                </a:lnTo>
                <a:lnTo>
                  <a:pt x="8258155" y="29358"/>
                </a:lnTo>
                <a:moveTo>
                  <a:pt x="10185835" y="29358"/>
                </a:moveTo>
                <a:lnTo>
                  <a:pt x="10032151" y="29358"/>
                </a:lnTo>
                <a:lnTo>
                  <a:pt x="10032151" y="1310641"/>
                </a:lnTo>
                <a:lnTo>
                  <a:pt x="10185835" y="1310641"/>
                </a:lnTo>
                <a:lnTo>
                  <a:pt x="10185835" y="708532"/>
                </a:lnTo>
                <a:cubicBezTo>
                  <a:pt x="10185835" y="580352"/>
                  <a:pt x="10250489" y="494374"/>
                  <a:pt x="10387480" y="494374"/>
                </a:cubicBezTo>
                <a:cubicBezTo>
                  <a:pt x="10522617" y="494374"/>
                  <a:pt x="10587270" y="580352"/>
                  <a:pt x="10587270" y="708532"/>
                </a:cubicBezTo>
                <a:lnTo>
                  <a:pt x="10587270" y="1310903"/>
                </a:lnTo>
                <a:lnTo>
                  <a:pt x="10740955" y="1310903"/>
                </a:lnTo>
                <a:lnTo>
                  <a:pt x="10740955" y="677339"/>
                </a:lnTo>
                <a:cubicBezTo>
                  <a:pt x="10740955" y="505383"/>
                  <a:pt x="10633640" y="377202"/>
                  <a:pt x="10443125" y="377202"/>
                </a:cubicBezTo>
                <a:cubicBezTo>
                  <a:pt x="10315408" y="377202"/>
                  <a:pt x="10221077" y="434084"/>
                  <a:pt x="10185835" y="536576"/>
                </a:cubicBezTo>
                <a:lnTo>
                  <a:pt x="10185835" y="29358"/>
                </a:lnTo>
                <a:moveTo>
                  <a:pt x="2759431" y="1339999"/>
                </a:moveTo>
                <a:cubicBezTo>
                  <a:pt x="3068390" y="1339999"/>
                  <a:pt x="3188688" y="1157034"/>
                  <a:pt x="3188688" y="917186"/>
                </a:cubicBezTo>
                <a:lnTo>
                  <a:pt x="3188688" y="29358"/>
                </a:lnTo>
                <a:lnTo>
                  <a:pt x="2959221" y="29358"/>
                </a:lnTo>
                <a:lnTo>
                  <a:pt x="2959221" y="975903"/>
                </a:lnTo>
                <a:cubicBezTo>
                  <a:pt x="2959221" y="1129772"/>
                  <a:pt x="2900132" y="1221255"/>
                  <a:pt x="2759431" y="1221255"/>
                </a:cubicBezTo>
                <a:cubicBezTo>
                  <a:pt x="2620585" y="1221255"/>
                  <a:pt x="2559641" y="1124268"/>
                  <a:pt x="2559641" y="957554"/>
                </a:cubicBezTo>
                <a:lnTo>
                  <a:pt x="2559641" y="781928"/>
                </a:lnTo>
                <a:lnTo>
                  <a:pt x="2330175" y="838548"/>
                </a:lnTo>
                <a:lnTo>
                  <a:pt x="2330175" y="917186"/>
                </a:lnTo>
                <a:cubicBezTo>
                  <a:pt x="2329910" y="1157034"/>
                  <a:pt x="2450207" y="1339999"/>
                  <a:pt x="2759431" y="1339999"/>
                </a:cubicBezTo>
                <a:moveTo>
                  <a:pt x="1537905" y="1206314"/>
                </a:moveTo>
                <a:cubicBezTo>
                  <a:pt x="1360373" y="1206314"/>
                  <a:pt x="1251204" y="1063454"/>
                  <a:pt x="1251204" y="911682"/>
                </a:cubicBezTo>
                <a:cubicBezTo>
                  <a:pt x="1251204" y="816529"/>
                  <a:pt x="1293864" y="728716"/>
                  <a:pt x="1364082" y="679174"/>
                </a:cubicBezTo>
                <a:lnTo>
                  <a:pt x="1782210" y="1131345"/>
                </a:lnTo>
                <a:cubicBezTo>
                  <a:pt x="1704573" y="1176955"/>
                  <a:pt x="1617662" y="1206314"/>
                  <a:pt x="1537905" y="1206314"/>
                </a:cubicBezTo>
                <a:moveTo>
                  <a:pt x="1761807" y="550993"/>
                </a:moveTo>
                <a:cubicBezTo>
                  <a:pt x="1911782" y="550993"/>
                  <a:pt x="2004258" y="636971"/>
                  <a:pt x="2004258" y="785336"/>
                </a:cubicBezTo>
                <a:cubicBezTo>
                  <a:pt x="2004258" y="851130"/>
                  <a:pt x="1985709" y="919021"/>
                  <a:pt x="1945168" y="981146"/>
                </a:cubicBezTo>
                <a:lnTo>
                  <a:pt x="1582420" y="585856"/>
                </a:lnTo>
                <a:cubicBezTo>
                  <a:pt x="1647074" y="560168"/>
                  <a:pt x="1710137" y="550993"/>
                  <a:pt x="1761807" y="550993"/>
                </a:cubicBezTo>
                <a:moveTo>
                  <a:pt x="1537905" y="96987"/>
                </a:moveTo>
                <a:cubicBezTo>
                  <a:pt x="1647074" y="96987"/>
                  <a:pt x="1711727" y="159112"/>
                  <a:pt x="1711727" y="272613"/>
                </a:cubicBezTo>
                <a:cubicBezTo>
                  <a:pt x="1711727" y="376940"/>
                  <a:pt x="1659792" y="475763"/>
                  <a:pt x="1532340" y="532644"/>
                </a:cubicBezTo>
                <a:lnTo>
                  <a:pt x="1452848" y="444831"/>
                </a:lnTo>
                <a:cubicBezTo>
                  <a:pt x="1382630" y="368028"/>
                  <a:pt x="1362227" y="320321"/>
                  <a:pt x="1362227" y="263701"/>
                </a:cubicBezTo>
                <a:cubicBezTo>
                  <a:pt x="1362227" y="157539"/>
                  <a:pt x="1430590" y="96987"/>
                  <a:pt x="1537905" y="96987"/>
                </a:cubicBezTo>
                <a:moveTo>
                  <a:pt x="2002403" y="1043532"/>
                </a:moveTo>
                <a:cubicBezTo>
                  <a:pt x="2102298" y="926361"/>
                  <a:pt x="2159797" y="798180"/>
                  <a:pt x="2159797" y="686514"/>
                </a:cubicBezTo>
                <a:cubicBezTo>
                  <a:pt x="2159797" y="547324"/>
                  <a:pt x="2065466" y="454006"/>
                  <a:pt x="1917346" y="454006"/>
                </a:cubicBezTo>
                <a:cubicBezTo>
                  <a:pt x="1839709" y="454006"/>
                  <a:pt x="1752533" y="476025"/>
                  <a:pt x="1695299" y="498044"/>
                </a:cubicBezTo>
                <a:lnTo>
                  <a:pt x="1691589" y="490704"/>
                </a:lnTo>
                <a:cubicBezTo>
                  <a:pt x="1832290" y="415735"/>
                  <a:pt x="1891379" y="346009"/>
                  <a:pt x="1891379" y="249022"/>
                </a:cubicBezTo>
                <a:cubicBezTo>
                  <a:pt x="1891379" y="109832"/>
                  <a:pt x="1765517" y="0"/>
                  <a:pt x="1543469" y="0"/>
                </a:cubicBezTo>
                <a:cubicBezTo>
                  <a:pt x="1288035" y="0"/>
                  <a:pt x="1162173" y="141025"/>
                  <a:pt x="1162173" y="316651"/>
                </a:cubicBezTo>
                <a:cubicBezTo>
                  <a:pt x="1162173" y="411803"/>
                  <a:pt x="1202978" y="506956"/>
                  <a:pt x="1310293" y="622292"/>
                </a:cubicBezTo>
                <a:lnTo>
                  <a:pt x="1312147" y="625962"/>
                </a:lnTo>
                <a:cubicBezTo>
                  <a:pt x="1130906" y="711940"/>
                  <a:pt x="1047439" y="851130"/>
                  <a:pt x="1047439" y="993990"/>
                </a:cubicBezTo>
                <a:cubicBezTo>
                  <a:pt x="1047439" y="1182460"/>
                  <a:pt x="1193704" y="1339999"/>
                  <a:pt x="1419462" y="1339999"/>
                </a:cubicBezTo>
                <a:cubicBezTo>
                  <a:pt x="1549033" y="1339999"/>
                  <a:pt x="1700863" y="1286787"/>
                  <a:pt x="1837589" y="1191635"/>
                </a:cubicBezTo>
                <a:lnTo>
                  <a:pt x="1948613" y="1310641"/>
                </a:lnTo>
                <a:lnTo>
                  <a:pt x="2239024" y="1310641"/>
                </a:lnTo>
                <a:lnTo>
                  <a:pt x="2239024" y="1301466"/>
                </a:lnTo>
                <a:lnTo>
                  <a:pt x="2002403" y="1043532"/>
                </a:lnTo>
                <a:close/>
                <a:moveTo>
                  <a:pt x="429257" y="1339999"/>
                </a:moveTo>
                <a:cubicBezTo>
                  <a:pt x="738215" y="1339999"/>
                  <a:pt x="858513" y="1157034"/>
                  <a:pt x="858513" y="917186"/>
                </a:cubicBezTo>
                <a:lnTo>
                  <a:pt x="858513" y="29358"/>
                </a:lnTo>
                <a:lnTo>
                  <a:pt x="629046" y="29358"/>
                </a:lnTo>
                <a:lnTo>
                  <a:pt x="629046" y="975903"/>
                </a:lnTo>
                <a:cubicBezTo>
                  <a:pt x="629046" y="1129772"/>
                  <a:pt x="569957" y="1221255"/>
                  <a:pt x="429257" y="1221255"/>
                </a:cubicBezTo>
                <a:cubicBezTo>
                  <a:pt x="290411" y="1221255"/>
                  <a:pt x="229467" y="1124268"/>
                  <a:pt x="229467" y="957554"/>
                </a:cubicBezTo>
                <a:lnTo>
                  <a:pt x="229467" y="781928"/>
                </a:lnTo>
                <a:lnTo>
                  <a:pt x="0" y="838548"/>
                </a:lnTo>
                <a:lnTo>
                  <a:pt x="0" y="917186"/>
                </a:lnTo>
                <a:cubicBezTo>
                  <a:pt x="0" y="1157034"/>
                  <a:pt x="120298" y="1339999"/>
                  <a:pt x="429257" y="1339999"/>
                </a:cubicBezTo>
              </a:path>
            </a:pathLst>
          </a:custGeom>
          <a:solidFill>
            <a:schemeClr val="bg1"/>
          </a:solidFill>
          <a:ln w="2648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7179343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Slide x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620817" y="981963"/>
            <a:ext cx="2096691" cy="219224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20816" y="3282554"/>
            <a:ext cx="2098429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19351" y="981963"/>
            <a:ext cx="2096691" cy="219224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19351" y="3282554"/>
            <a:ext cx="2096048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39538" y="981963"/>
            <a:ext cx="2096691" cy="219224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39538" y="3282554"/>
            <a:ext cx="2098429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bg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bg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48FEEB1-636D-38E4-1003-F9C2F00099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6694" y="3282554"/>
            <a:ext cx="2082364" cy="142041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45B8B1D-DD68-528A-E1DB-9EC7F983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7100"/>
            <a:ext cx="7237085" cy="351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6CA54C-86BC-245E-8EEE-F0C02489F09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6" y="535216"/>
            <a:ext cx="723708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0F98AA2-E2DC-E0E0-4C8F-760BB9A932E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82FD8FC-F7B2-9C6C-B17A-E86A85F913E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FE962B9-55CF-301C-F9FE-9E2C49D09B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6BB3364-67C4-5377-3B5B-253D786DED3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7" name="Graphic 8">
            <a:extLst>
              <a:ext uri="{FF2B5EF4-FFF2-40B4-BE49-F238E27FC236}">
                <a16:creationId xmlns:a16="http://schemas.microsoft.com/office/drawing/2014/main" id="{99BAE8CC-7C5B-0C8C-C2AB-0A178BEFBB94}"/>
              </a:ext>
            </a:extLst>
          </p:cNvPr>
          <p:cNvSpPr>
            <a:spLocks noChangeAspect="1"/>
          </p:cNvSpPr>
          <p:nvPr userDrawn="1"/>
        </p:nvSpPr>
        <p:spPr>
          <a:xfrm>
            <a:off x="216228" y="4813241"/>
            <a:ext cx="869400" cy="108464"/>
          </a:xfrm>
          <a:custGeom>
            <a:avLst/>
            <a:gdLst>
              <a:gd name="connsiteX0" fmla="*/ 5490245 w 10740954"/>
              <a:gd name="connsiteY0" fmla="*/ 754143 h 1339999"/>
              <a:gd name="connsiteX1" fmla="*/ 5740115 w 10740954"/>
              <a:gd name="connsiteY1" fmla="*/ 501451 h 1339999"/>
              <a:gd name="connsiteX2" fmla="*/ 5964018 w 10740954"/>
              <a:gd name="connsiteY2" fmla="*/ 754143 h 1339999"/>
              <a:gd name="connsiteX3" fmla="*/ 5490245 w 10740954"/>
              <a:gd name="connsiteY3" fmla="*/ 754143 h 1339999"/>
              <a:gd name="connsiteX4" fmla="*/ 5739850 w 10740954"/>
              <a:gd name="connsiteY4" fmla="*/ 377202 h 1339999"/>
              <a:gd name="connsiteX5" fmla="*/ 5325432 w 10740954"/>
              <a:gd name="connsiteY5" fmla="*/ 860567 h 1339999"/>
              <a:gd name="connsiteX6" fmla="*/ 5739850 w 10740954"/>
              <a:gd name="connsiteY6" fmla="*/ 1329252 h 1339999"/>
              <a:gd name="connsiteX7" fmla="*/ 6117437 w 10740954"/>
              <a:gd name="connsiteY7" fmla="*/ 1030950 h 1339999"/>
              <a:gd name="connsiteX8" fmla="*/ 5976736 w 10740954"/>
              <a:gd name="connsiteY8" fmla="*/ 994252 h 1339999"/>
              <a:gd name="connsiteX9" fmla="*/ 5754689 w 10740954"/>
              <a:gd name="connsiteY9" fmla="*/ 1201071 h 1339999"/>
              <a:gd name="connsiteX10" fmla="*/ 5484416 w 10740954"/>
              <a:gd name="connsiteY10" fmla="*/ 862402 h 1339999"/>
              <a:gd name="connsiteX11" fmla="*/ 6119027 w 10740954"/>
              <a:gd name="connsiteY11" fmla="*/ 862402 h 1339999"/>
              <a:gd name="connsiteX12" fmla="*/ 6119027 w 10740954"/>
              <a:gd name="connsiteY12" fmla="*/ 811025 h 1339999"/>
              <a:gd name="connsiteX13" fmla="*/ 5739850 w 10740954"/>
              <a:gd name="connsiteY13" fmla="*/ 377202 h 1339999"/>
              <a:gd name="connsiteX14" fmla="*/ 8274584 w 10740954"/>
              <a:gd name="connsiteY14" fmla="*/ 754143 h 1339999"/>
              <a:gd name="connsiteX15" fmla="*/ 8524454 w 10740954"/>
              <a:gd name="connsiteY15" fmla="*/ 501451 h 1339999"/>
              <a:gd name="connsiteX16" fmla="*/ 8748356 w 10740954"/>
              <a:gd name="connsiteY16" fmla="*/ 754143 h 1339999"/>
              <a:gd name="connsiteX17" fmla="*/ 8274584 w 10740954"/>
              <a:gd name="connsiteY17" fmla="*/ 754143 h 1339999"/>
              <a:gd name="connsiteX18" fmla="*/ 8524454 w 10740954"/>
              <a:gd name="connsiteY18" fmla="*/ 377202 h 1339999"/>
              <a:gd name="connsiteX19" fmla="*/ 8110035 w 10740954"/>
              <a:gd name="connsiteY19" fmla="*/ 860567 h 1339999"/>
              <a:gd name="connsiteX20" fmla="*/ 8524454 w 10740954"/>
              <a:gd name="connsiteY20" fmla="*/ 1329252 h 1339999"/>
              <a:gd name="connsiteX21" fmla="*/ 8902041 w 10740954"/>
              <a:gd name="connsiteY21" fmla="*/ 1030950 h 1339999"/>
              <a:gd name="connsiteX22" fmla="*/ 8761340 w 10740954"/>
              <a:gd name="connsiteY22" fmla="*/ 994252 h 1339999"/>
              <a:gd name="connsiteX23" fmla="*/ 8539292 w 10740954"/>
              <a:gd name="connsiteY23" fmla="*/ 1201071 h 1339999"/>
              <a:gd name="connsiteX24" fmla="*/ 8269019 w 10740954"/>
              <a:gd name="connsiteY24" fmla="*/ 862402 h 1339999"/>
              <a:gd name="connsiteX25" fmla="*/ 8903630 w 10740954"/>
              <a:gd name="connsiteY25" fmla="*/ 862402 h 1339999"/>
              <a:gd name="connsiteX26" fmla="*/ 8903630 w 10740954"/>
              <a:gd name="connsiteY26" fmla="*/ 811025 h 1339999"/>
              <a:gd name="connsiteX27" fmla="*/ 8524454 w 10740954"/>
              <a:gd name="connsiteY27" fmla="*/ 377202 h 1339999"/>
              <a:gd name="connsiteX28" fmla="*/ 9484716 w 10740954"/>
              <a:gd name="connsiteY28" fmla="*/ 377202 h 1339999"/>
              <a:gd name="connsiteX29" fmla="*/ 9059169 w 10740954"/>
              <a:gd name="connsiteY29" fmla="*/ 862402 h 1339999"/>
              <a:gd name="connsiteX30" fmla="*/ 9477297 w 10740954"/>
              <a:gd name="connsiteY30" fmla="*/ 1329252 h 1339999"/>
              <a:gd name="connsiteX31" fmla="*/ 9856739 w 10740954"/>
              <a:gd name="connsiteY31" fmla="*/ 1003427 h 1339999"/>
              <a:gd name="connsiteX32" fmla="*/ 9710473 w 10740954"/>
              <a:gd name="connsiteY32" fmla="*/ 968564 h 1339999"/>
              <a:gd name="connsiteX33" fmla="*/ 9488426 w 10740954"/>
              <a:gd name="connsiteY33" fmla="*/ 1199236 h 1339999"/>
              <a:gd name="connsiteX34" fmla="*/ 9220008 w 10740954"/>
              <a:gd name="connsiteY34" fmla="*/ 851392 h 1339999"/>
              <a:gd name="connsiteX35" fmla="*/ 9481006 w 10740954"/>
              <a:gd name="connsiteY35" fmla="*/ 507218 h 1339999"/>
              <a:gd name="connsiteX36" fmla="*/ 9710473 w 10740954"/>
              <a:gd name="connsiteY36" fmla="*/ 726881 h 1339999"/>
              <a:gd name="connsiteX37" fmla="*/ 9856739 w 10740954"/>
              <a:gd name="connsiteY37" fmla="*/ 692018 h 1339999"/>
              <a:gd name="connsiteX38" fmla="*/ 9484716 w 10740954"/>
              <a:gd name="connsiteY38" fmla="*/ 377202 h 1339999"/>
              <a:gd name="connsiteX39" fmla="*/ 5112923 w 10740954"/>
              <a:gd name="connsiteY39" fmla="*/ 29358 h 1339999"/>
              <a:gd name="connsiteX40" fmla="*/ 4868618 w 10740954"/>
              <a:gd name="connsiteY40" fmla="*/ 29358 h 1339999"/>
              <a:gd name="connsiteX41" fmla="*/ 4485467 w 10740954"/>
              <a:gd name="connsiteY41" fmla="*/ 1061881 h 1339999"/>
              <a:gd name="connsiteX42" fmla="*/ 4100726 w 10740954"/>
              <a:gd name="connsiteY42" fmla="*/ 29358 h 1339999"/>
              <a:gd name="connsiteX43" fmla="*/ 3845291 w 10740954"/>
              <a:gd name="connsiteY43" fmla="*/ 29358 h 1339999"/>
              <a:gd name="connsiteX44" fmla="*/ 3845291 w 10740954"/>
              <a:gd name="connsiteY44" fmla="*/ 1310641 h 1339999"/>
              <a:gd name="connsiteX45" fmla="*/ 4006130 w 10740954"/>
              <a:gd name="connsiteY45" fmla="*/ 1310641 h 1339999"/>
              <a:gd name="connsiteX46" fmla="*/ 4006130 w 10740954"/>
              <a:gd name="connsiteY46" fmla="*/ 206819 h 1339999"/>
              <a:gd name="connsiteX47" fmla="*/ 4418694 w 10740954"/>
              <a:gd name="connsiteY47" fmla="*/ 1310641 h 1339999"/>
              <a:gd name="connsiteX48" fmla="*/ 4542701 w 10740954"/>
              <a:gd name="connsiteY48" fmla="*/ 1310641 h 1339999"/>
              <a:gd name="connsiteX49" fmla="*/ 4951820 w 10740954"/>
              <a:gd name="connsiteY49" fmla="*/ 204984 h 1339999"/>
              <a:gd name="connsiteX50" fmla="*/ 4951820 w 10740954"/>
              <a:gd name="connsiteY50" fmla="*/ 1310641 h 1339999"/>
              <a:gd name="connsiteX51" fmla="*/ 5112923 w 10740954"/>
              <a:gd name="connsiteY51" fmla="*/ 1310641 h 1339999"/>
              <a:gd name="connsiteX52" fmla="*/ 5112923 w 10740954"/>
              <a:gd name="connsiteY52" fmla="*/ 29358 h 1339999"/>
              <a:gd name="connsiteX53" fmla="*/ 6688984 w 10740954"/>
              <a:gd name="connsiteY53" fmla="*/ 1198974 h 1339999"/>
              <a:gd name="connsiteX54" fmla="*/ 6435405 w 10740954"/>
              <a:gd name="connsiteY54" fmla="*/ 852965 h 1339999"/>
              <a:gd name="connsiteX55" fmla="*/ 6688984 w 10740954"/>
              <a:gd name="connsiteY55" fmla="*/ 506956 h 1339999"/>
              <a:gd name="connsiteX56" fmla="*/ 6942564 w 10740954"/>
              <a:gd name="connsiteY56" fmla="*/ 852965 h 1339999"/>
              <a:gd name="connsiteX57" fmla="*/ 6688984 w 10740954"/>
              <a:gd name="connsiteY57" fmla="*/ 1198974 h 1339999"/>
              <a:gd name="connsiteX58" fmla="*/ 7092538 w 10740954"/>
              <a:gd name="connsiteY58" fmla="*/ 29358 h 1339999"/>
              <a:gd name="connsiteX59" fmla="*/ 6938854 w 10740954"/>
              <a:gd name="connsiteY59" fmla="*/ 29358 h 1339999"/>
              <a:gd name="connsiteX60" fmla="*/ 6938854 w 10740954"/>
              <a:gd name="connsiteY60" fmla="*/ 571177 h 1339999"/>
              <a:gd name="connsiteX61" fmla="*/ 6663017 w 10740954"/>
              <a:gd name="connsiteY61" fmla="*/ 377202 h 1339999"/>
              <a:gd name="connsiteX62" fmla="*/ 6274301 w 10740954"/>
              <a:gd name="connsiteY62" fmla="*/ 858732 h 1339999"/>
              <a:gd name="connsiteX63" fmla="*/ 6650033 w 10740954"/>
              <a:gd name="connsiteY63" fmla="*/ 1329252 h 1339999"/>
              <a:gd name="connsiteX64" fmla="*/ 6938854 w 10740954"/>
              <a:gd name="connsiteY64" fmla="*/ 1126103 h 1339999"/>
              <a:gd name="connsiteX65" fmla="*/ 6938854 w 10740954"/>
              <a:gd name="connsiteY65" fmla="*/ 1195567 h 1339999"/>
              <a:gd name="connsiteX66" fmla="*/ 6948128 w 10740954"/>
              <a:gd name="connsiteY66" fmla="*/ 1310903 h 1339999"/>
              <a:gd name="connsiteX67" fmla="*/ 7103667 w 10740954"/>
              <a:gd name="connsiteY67" fmla="*/ 1310903 h 1339999"/>
              <a:gd name="connsiteX68" fmla="*/ 7092538 w 10740954"/>
              <a:gd name="connsiteY68" fmla="*/ 1120598 h 1339999"/>
              <a:gd name="connsiteX69" fmla="*/ 7092538 w 10740954"/>
              <a:gd name="connsiteY69" fmla="*/ 29358 h 1339999"/>
              <a:gd name="connsiteX70" fmla="*/ 8258155 w 10740954"/>
              <a:gd name="connsiteY70" fmla="*/ 29358 h 1339999"/>
              <a:gd name="connsiteX71" fmla="*/ 7258942 w 10740954"/>
              <a:gd name="connsiteY71" fmla="*/ 29358 h 1339999"/>
              <a:gd name="connsiteX72" fmla="*/ 7258942 w 10740954"/>
              <a:gd name="connsiteY72" fmla="*/ 163044 h 1339999"/>
              <a:gd name="connsiteX73" fmla="*/ 7678924 w 10740954"/>
              <a:gd name="connsiteY73" fmla="*/ 163044 h 1339999"/>
              <a:gd name="connsiteX74" fmla="*/ 7678924 w 10740954"/>
              <a:gd name="connsiteY74" fmla="*/ 1310903 h 1339999"/>
              <a:gd name="connsiteX75" fmla="*/ 7840028 w 10740954"/>
              <a:gd name="connsiteY75" fmla="*/ 1310903 h 1339999"/>
              <a:gd name="connsiteX76" fmla="*/ 7840028 w 10740954"/>
              <a:gd name="connsiteY76" fmla="*/ 163044 h 1339999"/>
              <a:gd name="connsiteX77" fmla="*/ 8258155 w 10740954"/>
              <a:gd name="connsiteY77" fmla="*/ 163044 h 1339999"/>
              <a:gd name="connsiteX78" fmla="*/ 8258155 w 10740954"/>
              <a:gd name="connsiteY78" fmla="*/ 29358 h 1339999"/>
              <a:gd name="connsiteX79" fmla="*/ 10185835 w 10740954"/>
              <a:gd name="connsiteY79" fmla="*/ 29358 h 1339999"/>
              <a:gd name="connsiteX80" fmla="*/ 10032151 w 10740954"/>
              <a:gd name="connsiteY80" fmla="*/ 29358 h 1339999"/>
              <a:gd name="connsiteX81" fmla="*/ 10032151 w 10740954"/>
              <a:gd name="connsiteY81" fmla="*/ 1310641 h 1339999"/>
              <a:gd name="connsiteX82" fmla="*/ 10185835 w 10740954"/>
              <a:gd name="connsiteY82" fmla="*/ 1310641 h 1339999"/>
              <a:gd name="connsiteX83" fmla="*/ 10185835 w 10740954"/>
              <a:gd name="connsiteY83" fmla="*/ 708532 h 1339999"/>
              <a:gd name="connsiteX84" fmla="*/ 10387480 w 10740954"/>
              <a:gd name="connsiteY84" fmla="*/ 494374 h 1339999"/>
              <a:gd name="connsiteX85" fmla="*/ 10587270 w 10740954"/>
              <a:gd name="connsiteY85" fmla="*/ 708532 h 1339999"/>
              <a:gd name="connsiteX86" fmla="*/ 10587270 w 10740954"/>
              <a:gd name="connsiteY86" fmla="*/ 1310903 h 1339999"/>
              <a:gd name="connsiteX87" fmla="*/ 10740955 w 10740954"/>
              <a:gd name="connsiteY87" fmla="*/ 1310903 h 1339999"/>
              <a:gd name="connsiteX88" fmla="*/ 10740955 w 10740954"/>
              <a:gd name="connsiteY88" fmla="*/ 677339 h 1339999"/>
              <a:gd name="connsiteX89" fmla="*/ 10443125 w 10740954"/>
              <a:gd name="connsiteY89" fmla="*/ 377202 h 1339999"/>
              <a:gd name="connsiteX90" fmla="*/ 10185835 w 10740954"/>
              <a:gd name="connsiteY90" fmla="*/ 536576 h 1339999"/>
              <a:gd name="connsiteX91" fmla="*/ 10185835 w 10740954"/>
              <a:gd name="connsiteY91" fmla="*/ 29358 h 1339999"/>
              <a:gd name="connsiteX92" fmla="*/ 2759431 w 10740954"/>
              <a:gd name="connsiteY92" fmla="*/ 1339999 h 1339999"/>
              <a:gd name="connsiteX93" fmla="*/ 3188688 w 10740954"/>
              <a:gd name="connsiteY93" fmla="*/ 917186 h 1339999"/>
              <a:gd name="connsiteX94" fmla="*/ 3188688 w 10740954"/>
              <a:gd name="connsiteY94" fmla="*/ 29358 h 1339999"/>
              <a:gd name="connsiteX95" fmla="*/ 2959221 w 10740954"/>
              <a:gd name="connsiteY95" fmla="*/ 29358 h 1339999"/>
              <a:gd name="connsiteX96" fmla="*/ 2959221 w 10740954"/>
              <a:gd name="connsiteY96" fmla="*/ 975903 h 1339999"/>
              <a:gd name="connsiteX97" fmla="*/ 2759431 w 10740954"/>
              <a:gd name="connsiteY97" fmla="*/ 1221255 h 1339999"/>
              <a:gd name="connsiteX98" fmla="*/ 2559641 w 10740954"/>
              <a:gd name="connsiteY98" fmla="*/ 957554 h 1339999"/>
              <a:gd name="connsiteX99" fmla="*/ 2559641 w 10740954"/>
              <a:gd name="connsiteY99" fmla="*/ 781928 h 1339999"/>
              <a:gd name="connsiteX100" fmla="*/ 2330175 w 10740954"/>
              <a:gd name="connsiteY100" fmla="*/ 838548 h 1339999"/>
              <a:gd name="connsiteX101" fmla="*/ 2330175 w 10740954"/>
              <a:gd name="connsiteY101" fmla="*/ 917186 h 1339999"/>
              <a:gd name="connsiteX102" fmla="*/ 2759431 w 10740954"/>
              <a:gd name="connsiteY102" fmla="*/ 1339999 h 1339999"/>
              <a:gd name="connsiteX103" fmla="*/ 1537905 w 10740954"/>
              <a:gd name="connsiteY103" fmla="*/ 1206314 h 1339999"/>
              <a:gd name="connsiteX104" fmla="*/ 1251204 w 10740954"/>
              <a:gd name="connsiteY104" fmla="*/ 911682 h 1339999"/>
              <a:gd name="connsiteX105" fmla="*/ 1364082 w 10740954"/>
              <a:gd name="connsiteY105" fmla="*/ 679174 h 1339999"/>
              <a:gd name="connsiteX106" fmla="*/ 1782210 w 10740954"/>
              <a:gd name="connsiteY106" fmla="*/ 1131345 h 1339999"/>
              <a:gd name="connsiteX107" fmla="*/ 1537905 w 10740954"/>
              <a:gd name="connsiteY107" fmla="*/ 1206314 h 1339999"/>
              <a:gd name="connsiteX108" fmla="*/ 1761807 w 10740954"/>
              <a:gd name="connsiteY108" fmla="*/ 550993 h 1339999"/>
              <a:gd name="connsiteX109" fmla="*/ 2004258 w 10740954"/>
              <a:gd name="connsiteY109" fmla="*/ 785336 h 1339999"/>
              <a:gd name="connsiteX110" fmla="*/ 1945168 w 10740954"/>
              <a:gd name="connsiteY110" fmla="*/ 981146 h 1339999"/>
              <a:gd name="connsiteX111" fmla="*/ 1582420 w 10740954"/>
              <a:gd name="connsiteY111" fmla="*/ 585856 h 1339999"/>
              <a:gd name="connsiteX112" fmla="*/ 1761807 w 10740954"/>
              <a:gd name="connsiteY112" fmla="*/ 550993 h 1339999"/>
              <a:gd name="connsiteX113" fmla="*/ 1537905 w 10740954"/>
              <a:gd name="connsiteY113" fmla="*/ 96987 h 1339999"/>
              <a:gd name="connsiteX114" fmla="*/ 1711727 w 10740954"/>
              <a:gd name="connsiteY114" fmla="*/ 272613 h 1339999"/>
              <a:gd name="connsiteX115" fmla="*/ 1532340 w 10740954"/>
              <a:gd name="connsiteY115" fmla="*/ 532644 h 1339999"/>
              <a:gd name="connsiteX116" fmla="*/ 1452848 w 10740954"/>
              <a:gd name="connsiteY116" fmla="*/ 444831 h 1339999"/>
              <a:gd name="connsiteX117" fmla="*/ 1362227 w 10740954"/>
              <a:gd name="connsiteY117" fmla="*/ 263701 h 1339999"/>
              <a:gd name="connsiteX118" fmla="*/ 1537905 w 10740954"/>
              <a:gd name="connsiteY118" fmla="*/ 96987 h 1339999"/>
              <a:gd name="connsiteX119" fmla="*/ 2002403 w 10740954"/>
              <a:gd name="connsiteY119" fmla="*/ 1043532 h 1339999"/>
              <a:gd name="connsiteX120" fmla="*/ 2159797 w 10740954"/>
              <a:gd name="connsiteY120" fmla="*/ 686514 h 1339999"/>
              <a:gd name="connsiteX121" fmla="*/ 1917346 w 10740954"/>
              <a:gd name="connsiteY121" fmla="*/ 454006 h 1339999"/>
              <a:gd name="connsiteX122" fmla="*/ 1695299 w 10740954"/>
              <a:gd name="connsiteY122" fmla="*/ 498044 h 1339999"/>
              <a:gd name="connsiteX123" fmla="*/ 1691589 w 10740954"/>
              <a:gd name="connsiteY123" fmla="*/ 490704 h 1339999"/>
              <a:gd name="connsiteX124" fmla="*/ 1891379 w 10740954"/>
              <a:gd name="connsiteY124" fmla="*/ 249022 h 1339999"/>
              <a:gd name="connsiteX125" fmla="*/ 1543469 w 10740954"/>
              <a:gd name="connsiteY125" fmla="*/ 0 h 1339999"/>
              <a:gd name="connsiteX126" fmla="*/ 1162173 w 10740954"/>
              <a:gd name="connsiteY126" fmla="*/ 316651 h 1339999"/>
              <a:gd name="connsiteX127" fmla="*/ 1310293 w 10740954"/>
              <a:gd name="connsiteY127" fmla="*/ 622292 h 1339999"/>
              <a:gd name="connsiteX128" fmla="*/ 1312147 w 10740954"/>
              <a:gd name="connsiteY128" fmla="*/ 625962 h 1339999"/>
              <a:gd name="connsiteX129" fmla="*/ 1047439 w 10740954"/>
              <a:gd name="connsiteY129" fmla="*/ 993990 h 1339999"/>
              <a:gd name="connsiteX130" fmla="*/ 1419462 w 10740954"/>
              <a:gd name="connsiteY130" fmla="*/ 1339999 h 1339999"/>
              <a:gd name="connsiteX131" fmla="*/ 1837589 w 10740954"/>
              <a:gd name="connsiteY131" fmla="*/ 1191635 h 1339999"/>
              <a:gd name="connsiteX132" fmla="*/ 1948613 w 10740954"/>
              <a:gd name="connsiteY132" fmla="*/ 1310641 h 1339999"/>
              <a:gd name="connsiteX133" fmla="*/ 2239024 w 10740954"/>
              <a:gd name="connsiteY133" fmla="*/ 1310641 h 1339999"/>
              <a:gd name="connsiteX134" fmla="*/ 2239024 w 10740954"/>
              <a:gd name="connsiteY134" fmla="*/ 1301466 h 1339999"/>
              <a:gd name="connsiteX135" fmla="*/ 2002403 w 10740954"/>
              <a:gd name="connsiteY135" fmla="*/ 1043532 h 1339999"/>
              <a:gd name="connsiteX136" fmla="*/ 429257 w 10740954"/>
              <a:gd name="connsiteY136" fmla="*/ 1339999 h 1339999"/>
              <a:gd name="connsiteX137" fmla="*/ 858513 w 10740954"/>
              <a:gd name="connsiteY137" fmla="*/ 917186 h 1339999"/>
              <a:gd name="connsiteX138" fmla="*/ 858513 w 10740954"/>
              <a:gd name="connsiteY138" fmla="*/ 29358 h 1339999"/>
              <a:gd name="connsiteX139" fmla="*/ 629046 w 10740954"/>
              <a:gd name="connsiteY139" fmla="*/ 29358 h 1339999"/>
              <a:gd name="connsiteX140" fmla="*/ 629046 w 10740954"/>
              <a:gd name="connsiteY140" fmla="*/ 975903 h 1339999"/>
              <a:gd name="connsiteX141" fmla="*/ 429257 w 10740954"/>
              <a:gd name="connsiteY141" fmla="*/ 1221255 h 1339999"/>
              <a:gd name="connsiteX142" fmla="*/ 229467 w 10740954"/>
              <a:gd name="connsiteY142" fmla="*/ 957554 h 1339999"/>
              <a:gd name="connsiteX143" fmla="*/ 229467 w 10740954"/>
              <a:gd name="connsiteY143" fmla="*/ 781928 h 1339999"/>
              <a:gd name="connsiteX144" fmla="*/ 0 w 10740954"/>
              <a:gd name="connsiteY144" fmla="*/ 838548 h 1339999"/>
              <a:gd name="connsiteX145" fmla="*/ 0 w 10740954"/>
              <a:gd name="connsiteY145" fmla="*/ 917186 h 1339999"/>
              <a:gd name="connsiteX146" fmla="*/ 429257 w 10740954"/>
              <a:gd name="connsiteY146" fmla="*/ 1339999 h 13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0740954" h="1339999">
                <a:moveTo>
                  <a:pt x="5490245" y="754143"/>
                </a:moveTo>
                <a:cubicBezTo>
                  <a:pt x="5510648" y="592934"/>
                  <a:pt x="5593850" y="501451"/>
                  <a:pt x="5740115" y="501451"/>
                </a:cubicBezTo>
                <a:cubicBezTo>
                  <a:pt x="5878961" y="501451"/>
                  <a:pt x="5960308" y="583759"/>
                  <a:pt x="5964018" y="754143"/>
                </a:cubicBezTo>
                <a:lnTo>
                  <a:pt x="5490245" y="754143"/>
                </a:lnTo>
                <a:moveTo>
                  <a:pt x="5739850" y="377202"/>
                </a:moveTo>
                <a:cubicBezTo>
                  <a:pt x="5495545" y="377202"/>
                  <a:pt x="5325432" y="547586"/>
                  <a:pt x="5325432" y="860567"/>
                </a:cubicBezTo>
                <a:cubicBezTo>
                  <a:pt x="5325432" y="1160704"/>
                  <a:pt x="5482826" y="1329252"/>
                  <a:pt x="5739850" y="1329252"/>
                </a:cubicBezTo>
                <a:cubicBezTo>
                  <a:pt x="5950769" y="1329252"/>
                  <a:pt x="6084050" y="1210246"/>
                  <a:pt x="6117437" y="1030950"/>
                </a:cubicBezTo>
                <a:lnTo>
                  <a:pt x="5976736" y="994252"/>
                </a:lnTo>
                <a:cubicBezTo>
                  <a:pt x="5952624" y="1148121"/>
                  <a:pt x="5869422" y="1201071"/>
                  <a:pt x="5754689" y="1201071"/>
                </a:cubicBezTo>
                <a:cubicBezTo>
                  <a:pt x="5571592" y="1201071"/>
                  <a:pt x="5489981" y="1067386"/>
                  <a:pt x="5484416" y="862402"/>
                </a:cubicBezTo>
                <a:lnTo>
                  <a:pt x="6119027" y="862402"/>
                </a:lnTo>
                <a:lnTo>
                  <a:pt x="6119027" y="811025"/>
                </a:lnTo>
                <a:cubicBezTo>
                  <a:pt x="6119292" y="490704"/>
                  <a:pt x="5943615" y="377202"/>
                  <a:pt x="5739850" y="377202"/>
                </a:cubicBezTo>
                <a:moveTo>
                  <a:pt x="8274584" y="754143"/>
                </a:moveTo>
                <a:cubicBezTo>
                  <a:pt x="8294987" y="592934"/>
                  <a:pt x="8378188" y="501451"/>
                  <a:pt x="8524454" y="501451"/>
                </a:cubicBezTo>
                <a:cubicBezTo>
                  <a:pt x="8663299" y="501451"/>
                  <a:pt x="8744646" y="583759"/>
                  <a:pt x="8748356" y="754143"/>
                </a:cubicBezTo>
                <a:lnTo>
                  <a:pt x="8274584" y="754143"/>
                </a:lnTo>
                <a:moveTo>
                  <a:pt x="8524454" y="377202"/>
                </a:moveTo>
                <a:cubicBezTo>
                  <a:pt x="8280149" y="377202"/>
                  <a:pt x="8110035" y="547586"/>
                  <a:pt x="8110035" y="860567"/>
                </a:cubicBezTo>
                <a:cubicBezTo>
                  <a:pt x="8110035" y="1160704"/>
                  <a:pt x="8267430" y="1329252"/>
                  <a:pt x="8524454" y="1329252"/>
                </a:cubicBezTo>
                <a:cubicBezTo>
                  <a:pt x="8735372" y="1329252"/>
                  <a:pt x="8868654" y="1210246"/>
                  <a:pt x="8902041" y="1030950"/>
                </a:cubicBezTo>
                <a:lnTo>
                  <a:pt x="8761340" y="994252"/>
                </a:lnTo>
                <a:cubicBezTo>
                  <a:pt x="8737227" y="1148121"/>
                  <a:pt x="8654025" y="1201071"/>
                  <a:pt x="8539292" y="1201071"/>
                </a:cubicBezTo>
                <a:cubicBezTo>
                  <a:pt x="8356196" y="1201071"/>
                  <a:pt x="8274584" y="1067386"/>
                  <a:pt x="8269019" y="862402"/>
                </a:cubicBezTo>
                <a:lnTo>
                  <a:pt x="8903630" y="862402"/>
                </a:lnTo>
                <a:lnTo>
                  <a:pt x="8903630" y="811025"/>
                </a:lnTo>
                <a:cubicBezTo>
                  <a:pt x="8903895" y="490704"/>
                  <a:pt x="8727953" y="377202"/>
                  <a:pt x="8524454" y="377202"/>
                </a:cubicBezTo>
                <a:moveTo>
                  <a:pt x="9484716" y="377202"/>
                </a:moveTo>
                <a:cubicBezTo>
                  <a:pt x="9231137" y="377202"/>
                  <a:pt x="9059169" y="552828"/>
                  <a:pt x="9059169" y="862402"/>
                </a:cubicBezTo>
                <a:cubicBezTo>
                  <a:pt x="9059169" y="1166208"/>
                  <a:pt x="9227428" y="1329252"/>
                  <a:pt x="9477297" y="1329252"/>
                </a:cubicBezTo>
                <a:cubicBezTo>
                  <a:pt x="9703054" y="1329252"/>
                  <a:pt x="9830771" y="1191897"/>
                  <a:pt x="9856739" y="1003427"/>
                </a:cubicBezTo>
                <a:lnTo>
                  <a:pt x="9710473" y="968564"/>
                </a:lnTo>
                <a:cubicBezTo>
                  <a:pt x="9684506" y="1140520"/>
                  <a:pt x="9610579" y="1199236"/>
                  <a:pt x="9488426" y="1199236"/>
                </a:cubicBezTo>
                <a:cubicBezTo>
                  <a:pt x="9310894" y="1199236"/>
                  <a:pt x="9220008" y="1071056"/>
                  <a:pt x="9220008" y="851392"/>
                </a:cubicBezTo>
                <a:cubicBezTo>
                  <a:pt x="9220008" y="622554"/>
                  <a:pt x="9316193" y="507218"/>
                  <a:pt x="9481006" y="507218"/>
                </a:cubicBezTo>
                <a:cubicBezTo>
                  <a:pt x="9597595" y="507218"/>
                  <a:pt x="9682651" y="564100"/>
                  <a:pt x="9710473" y="726881"/>
                </a:cubicBezTo>
                <a:lnTo>
                  <a:pt x="9856739" y="692018"/>
                </a:lnTo>
                <a:cubicBezTo>
                  <a:pt x="9830771" y="505383"/>
                  <a:pt x="9703054" y="377202"/>
                  <a:pt x="9484716" y="377202"/>
                </a:cubicBezTo>
                <a:moveTo>
                  <a:pt x="5112923" y="29358"/>
                </a:moveTo>
                <a:lnTo>
                  <a:pt x="4868618" y="29358"/>
                </a:lnTo>
                <a:lnTo>
                  <a:pt x="4485467" y="1061881"/>
                </a:lnTo>
                <a:lnTo>
                  <a:pt x="4100726" y="29358"/>
                </a:lnTo>
                <a:lnTo>
                  <a:pt x="3845291" y="29358"/>
                </a:lnTo>
                <a:lnTo>
                  <a:pt x="3845291" y="1310641"/>
                </a:lnTo>
                <a:lnTo>
                  <a:pt x="4006130" y="1310641"/>
                </a:lnTo>
                <a:lnTo>
                  <a:pt x="4006130" y="206819"/>
                </a:lnTo>
                <a:lnTo>
                  <a:pt x="4418694" y="1310641"/>
                </a:lnTo>
                <a:lnTo>
                  <a:pt x="4542701" y="1310641"/>
                </a:lnTo>
                <a:lnTo>
                  <a:pt x="4951820" y="204984"/>
                </a:lnTo>
                <a:lnTo>
                  <a:pt x="4951820" y="1310641"/>
                </a:lnTo>
                <a:lnTo>
                  <a:pt x="5112923" y="1310641"/>
                </a:lnTo>
                <a:lnTo>
                  <a:pt x="5112923" y="29358"/>
                </a:lnTo>
                <a:moveTo>
                  <a:pt x="6688984" y="1198974"/>
                </a:moveTo>
                <a:cubicBezTo>
                  <a:pt x="6537154" y="1198974"/>
                  <a:pt x="6435405" y="1090977"/>
                  <a:pt x="6435405" y="852965"/>
                </a:cubicBezTo>
                <a:cubicBezTo>
                  <a:pt x="6435405" y="613118"/>
                  <a:pt x="6537154" y="506956"/>
                  <a:pt x="6688984" y="506956"/>
                </a:cubicBezTo>
                <a:cubicBezTo>
                  <a:pt x="6840814" y="506956"/>
                  <a:pt x="6942564" y="613118"/>
                  <a:pt x="6942564" y="852965"/>
                </a:cubicBezTo>
                <a:cubicBezTo>
                  <a:pt x="6942564" y="1090977"/>
                  <a:pt x="6840814" y="1198974"/>
                  <a:pt x="6688984" y="1198974"/>
                </a:cubicBezTo>
                <a:moveTo>
                  <a:pt x="7092538" y="29358"/>
                </a:moveTo>
                <a:lnTo>
                  <a:pt x="6938854" y="29358"/>
                </a:lnTo>
                <a:lnTo>
                  <a:pt x="6938854" y="571177"/>
                </a:lnTo>
                <a:cubicBezTo>
                  <a:pt x="6905467" y="470520"/>
                  <a:pt x="6824120" y="377202"/>
                  <a:pt x="6663017" y="377202"/>
                </a:cubicBezTo>
                <a:cubicBezTo>
                  <a:pt x="6455808" y="377202"/>
                  <a:pt x="6274301" y="538411"/>
                  <a:pt x="6274301" y="858732"/>
                </a:cubicBezTo>
                <a:cubicBezTo>
                  <a:pt x="6274301" y="1182722"/>
                  <a:pt x="6455543" y="1329252"/>
                  <a:pt x="6650033" y="1329252"/>
                </a:cubicBezTo>
                <a:cubicBezTo>
                  <a:pt x="6796299" y="1329252"/>
                  <a:pt x="6903612" y="1245109"/>
                  <a:pt x="6938854" y="1126103"/>
                </a:cubicBezTo>
                <a:lnTo>
                  <a:pt x="6938854" y="1195567"/>
                </a:lnTo>
                <a:cubicBezTo>
                  <a:pt x="6938854" y="1237769"/>
                  <a:pt x="6942564" y="1283380"/>
                  <a:pt x="6948128" y="1310903"/>
                </a:cubicBezTo>
                <a:lnTo>
                  <a:pt x="7103667" y="1310903"/>
                </a:lnTo>
                <a:cubicBezTo>
                  <a:pt x="7096248" y="1266865"/>
                  <a:pt x="7092538" y="1202906"/>
                  <a:pt x="7092538" y="1120598"/>
                </a:cubicBezTo>
                <a:lnTo>
                  <a:pt x="7092538" y="29358"/>
                </a:lnTo>
                <a:moveTo>
                  <a:pt x="8258155" y="29358"/>
                </a:moveTo>
                <a:lnTo>
                  <a:pt x="7258942" y="29358"/>
                </a:lnTo>
                <a:lnTo>
                  <a:pt x="7258942" y="163044"/>
                </a:lnTo>
                <a:lnTo>
                  <a:pt x="7678924" y="163044"/>
                </a:lnTo>
                <a:lnTo>
                  <a:pt x="7678924" y="1310903"/>
                </a:lnTo>
                <a:lnTo>
                  <a:pt x="7840028" y="1310903"/>
                </a:lnTo>
                <a:lnTo>
                  <a:pt x="7840028" y="163044"/>
                </a:lnTo>
                <a:lnTo>
                  <a:pt x="8258155" y="163044"/>
                </a:lnTo>
                <a:lnTo>
                  <a:pt x="8258155" y="29358"/>
                </a:lnTo>
                <a:moveTo>
                  <a:pt x="10185835" y="29358"/>
                </a:moveTo>
                <a:lnTo>
                  <a:pt x="10032151" y="29358"/>
                </a:lnTo>
                <a:lnTo>
                  <a:pt x="10032151" y="1310641"/>
                </a:lnTo>
                <a:lnTo>
                  <a:pt x="10185835" y="1310641"/>
                </a:lnTo>
                <a:lnTo>
                  <a:pt x="10185835" y="708532"/>
                </a:lnTo>
                <a:cubicBezTo>
                  <a:pt x="10185835" y="580352"/>
                  <a:pt x="10250489" y="494374"/>
                  <a:pt x="10387480" y="494374"/>
                </a:cubicBezTo>
                <a:cubicBezTo>
                  <a:pt x="10522617" y="494374"/>
                  <a:pt x="10587270" y="580352"/>
                  <a:pt x="10587270" y="708532"/>
                </a:cubicBezTo>
                <a:lnTo>
                  <a:pt x="10587270" y="1310903"/>
                </a:lnTo>
                <a:lnTo>
                  <a:pt x="10740955" y="1310903"/>
                </a:lnTo>
                <a:lnTo>
                  <a:pt x="10740955" y="677339"/>
                </a:lnTo>
                <a:cubicBezTo>
                  <a:pt x="10740955" y="505383"/>
                  <a:pt x="10633640" y="377202"/>
                  <a:pt x="10443125" y="377202"/>
                </a:cubicBezTo>
                <a:cubicBezTo>
                  <a:pt x="10315408" y="377202"/>
                  <a:pt x="10221077" y="434084"/>
                  <a:pt x="10185835" y="536576"/>
                </a:cubicBezTo>
                <a:lnTo>
                  <a:pt x="10185835" y="29358"/>
                </a:lnTo>
                <a:moveTo>
                  <a:pt x="2759431" y="1339999"/>
                </a:moveTo>
                <a:cubicBezTo>
                  <a:pt x="3068390" y="1339999"/>
                  <a:pt x="3188688" y="1157034"/>
                  <a:pt x="3188688" y="917186"/>
                </a:cubicBezTo>
                <a:lnTo>
                  <a:pt x="3188688" y="29358"/>
                </a:lnTo>
                <a:lnTo>
                  <a:pt x="2959221" y="29358"/>
                </a:lnTo>
                <a:lnTo>
                  <a:pt x="2959221" y="975903"/>
                </a:lnTo>
                <a:cubicBezTo>
                  <a:pt x="2959221" y="1129772"/>
                  <a:pt x="2900132" y="1221255"/>
                  <a:pt x="2759431" y="1221255"/>
                </a:cubicBezTo>
                <a:cubicBezTo>
                  <a:pt x="2620585" y="1221255"/>
                  <a:pt x="2559641" y="1124268"/>
                  <a:pt x="2559641" y="957554"/>
                </a:cubicBezTo>
                <a:lnTo>
                  <a:pt x="2559641" y="781928"/>
                </a:lnTo>
                <a:lnTo>
                  <a:pt x="2330175" y="838548"/>
                </a:lnTo>
                <a:lnTo>
                  <a:pt x="2330175" y="917186"/>
                </a:lnTo>
                <a:cubicBezTo>
                  <a:pt x="2329910" y="1157034"/>
                  <a:pt x="2450207" y="1339999"/>
                  <a:pt x="2759431" y="1339999"/>
                </a:cubicBezTo>
                <a:moveTo>
                  <a:pt x="1537905" y="1206314"/>
                </a:moveTo>
                <a:cubicBezTo>
                  <a:pt x="1360373" y="1206314"/>
                  <a:pt x="1251204" y="1063454"/>
                  <a:pt x="1251204" y="911682"/>
                </a:cubicBezTo>
                <a:cubicBezTo>
                  <a:pt x="1251204" y="816529"/>
                  <a:pt x="1293864" y="728716"/>
                  <a:pt x="1364082" y="679174"/>
                </a:cubicBezTo>
                <a:lnTo>
                  <a:pt x="1782210" y="1131345"/>
                </a:lnTo>
                <a:cubicBezTo>
                  <a:pt x="1704573" y="1176955"/>
                  <a:pt x="1617662" y="1206314"/>
                  <a:pt x="1537905" y="1206314"/>
                </a:cubicBezTo>
                <a:moveTo>
                  <a:pt x="1761807" y="550993"/>
                </a:moveTo>
                <a:cubicBezTo>
                  <a:pt x="1911782" y="550993"/>
                  <a:pt x="2004258" y="636971"/>
                  <a:pt x="2004258" y="785336"/>
                </a:cubicBezTo>
                <a:cubicBezTo>
                  <a:pt x="2004258" y="851130"/>
                  <a:pt x="1985709" y="919021"/>
                  <a:pt x="1945168" y="981146"/>
                </a:cubicBezTo>
                <a:lnTo>
                  <a:pt x="1582420" y="585856"/>
                </a:lnTo>
                <a:cubicBezTo>
                  <a:pt x="1647074" y="560168"/>
                  <a:pt x="1710137" y="550993"/>
                  <a:pt x="1761807" y="550993"/>
                </a:cubicBezTo>
                <a:moveTo>
                  <a:pt x="1537905" y="96987"/>
                </a:moveTo>
                <a:cubicBezTo>
                  <a:pt x="1647074" y="96987"/>
                  <a:pt x="1711727" y="159112"/>
                  <a:pt x="1711727" y="272613"/>
                </a:cubicBezTo>
                <a:cubicBezTo>
                  <a:pt x="1711727" y="376940"/>
                  <a:pt x="1659792" y="475763"/>
                  <a:pt x="1532340" y="532644"/>
                </a:cubicBezTo>
                <a:lnTo>
                  <a:pt x="1452848" y="444831"/>
                </a:lnTo>
                <a:cubicBezTo>
                  <a:pt x="1382630" y="368028"/>
                  <a:pt x="1362227" y="320321"/>
                  <a:pt x="1362227" y="263701"/>
                </a:cubicBezTo>
                <a:cubicBezTo>
                  <a:pt x="1362227" y="157539"/>
                  <a:pt x="1430590" y="96987"/>
                  <a:pt x="1537905" y="96987"/>
                </a:cubicBezTo>
                <a:moveTo>
                  <a:pt x="2002403" y="1043532"/>
                </a:moveTo>
                <a:cubicBezTo>
                  <a:pt x="2102298" y="926361"/>
                  <a:pt x="2159797" y="798180"/>
                  <a:pt x="2159797" y="686514"/>
                </a:cubicBezTo>
                <a:cubicBezTo>
                  <a:pt x="2159797" y="547324"/>
                  <a:pt x="2065466" y="454006"/>
                  <a:pt x="1917346" y="454006"/>
                </a:cubicBezTo>
                <a:cubicBezTo>
                  <a:pt x="1839709" y="454006"/>
                  <a:pt x="1752533" y="476025"/>
                  <a:pt x="1695299" y="498044"/>
                </a:cubicBezTo>
                <a:lnTo>
                  <a:pt x="1691589" y="490704"/>
                </a:lnTo>
                <a:cubicBezTo>
                  <a:pt x="1832290" y="415735"/>
                  <a:pt x="1891379" y="346009"/>
                  <a:pt x="1891379" y="249022"/>
                </a:cubicBezTo>
                <a:cubicBezTo>
                  <a:pt x="1891379" y="109832"/>
                  <a:pt x="1765517" y="0"/>
                  <a:pt x="1543469" y="0"/>
                </a:cubicBezTo>
                <a:cubicBezTo>
                  <a:pt x="1288035" y="0"/>
                  <a:pt x="1162173" y="141025"/>
                  <a:pt x="1162173" y="316651"/>
                </a:cubicBezTo>
                <a:cubicBezTo>
                  <a:pt x="1162173" y="411803"/>
                  <a:pt x="1202978" y="506956"/>
                  <a:pt x="1310293" y="622292"/>
                </a:cubicBezTo>
                <a:lnTo>
                  <a:pt x="1312147" y="625962"/>
                </a:lnTo>
                <a:cubicBezTo>
                  <a:pt x="1130906" y="711940"/>
                  <a:pt x="1047439" y="851130"/>
                  <a:pt x="1047439" y="993990"/>
                </a:cubicBezTo>
                <a:cubicBezTo>
                  <a:pt x="1047439" y="1182460"/>
                  <a:pt x="1193704" y="1339999"/>
                  <a:pt x="1419462" y="1339999"/>
                </a:cubicBezTo>
                <a:cubicBezTo>
                  <a:pt x="1549033" y="1339999"/>
                  <a:pt x="1700863" y="1286787"/>
                  <a:pt x="1837589" y="1191635"/>
                </a:cubicBezTo>
                <a:lnTo>
                  <a:pt x="1948613" y="1310641"/>
                </a:lnTo>
                <a:lnTo>
                  <a:pt x="2239024" y="1310641"/>
                </a:lnTo>
                <a:lnTo>
                  <a:pt x="2239024" y="1301466"/>
                </a:lnTo>
                <a:lnTo>
                  <a:pt x="2002403" y="1043532"/>
                </a:lnTo>
                <a:close/>
                <a:moveTo>
                  <a:pt x="429257" y="1339999"/>
                </a:moveTo>
                <a:cubicBezTo>
                  <a:pt x="738215" y="1339999"/>
                  <a:pt x="858513" y="1157034"/>
                  <a:pt x="858513" y="917186"/>
                </a:cubicBezTo>
                <a:lnTo>
                  <a:pt x="858513" y="29358"/>
                </a:lnTo>
                <a:lnTo>
                  <a:pt x="629046" y="29358"/>
                </a:lnTo>
                <a:lnTo>
                  <a:pt x="629046" y="975903"/>
                </a:lnTo>
                <a:cubicBezTo>
                  <a:pt x="629046" y="1129772"/>
                  <a:pt x="569957" y="1221255"/>
                  <a:pt x="429257" y="1221255"/>
                </a:cubicBezTo>
                <a:cubicBezTo>
                  <a:pt x="290411" y="1221255"/>
                  <a:pt x="229467" y="1124268"/>
                  <a:pt x="229467" y="957554"/>
                </a:cubicBezTo>
                <a:lnTo>
                  <a:pt x="229467" y="781928"/>
                </a:lnTo>
                <a:lnTo>
                  <a:pt x="0" y="838548"/>
                </a:lnTo>
                <a:lnTo>
                  <a:pt x="0" y="917186"/>
                </a:lnTo>
                <a:cubicBezTo>
                  <a:pt x="0" y="1157034"/>
                  <a:pt x="120298" y="1339999"/>
                  <a:pt x="429257" y="1339999"/>
                </a:cubicBezTo>
              </a:path>
            </a:pathLst>
          </a:custGeom>
          <a:solidFill>
            <a:schemeClr val="bg1"/>
          </a:solidFill>
          <a:ln w="2648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8229269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620817" y="981963"/>
            <a:ext cx="2096691" cy="219224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20816" y="3282554"/>
            <a:ext cx="2098429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4666F2-0E72-5C8A-DFF8-2DD7C6E4BAA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19351" y="981963"/>
            <a:ext cx="2096691" cy="219224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9C68E616-CAC0-EE06-D15E-AFFEF3740E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19351" y="3282554"/>
            <a:ext cx="2096048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D83ADDB-0799-3ABA-AFB5-0EF907EBBC1C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39538" y="981963"/>
            <a:ext cx="2096691" cy="219224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A40ED4D-9D7E-FA31-0E92-48608769B8D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39538" y="3282554"/>
            <a:ext cx="2098429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F5068F87-7E7A-B5CF-3CBC-E18B6DD0D73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218609" y="981963"/>
            <a:ext cx="2096691" cy="2192244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4F951B9-FA91-8764-4AF1-2302D32F8D5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18609" y="3282554"/>
            <a:ext cx="2096048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F91C3EF-5967-CDBE-EACE-2531D873C36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093900" y="220144"/>
            <a:ext cx="2834153" cy="658538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DA47195B-21A0-9A63-E4DA-58F9F29E9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8" y="197100"/>
            <a:ext cx="4299814" cy="35144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B220D96-C4B3-B7EB-A87A-9845F48C33C3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216227" y="535216"/>
            <a:ext cx="4299172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8ADE633-E7BE-BFBD-EC2E-F332BC0313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E857C9A-75A6-8DCA-3EB5-883D09F80D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31057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9075" y="1753792"/>
            <a:ext cx="1358504" cy="142041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9075" y="3282554"/>
            <a:ext cx="1358504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88306" y="1753792"/>
            <a:ext cx="1358504" cy="142041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8306" y="3282554"/>
            <a:ext cx="1358504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55156" y="1753792"/>
            <a:ext cx="1358504" cy="142041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55156" y="3282554"/>
            <a:ext cx="1358504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624387" y="1753792"/>
            <a:ext cx="1358504" cy="142041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4387" y="3282554"/>
            <a:ext cx="1358504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097190" y="1753792"/>
            <a:ext cx="1358504" cy="142041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7190" y="3282554"/>
            <a:ext cx="1358504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66421" y="1753792"/>
            <a:ext cx="1358504" cy="1420415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66421" y="3282554"/>
            <a:ext cx="1358504" cy="1420415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93154" y="221401"/>
            <a:ext cx="2834153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604F17DC-3526-6523-F6A2-A614A5877E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7" y="197100"/>
            <a:ext cx="5033238" cy="34336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2B84ACE-520E-A875-5184-5F9EE6A46C07}"/>
              </a:ext>
            </a:extLst>
          </p:cNvPr>
          <p:cNvSpPr>
            <a:spLocks noGrp="1"/>
          </p:cNvSpPr>
          <p:nvPr>
            <p:ph type="subTitle" idx="26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F158B96-16A6-3F2D-3147-76DEBDE8CDF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3FC4CAE-A252-62BA-9FA3-7EEACEEDD03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00501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x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EA39B-2942-9741-8948-C5E41AE57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Slide footer goes here if required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2CF3-9045-EF62-4E25-544B1DCA8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8D767-5246-2244-A4A3-B8AFB218393C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D93883-FE82-F5D7-6954-1E4205A257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19075" y="994493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AF95DAC-024B-BE13-C7C3-B8E962C0E2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9075" y="2349845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D5C0A3F1-8272-1EE9-CC5E-D2F51E9382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88306" y="994493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7824833-215E-5CBF-9B67-8C5BFCFF6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8306" y="2349845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C82D359-5E82-6645-4BA5-091395FFBE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55156" y="994493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988FBE5D-B4CD-CE1A-E7E9-92C4741B19D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55156" y="2349845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AE6CF7F4-E399-5395-4477-3A071CFE8BF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624388" y="994493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F69C6C1-FD43-DD7E-F8C1-DD938FA7E86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4387" y="2349845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3F6ED5E-6C41-2A6E-8284-782D115E0A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097190" y="994493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DE4654D5-A3A7-62DC-42E2-4450D8FF914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7190" y="2349845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9858E5CC-B320-8459-7BD7-5CE14C5E3AC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66422" y="994493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BA241006-FA7F-3ABD-E9C0-8E177A254F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66421" y="2349845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BD20165-AAB7-7FF2-32A4-4043B7F521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093154" y="221401"/>
            <a:ext cx="2834153" cy="657281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9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E351EF8-8286-87AC-38C6-7E9DC74AA5D5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19075" y="2874739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7D881FA5-55EC-F926-2B2E-C6A382AF84D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9075" y="4230091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BC82E01-F7FE-2EAB-B8E7-5960A7A5860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688306" y="2874739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F3DAD82-5491-5A1C-AF05-DBECB12413C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88306" y="4230091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D56B49B1-E5CE-83C1-0D25-0898269814D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155156" y="2874739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0D879563-9332-8DE6-BC2B-72B716864FC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155156" y="4230091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34E06054-2590-E998-043B-8F545070935C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624388" y="2874739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B2E849EB-3C88-7D18-ED79-F55E7AB9250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24387" y="4230091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38" name="Picture Placeholder 3">
            <a:extLst>
              <a:ext uri="{FF2B5EF4-FFF2-40B4-BE49-F238E27FC236}">
                <a16:creationId xmlns:a16="http://schemas.microsoft.com/office/drawing/2014/main" id="{3A8CC4AE-06AB-5A91-10DC-6C53FFB4A23A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097190" y="2874739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5B2ACD70-936B-5D18-96B7-1BF64FC6E2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97190" y="4230091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96B65B4A-309C-6AFF-3233-21C6FE13D295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7566422" y="2874739"/>
            <a:ext cx="1358100" cy="1306769"/>
          </a:xfrm>
          <a:solidFill>
            <a:srgbClr val="F6F3F2"/>
          </a:solidFill>
        </p:spPr>
        <p:txBody>
          <a:bodyPr vert="horz" lIns="0" tIns="0" rIns="0" bIns="0" rtlCol="0">
            <a:noAutofit/>
          </a:bodyPr>
          <a:lstStyle>
            <a:lvl1pPr>
              <a:defRPr lang="en-GB" sz="900" dirty="0"/>
            </a:lvl1pPr>
          </a:lstStyle>
          <a:p>
            <a:pPr marL="0" marR="0" lvl="0" indent="0" algn="l" defTabSz="685800" rtl="0" eaLnBrk="1" fontAlgn="auto" latinLnBrk="0" hangingPunct="1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the icon to add a team member headshot.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56786C68-DCD8-DE01-5F52-6FF88150DD6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566421" y="4230091"/>
            <a:ext cx="1358504" cy="348605"/>
          </a:xfrm>
        </p:spPr>
        <p:txBody>
          <a:bodyPr wrap="square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lang="en-GB" sz="1050" b="1" i="0" kern="1200" dirty="0">
                <a:solidFill>
                  <a:schemeClr val="tx1"/>
                </a:solidFill>
                <a:latin typeface="Johnson Text" pitchFamily="2" charset="77"/>
                <a:ea typeface="+mn-ea"/>
                <a:cs typeface="+mn-cs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050" b="0" i="0">
                <a:solidFill>
                  <a:schemeClr val="tx1"/>
                </a:solidFill>
                <a:latin typeface="Johnson Text" pitchFamily="2" charset="77"/>
              </a:defRPr>
            </a:lvl2pPr>
            <a:lvl3pPr marL="240506" indent="-240506">
              <a:spcBef>
                <a:spcPts val="0"/>
              </a:spcBef>
              <a:spcAft>
                <a:spcPts val="0"/>
              </a:spcAft>
              <a:tabLst/>
              <a:defRPr/>
            </a:lvl3pPr>
            <a:lvl4pPr>
              <a:spcBef>
                <a:spcPts val="0"/>
              </a:spcBef>
              <a:spcAft>
                <a:spcPts val="0"/>
              </a:spcAft>
              <a:defRPr/>
            </a:lvl4pPr>
            <a:lvl5pPr>
              <a:spcBef>
                <a:spcPts val="0"/>
              </a:spcBef>
              <a:spcAft>
                <a:spcPts val="0"/>
              </a:spcAft>
              <a:defRPr/>
            </a:lvl5pPr>
          </a:lstStyle>
          <a:p>
            <a:pPr lvl="0"/>
            <a:r>
              <a:rPr lang="en-GB" err="1"/>
              <a:t>Firstname</a:t>
            </a:r>
            <a:r>
              <a:rPr lang="en-GB"/>
              <a:t> Surname</a:t>
            </a:r>
          </a:p>
          <a:p>
            <a:pPr lvl="1"/>
            <a:r>
              <a:rPr lang="en-GB"/>
              <a:t>Role, Location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520EE9D3-6988-A53A-4B71-0F5506C1D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227" y="197100"/>
            <a:ext cx="5033238" cy="34336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29A91CD-56E3-1B05-9890-3FE2231364A5}"/>
              </a:ext>
            </a:extLst>
          </p:cNvPr>
          <p:cNvSpPr>
            <a:spLocks noGrp="1"/>
          </p:cNvSpPr>
          <p:nvPr>
            <p:ph type="subTitle" idx="38" hasCustomPrompt="1"/>
          </p:nvPr>
        </p:nvSpPr>
        <p:spPr>
          <a:xfrm>
            <a:off x="216226" y="535216"/>
            <a:ext cx="5035154" cy="210763"/>
          </a:xfrm>
        </p:spPr>
        <p:txBody>
          <a:bodyPr vert="horz" wrap="square" lIns="0" tIns="0" rIns="0" bIns="0" rtlCol="0" anchor="t">
            <a:spAutoFit/>
          </a:bodyPr>
          <a:lstStyle>
            <a:lvl1pPr>
              <a:defRPr lang="en-GB" b="1" dirty="0"/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/>
              <a:t>Subtitle goes here if required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AA3C18-F5C0-CFE2-1F37-5A3D1ADCF3F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03885" y="4802982"/>
            <a:ext cx="1890000" cy="126206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13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65E9686-5FEA-8121-11E9-AFA9D246DF2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421732" y="4749576"/>
            <a:ext cx="13500" cy="2349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48899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8695" y="210600"/>
            <a:ext cx="4300538" cy="646331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5250" b="0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Master title</a:t>
            </a:r>
          </a:p>
        </p:txBody>
      </p:sp>
      <p:sp>
        <p:nvSpPr>
          <p:cNvPr id="8" name="Text Placeholder 31">
            <a:extLst>
              <a:ext uri="{FF2B5EF4-FFF2-40B4-BE49-F238E27FC236}">
                <a16:creationId xmlns:a16="http://schemas.microsoft.com/office/drawing/2014/main" id="{8A0CEBF6-57E1-CA60-B5FC-67612D686C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5504" y="991324"/>
            <a:ext cx="2096690" cy="1418501"/>
          </a:xfrm>
        </p:spPr>
        <p:txBody>
          <a:bodyPr anchor="t"/>
          <a:lstStyle>
            <a:lvl1pPr>
              <a:spcBef>
                <a:spcPts val="0"/>
              </a:spcBef>
              <a:spcAft>
                <a:spcPts val="0"/>
              </a:spcAft>
              <a:defRPr sz="750">
                <a:solidFill>
                  <a:schemeClr val="bg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D47F296-0E32-0EF7-CF93-7C190F10CB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0950" y="4691063"/>
            <a:ext cx="2003975" cy="184666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7BAC45C-832E-6EC8-690D-5C4E26750E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854" y="4619648"/>
            <a:ext cx="13500" cy="2970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2" name="Graphic 6">
            <a:extLst>
              <a:ext uri="{FF2B5EF4-FFF2-40B4-BE49-F238E27FC236}">
                <a16:creationId xmlns:a16="http://schemas.microsoft.com/office/drawing/2014/main" id="{BF1E0969-1DDE-DDA5-C583-FC49A3972A7E}"/>
              </a:ext>
            </a:extLst>
          </p:cNvPr>
          <p:cNvSpPr>
            <a:spLocks noChangeAspect="1"/>
          </p:cNvSpPr>
          <p:nvPr userDrawn="1"/>
        </p:nvSpPr>
        <p:spPr>
          <a:xfrm>
            <a:off x="221260" y="4617979"/>
            <a:ext cx="1521740" cy="305100"/>
          </a:xfrm>
          <a:custGeom>
            <a:avLst/>
            <a:gdLst>
              <a:gd name="connsiteX0" fmla="*/ 950465 w 9611734"/>
              <a:gd name="connsiteY0" fmla="*/ 818675 h 1927097"/>
              <a:gd name="connsiteX1" fmla="*/ 803768 w 9611734"/>
              <a:gd name="connsiteY1" fmla="*/ 568646 h 1927097"/>
              <a:gd name="connsiteX2" fmla="*/ 950465 w 9611734"/>
              <a:gd name="connsiteY2" fmla="*/ 318617 h 1927097"/>
              <a:gd name="connsiteX3" fmla="*/ 1097162 w 9611734"/>
              <a:gd name="connsiteY3" fmla="*/ 568646 h 1927097"/>
              <a:gd name="connsiteX4" fmla="*/ 950465 w 9611734"/>
              <a:gd name="connsiteY4" fmla="*/ 818675 h 1927097"/>
              <a:gd name="connsiteX5" fmla="*/ 950465 w 9611734"/>
              <a:gd name="connsiteY5" fmla="*/ 251429 h 1927097"/>
              <a:gd name="connsiteX6" fmla="*/ 652338 w 9611734"/>
              <a:gd name="connsiteY6" fmla="*/ 568646 h 1927097"/>
              <a:gd name="connsiteX7" fmla="*/ 950465 w 9611734"/>
              <a:gd name="connsiteY7" fmla="*/ 885863 h 1927097"/>
              <a:gd name="connsiteX8" fmla="*/ 1248591 w 9611734"/>
              <a:gd name="connsiteY8" fmla="*/ 568646 h 1927097"/>
              <a:gd name="connsiteX9" fmla="*/ 950465 w 9611734"/>
              <a:gd name="connsiteY9" fmla="*/ 251429 h 1927097"/>
              <a:gd name="connsiteX10" fmla="*/ 2283534 w 9611734"/>
              <a:gd name="connsiteY10" fmla="*/ 251429 h 1927097"/>
              <a:gd name="connsiteX11" fmla="*/ 2114929 w 9611734"/>
              <a:gd name="connsiteY11" fmla="*/ 340488 h 1927097"/>
              <a:gd name="connsiteX12" fmla="*/ 2107568 w 9611734"/>
              <a:gd name="connsiteY12" fmla="*/ 340488 h 1927097"/>
              <a:gd name="connsiteX13" fmla="*/ 2107568 w 9611734"/>
              <a:gd name="connsiteY13" fmla="*/ 263677 h 1927097"/>
              <a:gd name="connsiteX14" fmla="*/ 1963324 w 9611734"/>
              <a:gd name="connsiteY14" fmla="*/ 263677 h 1927097"/>
              <a:gd name="connsiteX15" fmla="*/ 1963324 w 9611734"/>
              <a:gd name="connsiteY15" fmla="*/ 873615 h 1927097"/>
              <a:gd name="connsiteX16" fmla="*/ 2107568 w 9611734"/>
              <a:gd name="connsiteY16" fmla="*/ 873615 h 1927097"/>
              <a:gd name="connsiteX17" fmla="*/ 2107568 w 9611734"/>
              <a:gd name="connsiteY17" fmla="*/ 479412 h 1927097"/>
              <a:gd name="connsiteX18" fmla="*/ 2228501 w 9611734"/>
              <a:gd name="connsiteY18" fmla="*/ 336638 h 1927097"/>
              <a:gd name="connsiteX19" fmla="*/ 2332433 w 9611734"/>
              <a:gd name="connsiteY19" fmla="*/ 456142 h 1927097"/>
              <a:gd name="connsiteX20" fmla="*/ 2332433 w 9611734"/>
              <a:gd name="connsiteY20" fmla="*/ 873265 h 1927097"/>
              <a:gd name="connsiteX21" fmla="*/ 2476677 w 9611734"/>
              <a:gd name="connsiteY21" fmla="*/ 873265 h 1927097"/>
              <a:gd name="connsiteX22" fmla="*/ 2476677 w 9611734"/>
              <a:gd name="connsiteY22" fmla="*/ 455092 h 1927097"/>
              <a:gd name="connsiteX23" fmla="*/ 2283534 w 9611734"/>
              <a:gd name="connsiteY23" fmla="*/ 251429 h 1927097"/>
              <a:gd name="connsiteX24" fmla="*/ 2803897 w 9611734"/>
              <a:gd name="connsiteY24" fmla="*/ 251429 h 1927097"/>
              <a:gd name="connsiteX25" fmla="*/ 2570444 w 9611734"/>
              <a:gd name="connsiteY25" fmla="*/ 427097 h 1927097"/>
              <a:gd name="connsiteX26" fmla="*/ 2718368 w 9611734"/>
              <a:gd name="connsiteY26" fmla="*/ 602765 h 1927097"/>
              <a:gd name="connsiteX27" fmla="*/ 2840528 w 9611734"/>
              <a:gd name="connsiteY27" fmla="*/ 633209 h 1927097"/>
              <a:gd name="connsiteX28" fmla="*/ 2934645 w 9611734"/>
              <a:gd name="connsiteY28" fmla="*/ 723493 h 1927097"/>
              <a:gd name="connsiteX29" fmla="*/ 2813712 w 9611734"/>
              <a:gd name="connsiteY29" fmla="*/ 821125 h 1927097"/>
              <a:gd name="connsiteX30" fmla="*/ 2674376 w 9611734"/>
              <a:gd name="connsiteY30" fmla="*/ 679576 h 1927097"/>
              <a:gd name="connsiteX31" fmla="*/ 2544855 w 9611734"/>
              <a:gd name="connsiteY31" fmla="*/ 716144 h 1927097"/>
              <a:gd name="connsiteX32" fmla="*/ 2797763 w 9611734"/>
              <a:gd name="connsiteY32" fmla="*/ 885688 h 1927097"/>
              <a:gd name="connsiteX33" fmla="*/ 3051898 w 9611734"/>
              <a:gd name="connsiteY33" fmla="*/ 686924 h 1927097"/>
              <a:gd name="connsiteX34" fmla="*/ 2889427 w 9611734"/>
              <a:gd name="connsiteY34" fmla="*/ 503908 h 1927097"/>
              <a:gd name="connsiteX35" fmla="*/ 2772174 w 9611734"/>
              <a:gd name="connsiteY35" fmla="*/ 474688 h 1927097"/>
              <a:gd name="connsiteX36" fmla="*/ 2687872 w 9611734"/>
              <a:gd name="connsiteY36" fmla="*/ 394203 h 1927097"/>
              <a:gd name="connsiteX37" fmla="*/ 2791804 w 9611734"/>
              <a:gd name="connsiteY37" fmla="*/ 316167 h 1927097"/>
              <a:gd name="connsiteX38" fmla="*/ 2916418 w 9611734"/>
              <a:gd name="connsiteY38" fmla="*/ 433221 h 1927097"/>
              <a:gd name="connsiteX39" fmla="*/ 3038578 w 9611734"/>
              <a:gd name="connsiteY39" fmla="*/ 396652 h 1927097"/>
              <a:gd name="connsiteX40" fmla="*/ 2803897 w 9611734"/>
              <a:gd name="connsiteY40" fmla="*/ 251429 h 1927097"/>
              <a:gd name="connsiteX41" fmla="*/ 3409965 w 9611734"/>
              <a:gd name="connsiteY41" fmla="*/ 818675 h 1927097"/>
              <a:gd name="connsiteX42" fmla="*/ 3263268 w 9611734"/>
              <a:gd name="connsiteY42" fmla="*/ 568646 h 1927097"/>
              <a:gd name="connsiteX43" fmla="*/ 3409965 w 9611734"/>
              <a:gd name="connsiteY43" fmla="*/ 318617 h 1927097"/>
              <a:gd name="connsiteX44" fmla="*/ 3556663 w 9611734"/>
              <a:gd name="connsiteY44" fmla="*/ 568646 h 1927097"/>
              <a:gd name="connsiteX45" fmla="*/ 3409965 w 9611734"/>
              <a:gd name="connsiteY45" fmla="*/ 818675 h 1927097"/>
              <a:gd name="connsiteX46" fmla="*/ 3409965 w 9611734"/>
              <a:gd name="connsiteY46" fmla="*/ 251429 h 1927097"/>
              <a:gd name="connsiteX47" fmla="*/ 3111839 w 9611734"/>
              <a:gd name="connsiteY47" fmla="*/ 568646 h 1927097"/>
              <a:gd name="connsiteX48" fmla="*/ 3409965 w 9611734"/>
              <a:gd name="connsiteY48" fmla="*/ 885863 h 1927097"/>
              <a:gd name="connsiteX49" fmla="*/ 3708092 w 9611734"/>
              <a:gd name="connsiteY49" fmla="*/ 568646 h 1927097"/>
              <a:gd name="connsiteX50" fmla="*/ 3409965 w 9611734"/>
              <a:gd name="connsiteY50" fmla="*/ 251429 h 1927097"/>
              <a:gd name="connsiteX51" fmla="*/ 4113656 w 9611734"/>
              <a:gd name="connsiteY51" fmla="*/ 251429 h 1927097"/>
              <a:gd name="connsiteX52" fmla="*/ 3945051 w 9611734"/>
              <a:gd name="connsiteY52" fmla="*/ 340488 h 1927097"/>
              <a:gd name="connsiteX53" fmla="*/ 3937690 w 9611734"/>
              <a:gd name="connsiteY53" fmla="*/ 340488 h 1927097"/>
              <a:gd name="connsiteX54" fmla="*/ 3937690 w 9611734"/>
              <a:gd name="connsiteY54" fmla="*/ 263677 h 1927097"/>
              <a:gd name="connsiteX55" fmla="*/ 3793446 w 9611734"/>
              <a:gd name="connsiteY55" fmla="*/ 263677 h 1927097"/>
              <a:gd name="connsiteX56" fmla="*/ 3793446 w 9611734"/>
              <a:gd name="connsiteY56" fmla="*/ 873615 h 1927097"/>
              <a:gd name="connsiteX57" fmla="*/ 3937690 w 9611734"/>
              <a:gd name="connsiteY57" fmla="*/ 873615 h 1927097"/>
              <a:gd name="connsiteX58" fmla="*/ 3937690 w 9611734"/>
              <a:gd name="connsiteY58" fmla="*/ 479412 h 1927097"/>
              <a:gd name="connsiteX59" fmla="*/ 4058623 w 9611734"/>
              <a:gd name="connsiteY59" fmla="*/ 336638 h 1927097"/>
              <a:gd name="connsiteX60" fmla="*/ 4162555 w 9611734"/>
              <a:gd name="connsiteY60" fmla="*/ 456142 h 1927097"/>
              <a:gd name="connsiteX61" fmla="*/ 4162555 w 9611734"/>
              <a:gd name="connsiteY61" fmla="*/ 873265 h 1927097"/>
              <a:gd name="connsiteX62" fmla="*/ 4306799 w 9611734"/>
              <a:gd name="connsiteY62" fmla="*/ 873265 h 1927097"/>
              <a:gd name="connsiteX63" fmla="*/ 4306799 w 9611734"/>
              <a:gd name="connsiteY63" fmla="*/ 455092 h 1927097"/>
              <a:gd name="connsiteX64" fmla="*/ 4113656 w 9611734"/>
              <a:gd name="connsiteY64" fmla="*/ 251429 h 1927097"/>
              <a:gd name="connsiteX65" fmla="*/ 6255401 w 9611734"/>
              <a:gd name="connsiteY65" fmla="*/ 818675 h 1927097"/>
              <a:gd name="connsiteX66" fmla="*/ 6108704 w 9611734"/>
              <a:gd name="connsiteY66" fmla="*/ 568646 h 1927097"/>
              <a:gd name="connsiteX67" fmla="*/ 6255401 w 9611734"/>
              <a:gd name="connsiteY67" fmla="*/ 318617 h 1927097"/>
              <a:gd name="connsiteX68" fmla="*/ 6402098 w 9611734"/>
              <a:gd name="connsiteY68" fmla="*/ 568646 h 1927097"/>
              <a:gd name="connsiteX69" fmla="*/ 6255401 w 9611734"/>
              <a:gd name="connsiteY69" fmla="*/ 818675 h 1927097"/>
              <a:gd name="connsiteX70" fmla="*/ 6255401 w 9611734"/>
              <a:gd name="connsiteY70" fmla="*/ 251429 h 1927097"/>
              <a:gd name="connsiteX71" fmla="*/ 5957274 w 9611734"/>
              <a:gd name="connsiteY71" fmla="*/ 568646 h 1927097"/>
              <a:gd name="connsiteX72" fmla="*/ 6255401 w 9611734"/>
              <a:gd name="connsiteY72" fmla="*/ 885863 h 1927097"/>
              <a:gd name="connsiteX73" fmla="*/ 6553528 w 9611734"/>
              <a:gd name="connsiteY73" fmla="*/ 568646 h 1927097"/>
              <a:gd name="connsiteX74" fmla="*/ 6255401 w 9611734"/>
              <a:gd name="connsiteY74" fmla="*/ 251429 h 1927097"/>
              <a:gd name="connsiteX75" fmla="*/ 7588295 w 9611734"/>
              <a:gd name="connsiteY75" fmla="*/ 251429 h 1927097"/>
              <a:gd name="connsiteX76" fmla="*/ 7419689 w 9611734"/>
              <a:gd name="connsiteY76" fmla="*/ 340488 h 1927097"/>
              <a:gd name="connsiteX77" fmla="*/ 7412328 w 9611734"/>
              <a:gd name="connsiteY77" fmla="*/ 340488 h 1927097"/>
              <a:gd name="connsiteX78" fmla="*/ 7412328 w 9611734"/>
              <a:gd name="connsiteY78" fmla="*/ 263677 h 1927097"/>
              <a:gd name="connsiteX79" fmla="*/ 7268085 w 9611734"/>
              <a:gd name="connsiteY79" fmla="*/ 263677 h 1927097"/>
              <a:gd name="connsiteX80" fmla="*/ 7268085 w 9611734"/>
              <a:gd name="connsiteY80" fmla="*/ 873615 h 1927097"/>
              <a:gd name="connsiteX81" fmla="*/ 7412328 w 9611734"/>
              <a:gd name="connsiteY81" fmla="*/ 873615 h 1927097"/>
              <a:gd name="connsiteX82" fmla="*/ 7412328 w 9611734"/>
              <a:gd name="connsiteY82" fmla="*/ 479412 h 1927097"/>
              <a:gd name="connsiteX83" fmla="*/ 7533262 w 9611734"/>
              <a:gd name="connsiteY83" fmla="*/ 336638 h 1927097"/>
              <a:gd name="connsiteX84" fmla="*/ 7637194 w 9611734"/>
              <a:gd name="connsiteY84" fmla="*/ 456142 h 1927097"/>
              <a:gd name="connsiteX85" fmla="*/ 7637194 w 9611734"/>
              <a:gd name="connsiteY85" fmla="*/ 873265 h 1927097"/>
              <a:gd name="connsiteX86" fmla="*/ 7781438 w 9611734"/>
              <a:gd name="connsiteY86" fmla="*/ 873265 h 1927097"/>
              <a:gd name="connsiteX87" fmla="*/ 7781438 w 9611734"/>
              <a:gd name="connsiteY87" fmla="*/ 455092 h 1927097"/>
              <a:gd name="connsiteX88" fmla="*/ 7588295 w 9611734"/>
              <a:gd name="connsiteY88" fmla="*/ 251429 h 1927097"/>
              <a:gd name="connsiteX89" fmla="*/ 8108833 w 9611734"/>
              <a:gd name="connsiteY89" fmla="*/ 251429 h 1927097"/>
              <a:gd name="connsiteX90" fmla="*/ 7875380 w 9611734"/>
              <a:gd name="connsiteY90" fmla="*/ 427097 h 1927097"/>
              <a:gd name="connsiteX91" fmla="*/ 8023304 w 9611734"/>
              <a:gd name="connsiteY91" fmla="*/ 602765 h 1927097"/>
              <a:gd name="connsiteX92" fmla="*/ 8145464 w 9611734"/>
              <a:gd name="connsiteY92" fmla="*/ 633209 h 1927097"/>
              <a:gd name="connsiteX93" fmla="*/ 8239581 w 9611734"/>
              <a:gd name="connsiteY93" fmla="*/ 723493 h 1927097"/>
              <a:gd name="connsiteX94" fmla="*/ 8118648 w 9611734"/>
              <a:gd name="connsiteY94" fmla="*/ 821125 h 1927097"/>
              <a:gd name="connsiteX95" fmla="*/ 7979312 w 9611734"/>
              <a:gd name="connsiteY95" fmla="*/ 679576 h 1927097"/>
              <a:gd name="connsiteX96" fmla="*/ 7849791 w 9611734"/>
              <a:gd name="connsiteY96" fmla="*/ 716144 h 1927097"/>
              <a:gd name="connsiteX97" fmla="*/ 8102699 w 9611734"/>
              <a:gd name="connsiteY97" fmla="*/ 885688 h 1927097"/>
              <a:gd name="connsiteX98" fmla="*/ 8356834 w 9611734"/>
              <a:gd name="connsiteY98" fmla="*/ 686924 h 1927097"/>
              <a:gd name="connsiteX99" fmla="*/ 8194363 w 9611734"/>
              <a:gd name="connsiteY99" fmla="*/ 503908 h 1927097"/>
              <a:gd name="connsiteX100" fmla="*/ 8077110 w 9611734"/>
              <a:gd name="connsiteY100" fmla="*/ 474688 h 1927097"/>
              <a:gd name="connsiteX101" fmla="*/ 7992808 w 9611734"/>
              <a:gd name="connsiteY101" fmla="*/ 394203 h 1927097"/>
              <a:gd name="connsiteX102" fmla="*/ 8096740 w 9611734"/>
              <a:gd name="connsiteY102" fmla="*/ 316167 h 1927097"/>
              <a:gd name="connsiteX103" fmla="*/ 8221353 w 9611734"/>
              <a:gd name="connsiteY103" fmla="*/ 433221 h 1927097"/>
              <a:gd name="connsiteX104" fmla="*/ 8343514 w 9611734"/>
              <a:gd name="connsiteY104" fmla="*/ 396652 h 1927097"/>
              <a:gd name="connsiteX105" fmla="*/ 8108833 w 9611734"/>
              <a:gd name="connsiteY105" fmla="*/ 251429 h 1927097"/>
              <a:gd name="connsiteX106" fmla="*/ 8714726 w 9611734"/>
              <a:gd name="connsiteY106" fmla="*/ 818675 h 1927097"/>
              <a:gd name="connsiteX107" fmla="*/ 8568028 w 9611734"/>
              <a:gd name="connsiteY107" fmla="*/ 568646 h 1927097"/>
              <a:gd name="connsiteX108" fmla="*/ 8714726 w 9611734"/>
              <a:gd name="connsiteY108" fmla="*/ 318617 h 1927097"/>
              <a:gd name="connsiteX109" fmla="*/ 8861423 w 9611734"/>
              <a:gd name="connsiteY109" fmla="*/ 568646 h 1927097"/>
              <a:gd name="connsiteX110" fmla="*/ 8714726 w 9611734"/>
              <a:gd name="connsiteY110" fmla="*/ 818675 h 1927097"/>
              <a:gd name="connsiteX111" fmla="*/ 8714726 w 9611734"/>
              <a:gd name="connsiteY111" fmla="*/ 251429 h 1927097"/>
              <a:gd name="connsiteX112" fmla="*/ 8416599 w 9611734"/>
              <a:gd name="connsiteY112" fmla="*/ 568646 h 1927097"/>
              <a:gd name="connsiteX113" fmla="*/ 8714726 w 9611734"/>
              <a:gd name="connsiteY113" fmla="*/ 885863 h 1927097"/>
              <a:gd name="connsiteX114" fmla="*/ 9012852 w 9611734"/>
              <a:gd name="connsiteY114" fmla="*/ 568646 h 1927097"/>
              <a:gd name="connsiteX115" fmla="*/ 8714726 w 9611734"/>
              <a:gd name="connsiteY115" fmla="*/ 251429 h 1927097"/>
              <a:gd name="connsiteX116" fmla="*/ 9418592 w 9611734"/>
              <a:gd name="connsiteY116" fmla="*/ 251429 h 1927097"/>
              <a:gd name="connsiteX117" fmla="*/ 9249987 w 9611734"/>
              <a:gd name="connsiteY117" fmla="*/ 340488 h 1927097"/>
              <a:gd name="connsiteX118" fmla="*/ 9242625 w 9611734"/>
              <a:gd name="connsiteY118" fmla="*/ 340488 h 1927097"/>
              <a:gd name="connsiteX119" fmla="*/ 9242625 w 9611734"/>
              <a:gd name="connsiteY119" fmla="*/ 263677 h 1927097"/>
              <a:gd name="connsiteX120" fmla="*/ 9098382 w 9611734"/>
              <a:gd name="connsiteY120" fmla="*/ 263677 h 1927097"/>
              <a:gd name="connsiteX121" fmla="*/ 9098382 w 9611734"/>
              <a:gd name="connsiteY121" fmla="*/ 873615 h 1927097"/>
              <a:gd name="connsiteX122" fmla="*/ 9242625 w 9611734"/>
              <a:gd name="connsiteY122" fmla="*/ 873615 h 1927097"/>
              <a:gd name="connsiteX123" fmla="*/ 9242625 w 9611734"/>
              <a:gd name="connsiteY123" fmla="*/ 479412 h 1927097"/>
              <a:gd name="connsiteX124" fmla="*/ 9363559 w 9611734"/>
              <a:gd name="connsiteY124" fmla="*/ 336638 h 1927097"/>
              <a:gd name="connsiteX125" fmla="*/ 9467491 w 9611734"/>
              <a:gd name="connsiteY125" fmla="*/ 456142 h 1927097"/>
              <a:gd name="connsiteX126" fmla="*/ 9467491 w 9611734"/>
              <a:gd name="connsiteY126" fmla="*/ 873265 h 1927097"/>
              <a:gd name="connsiteX127" fmla="*/ 9611734 w 9611734"/>
              <a:gd name="connsiteY127" fmla="*/ 873265 h 1927097"/>
              <a:gd name="connsiteX128" fmla="*/ 9611734 w 9611734"/>
              <a:gd name="connsiteY128" fmla="*/ 455092 h 1927097"/>
              <a:gd name="connsiteX129" fmla="*/ 9418592 w 9611734"/>
              <a:gd name="connsiteY129" fmla="*/ 251429 h 1927097"/>
              <a:gd name="connsiteX130" fmla="*/ 566984 w 9611734"/>
              <a:gd name="connsiteY130" fmla="*/ 19596 h 1927097"/>
              <a:gd name="connsiteX131" fmla="*/ 415379 w 9611734"/>
              <a:gd name="connsiteY131" fmla="*/ 19596 h 1927097"/>
              <a:gd name="connsiteX132" fmla="*/ 415379 w 9611734"/>
              <a:gd name="connsiteY132" fmla="*/ 650356 h 1927097"/>
              <a:gd name="connsiteX133" fmla="*/ 283404 w 9611734"/>
              <a:gd name="connsiteY133" fmla="*/ 813776 h 1927097"/>
              <a:gd name="connsiteX134" fmla="*/ 151429 w 9611734"/>
              <a:gd name="connsiteY134" fmla="*/ 638108 h 1927097"/>
              <a:gd name="connsiteX135" fmla="*/ 151429 w 9611734"/>
              <a:gd name="connsiteY135" fmla="*/ 521055 h 1927097"/>
              <a:gd name="connsiteX136" fmla="*/ 0 w 9611734"/>
              <a:gd name="connsiteY136" fmla="*/ 558848 h 1927097"/>
              <a:gd name="connsiteX137" fmla="*/ 0 w 9611734"/>
              <a:gd name="connsiteY137" fmla="*/ 611338 h 1927097"/>
              <a:gd name="connsiteX138" fmla="*/ 283580 w 9611734"/>
              <a:gd name="connsiteY138" fmla="*/ 893212 h 1927097"/>
              <a:gd name="connsiteX139" fmla="*/ 566984 w 9611734"/>
              <a:gd name="connsiteY139" fmla="*/ 611338 h 1927097"/>
              <a:gd name="connsiteX140" fmla="*/ 566984 w 9611734"/>
              <a:gd name="connsiteY140" fmla="*/ 19596 h 1927097"/>
              <a:gd name="connsiteX141" fmla="*/ 1478364 w 9611734"/>
              <a:gd name="connsiteY141" fmla="*/ 19596 h 1927097"/>
              <a:gd name="connsiteX142" fmla="*/ 1334121 w 9611734"/>
              <a:gd name="connsiteY142" fmla="*/ 19596 h 1927097"/>
              <a:gd name="connsiteX143" fmla="*/ 1334121 w 9611734"/>
              <a:gd name="connsiteY143" fmla="*/ 873440 h 1927097"/>
              <a:gd name="connsiteX144" fmla="*/ 1478364 w 9611734"/>
              <a:gd name="connsiteY144" fmla="*/ 873440 h 1927097"/>
              <a:gd name="connsiteX145" fmla="*/ 1478364 w 9611734"/>
              <a:gd name="connsiteY145" fmla="*/ 479412 h 1927097"/>
              <a:gd name="connsiteX146" fmla="*/ 1599298 w 9611734"/>
              <a:gd name="connsiteY146" fmla="*/ 336638 h 1927097"/>
              <a:gd name="connsiteX147" fmla="*/ 1703230 w 9611734"/>
              <a:gd name="connsiteY147" fmla="*/ 456142 h 1927097"/>
              <a:gd name="connsiteX148" fmla="*/ 1703230 w 9611734"/>
              <a:gd name="connsiteY148" fmla="*/ 873265 h 1927097"/>
              <a:gd name="connsiteX149" fmla="*/ 1847474 w 9611734"/>
              <a:gd name="connsiteY149" fmla="*/ 873265 h 1927097"/>
              <a:gd name="connsiteX150" fmla="*/ 1847474 w 9611734"/>
              <a:gd name="connsiteY150" fmla="*/ 455092 h 1927097"/>
              <a:gd name="connsiteX151" fmla="*/ 1654331 w 9611734"/>
              <a:gd name="connsiteY151" fmla="*/ 251429 h 1927097"/>
              <a:gd name="connsiteX152" fmla="*/ 1485726 w 9611734"/>
              <a:gd name="connsiteY152" fmla="*/ 340488 h 1927097"/>
              <a:gd name="connsiteX153" fmla="*/ 1478364 w 9611734"/>
              <a:gd name="connsiteY153" fmla="*/ 340488 h 1927097"/>
              <a:gd name="connsiteX154" fmla="*/ 1478364 w 9611734"/>
              <a:gd name="connsiteY154" fmla="*/ 19596 h 1927097"/>
              <a:gd name="connsiteX155" fmla="*/ 5871744 w 9611734"/>
              <a:gd name="connsiteY155" fmla="*/ 19596 h 1927097"/>
              <a:gd name="connsiteX156" fmla="*/ 5720315 w 9611734"/>
              <a:gd name="connsiteY156" fmla="*/ 19596 h 1927097"/>
              <a:gd name="connsiteX157" fmla="*/ 5720315 w 9611734"/>
              <a:gd name="connsiteY157" fmla="*/ 650356 h 1927097"/>
              <a:gd name="connsiteX158" fmla="*/ 5588340 w 9611734"/>
              <a:gd name="connsiteY158" fmla="*/ 813776 h 1927097"/>
              <a:gd name="connsiteX159" fmla="*/ 5456366 w 9611734"/>
              <a:gd name="connsiteY159" fmla="*/ 638108 h 1927097"/>
              <a:gd name="connsiteX160" fmla="*/ 5456366 w 9611734"/>
              <a:gd name="connsiteY160" fmla="*/ 521055 h 1927097"/>
              <a:gd name="connsiteX161" fmla="*/ 5304936 w 9611734"/>
              <a:gd name="connsiteY161" fmla="*/ 558848 h 1927097"/>
              <a:gd name="connsiteX162" fmla="*/ 5304936 w 9611734"/>
              <a:gd name="connsiteY162" fmla="*/ 611338 h 1927097"/>
              <a:gd name="connsiteX163" fmla="*/ 5588515 w 9611734"/>
              <a:gd name="connsiteY163" fmla="*/ 893212 h 1927097"/>
              <a:gd name="connsiteX164" fmla="*/ 5871920 w 9611734"/>
              <a:gd name="connsiteY164" fmla="*/ 611338 h 1927097"/>
              <a:gd name="connsiteX165" fmla="*/ 5871920 w 9611734"/>
              <a:gd name="connsiteY165" fmla="*/ 19596 h 1927097"/>
              <a:gd name="connsiteX166" fmla="*/ 6783125 w 9611734"/>
              <a:gd name="connsiteY166" fmla="*/ 19596 h 1927097"/>
              <a:gd name="connsiteX167" fmla="*/ 6638882 w 9611734"/>
              <a:gd name="connsiteY167" fmla="*/ 19596 h 1927097"/>
              <a:gd name="connsiteX168" fmla="*/ 6638882 w 9611734"/>
              <a:gd name="connsiteY168" fmla="*/ 873440 h 1927097"/>
              <a:gd name="connsiteX169" fmla="*/ 6783125 w 9611734"/>
              <a:gd name="connsiteY169" fmla="*/ 873440 h 1927097"/>
              <a:gd name="connsiteX170" fmla="*/ 6783125 w 9611734"/>
              <a:gd name="connsiteY170" fmla="*/ 479412 h 1927097"/>
              <a:gd name="connsiteX171" fmla="*/ 6904059 w 9611734"/>
              <a:gd name="connsiteY171" fmla="*/ 336638 h 1927097"/>
              <a:gd name="connsiteX172" fmla="*/ 7007991 w 9611734"/>
              <a:gd name="connsiteY172" fmla="*/ 456142 h 1927097"/>
              <a:gd name="connsiteX173" fmla="*/ 7007991 w 9611734"/>
              <a:gd name="connsiteY173" fmla="*/ 873265 h 1927097"/>
              <a:gd name="connsiteX174" fmla="*/ 7152234 w 9611734"/>
              <a:gd name="connsiteY174" fmla="*/ 873265 h 1927097"/>
              <a:gd name="connsiteX175" fmla="*/ 7152234 w 9611734"/>
              <a:gd name="connsiteY175" fmla="*/ 455092 h 1927097"/>
              <a:gd name="connsiteX176" fmla="*/ 6959092 w 9611734"/>
              <a:gd name="connsiteY176" fmla="*/ 251429 h 1927097"/>
              <a:gd name="connsiteX177" fmla="*/ 6790486 w 9611734"/>
              <a:gd name="connsiteY177" fmla="*/ 340488 h 1927097"/>
              <a:gd name="connsiteX178" fmla="*/ 6783125 w 9611734"/>
              <a:gd name="connsiteY178" fmla="*/ 340488 h 1927097"/>
              <a:gd name="connsiteX179" fmla="*/ 6783125 w 9611734"/>
              <a:gd name="connsiteY179" fmla="*/ 19596 h 1927097"/>
              <a:gd name="connsiteX180" fmla="*/ 4781944 w 9611734"/>
              <a:gd name="connsiteY180" fmla="*/ 803978 h 1927097"/>
              <a:gd name="connsiteX181" fmla="*/ 4592482 w 9611734"/>
              <a:gd name="connsiteY181" fmla="*/ 607489 h 1927097"/>
              <a:gd name="connsiteX182" fmla="*/ 4666970 w 9611734"/>
              <a:gd name="connsiteY182" fmla="*/ 452642 h 1927097"/>
              <a:gd name="connsiteX183" fmla="*/ 4943188 w 9611734"/>
              <a:gd name="connsiteY183" fmla="*/ 753937 h 1927097"/>
              <a:gd name="connsiteX184" fmla="*/ 4781944 w 9611734"/>
              <a:gd name="connsiteY184" fmla="*/ 803978 h 1927097"/>
              <a:gd name="connsiteX185" fmla="*/ 5050801 w 9611734"/>
              <a:gd name="connsiteY185" fmla="*/ 653855 h 1927097"/>
              <a:gd name="connsiteX186" fmla="*/ 4811388 w 9611734"/>
              <a:gd name="connsiteY186" fmla="*/ 390354 h 1927097"/>
              <a:gd name="connsiteX187" fmla="*/ 4929868 w 9611734"/>
              <a:gd name="connsiteY187" fmla="*/ 367083 h 1927097"/>
              <a:gd name="connsiteX188" fmla="*/ 5089885 w 9611734"/>
              <a:gd name="connsiteY188" fmla="*/ 523154 h 1927097"/>
              <a:gd name="connsiteX189" fmla="*/ 5050801 w 9611734"/>
              <a:gd name="connsiteY189" fmla="*/ 653855 h 1927097"/>
              <a:gd name="connsiteX190" fmla="*/ 4778263 w 9611734"/>
              <a:gd name="connsiteY190" fmla="*/ 355010 h 1927097"/>
              <a:gd name="connsiteX191" fmla="*/ 4725684 w 9611734"/>
              <a:gd name="connsiteY191" fmla="*/ 296396 h 1927097"/>
              <a:gd name="connsiteX192" fmla="*/ 4665743 w 9611734"/>
              <a:gd name="connsiteY192" fmla="*/ 175668 h 1927097"/>
              <a:gd name="connsiteX193" fmla="*/ 4781768 w 9611734"/>
              <a:gd name="connsiteY193" fmla="*/ 64738 h 1927097"/>
              <a:gd name="connsiteX194" fmla="*/ 4896568 w 9611734"/>
              <a:gd name="connsiteY194" fmla="*/ 181792 h 1927097"/>
              <a:gd name="connsiteX195" fmla="*/ 4778263 w 9611734"/>
              <a:gd name="connsiteY195" fmla="*/ 355010 h 1927097"/>
              <a:gd name="connsiteX196" fmla="*/ 4785624 w 9611734"/>
              <a:gd name="connsiteY196" fmla="*/ 0 h 1927097"/>
              <a:gd name="connsiteX197" fmla="*/ 4533943 w 9611734"/>
              <a:gd name="connsiteY197" fmla="*/ 211011 h 1927097"/>
              <a:gd name="connsiteX198" fmla="*/ 4631741 w 9611734"/>
              <a:gd name="connsiteY198" fmla="*/ 414674 h 1927097"/>
              <a:gd name="connsiteX199" fmla="*/ 4632968 w 9611734"/>
              <a:gd name="connsiteY199" fmla="*/ 417124 h 1927097"/>
              <a:gd name="connsiteX200" fmla="*/ 4458228 w 9611734"/>
              <a:gd name="connsiteY200" fmla="*/ 662254 h 1927097"/>
              <a:gd name="connsiteX201" fmla="*/ 4703775 w 9611734"/>
              <a:gd name="connsiteY201" fmla="*/ 892862 h 1927097"/>
              <a:gd name="connsiteX202" fmla="*/ 4979994 w 9611734"/>
              <a:gd name="connsiteY202" fmla="*/ 794005 h 1927097"/>
              <a:gd name="connsiteX203" fmla="*/ 5053255 w 9611734"/>
              <a:gd name="connsiteY203" fmla="*/ 873265 h 1927097"/>
              <a:gd name="connsiteX204" fmla="*/ 5245170 w 9611734"/>
              <a:gd name="connsiteY204" fmla="*/ 873265 h 1927097"/>
              <a:gd name="connsiteX205" fmla="*/ 5245170 w 9611734"/>
              <a:gd name="connsiteY205" fmla="*/ 867141 h 1927097"/>
              <a:gd name="connsiteX206" fmla="*/ 5088834 w 9611734"/>
              <a:gd name="connsiteY206" fmla="*/ 695148 h 1927097"/>
              <a:gd name="connsiteX207" fmla="*/ 5192766 w 9611734"/>
              <a:gd name="connsiteY207" fmla="*/ 457191 h 1927097"/>
              <a:gd name="connsiteX208" fmla="*/ 5032749 w 9611734"/>
              <a:gd name="connsiteY208" fmla="*/ 302345 h 1927097"/>
              <a:gd name="connsiteX209" fmla="*/ 4886051 w 9611734"/>
              <a:gd name="connsiteY209" fmla="*/ 331564 h 1927097"/>
              <a:gd name="connsiteX210" fmla="*/ 4883598 w 9611734"/>
              <a:gd name="connsiteY210" fmla="*/ 326665 h 1927097"/>
              <a:gd name="connsiteX211" fmla="*/ 5015573 w 9611734"/>
              <a:gd name="connsiteY211" fmla="*/ 165695 h 1927097"/>
              <a:gd name="connsiteX212" fmla="*/ 4785624 w 9611734"/>
              <a:gd name="connsiteY212" fmla="*/ 0 h 1927097"/>
              <a:gd name="connsiteX213" fmla="*/ 1128885 w 9611734"/>
              <a:gd name="connsiteY213" fmla="*/ 1543918 h 1927097"/>
              <a:gd name="connsiteX214" fmla="*/ 1293810 w 9611734"/>
              <a:gd name="connsiteY214" fmla="*/ 1375599 h 1927097"/>
              <a:gd name="connsiteX215" fmla="*/ 1441734 w 9611734"/>
              <a:gd name="connsiteY215" fmla="*/ 1543918 h 1927097"/>
              <a:gd name="connsiteX216" fmla="*/ 1128885 w 9611734"/>
              <a:gd name="connsiteY216" fmla="*/ 1543918 h 1927097"/>
              <a:gd name="connsiteX217" fmla="*/ 1293810 w 9611734"/>
              <a:gd name="connsiteY217" fmla="*/ 1292664 h 1927097"/>
              <a:gd name="connsiteX218" fmla="*/ 1020045 w 9611734"/>
              <a:gd name="connsiteY218" fmla="*/ 1614780 h 1927097"/>
              <a:gd name="connsiteX219" fmla="*/ 1293810 w 9611734"/>
              <a:gd name="connsiteY219" fmla="*/ 1927098 h 1927097"/>
              <a:gd name="connsiteX220" fmla="*/ 1543037 w 9611734"/>
              <a:gd name="connsiteY220" fmla="*/ 1728334 h 1927097"/>
              <a:gd name="connsiteX221" fmla="*/ 1450147 w 9611734"/>
              <a:gd name="connsiteY221" fmla="*/ 1704013 h 1927097"/>
              <a:gd name="connsiteX222" fmla="*/ 1303450 w 9611734"/>
              <a:gd name="connsiteY222" fmla="*/ 1841888 h 1927097"/>
              <a:gd name="connsiteX223" fmla="*/ 1125029 w 9611734"/>
              <a:gd name="connsiteY223" fmla="*/ 1616180 h 1927097"/>
              <a:gd name="connsiteX224" fmla="*/ 1544089 w 9611734"/>
              <a:gd name="connsiteY224" fmla="*/ 1616180 h 1927097"/>
              <a:gd name="connsiteX225" fmla="*/ 1544089 w 9611734"/>
              <a:gd name="connsiteY225" fmla="*/ 1582061 h 1927097"/>
              <a:gd name="connsiteX226" fmla="*/ 1293810 w 9611734"/>
              <a:gd name="connsiteY226" fmla="*/ 1292664 h 1927097"/>
              <a:gd name="connsiteX227" fmla="*/ 2967595 w 9611734"/>
              <a:gd name="connsiteY227" fmla="*/ 1543918 h 1927097"/>
              <a:gd name="connsiteX228" fmla="*/ 3132520 w 9611734"/>
              <a:gd name="connsiteY228" fmla="*/ 1375599 h 1927097"/>
              <a:gd name="connsiteX229" fmla="*/ 3280444 w 9611734"/>
              <a:gd name="connsiteY229" fmla="*/ 1543918 h 1927097"/>
              <a:gd name="connsiteX230" fmla="*/ 2967595 w 9611734"/>
              <a:gd name="connsiteY230" fmla="*/ 1543918 h 1927097"/>
              <a:gd name="connsiteX231" fmla="*/ 3132520 w 9611734"/>
              <a:gd name="connsiteY231" fmla="*/ 1292664 h 1927097"/>
              <a:gd name="connsiteX232" fmla="*/ 2858756 w 9611734"/>
              <a:gd name="connsiteY232" fmla="*/ 1614780 h 1927097"/>
              <a:gd name="connsiteX233" fmla="*/ 3132520 w 9611734"/>
              <a:gd name="connsiteY233" fmla="*/ 1927098 h 1927097"/>
              <a:gd name="connsiteX234" fmla="*/ 3381748 w 9611734"/>
              <a:gd name="connsiteY234" fmla="*/ 1728334 h 1927097"/>
              <a:gd name="connsiteX235" fmla="*/ 3288857 w 9611734"/>
              <a:gd name="connsiteY235" fmla="*/ 1704013 h 1927097"/>
              <a:gd name="connsiteX236" fmla="*/ 3142160 w 9611734"/>
              <a:gd name="connsiteY236" fmla="*/ 1841888 h 1927097"/>
              <a:gd name="connsiteX237" fmla="*/ 2963740 w 9611734"/>
              <a:gd name="connsiteY237" fmla="*/ 1616180 h 1927097"/>
              <a:gd name="connsiteX238" fmla="*/ 3382799 w 9611734"/>
              <a:gd name="connsiteY238" fmla="*/ 1616180 h 1927097"/>
              <a:gd name="connsiteX239" fmla="*/ 3382799 w 9611734"/>
              <a:gd name="connsiteY239" fmla="*/ 1582061 h 1927097"/>
              <a:gd name="connsiteX240" fmla="*/ 3132520 w 9611734"/>
              <a:gd name="connsiteY240" fmla="*/ 1292664 h 1927097"/>
              <a:gd name="connsiteX241" fmla="*/ 3766631 w 9611734"/>
              <a:gd name="connsiteY241" fmla="*/ 1292664 h 1927097"/>
              <a:gd name="connsiteX242" fmla="*/ 3485505 w 9611734"/>
              <a:gd name="connsiteY242" fmla="*/ 1616005 h 1927097"/>
              <a:gd name="connsiteX243" fmla="*/ 3761723 w 9611734"/>
              <a:gd name="connsiteY243" fmla="*/ 1927098 h 1927097"/>
              <a:gd name="connsiteX244" fmla="*/ 4012178 w 9611734"/>
              <a:gd name="connsiteY244" fmla="*/ 1709962 h 1927097"/>
              <a:gd name="connsiteX245" fmla="*/ 3915606 w 9611734"/>
              <a:gd name="connsiteY245" fmla="*/ 1686692 h 1927097"/>
              <a:gd name="connsiteX246" fmla="*/ 3768909 w 9611734"/>
              <a:gd name="connsiteY246" fmla="*/ 1840313 h 1927097"/>
              <a:gd name="connsiteX247" fmla="*/ 3591716 w 9611734"/>
              <a:gd name="connsiteY247" fmla="*/ 1608481 h 1927097"/>
              <a:gd name="connsiteX248" fmla="*/ 3764002 w 9611734"/>
              <a:gd name="connsiteY248" fmla="*/ 1379098 h 1927097"/>
              <a:gd name="connsiteX249" fmla="*/ 3915606 w 9611734"/>
              <a:gd name="connsiteY249" fmla="*/ 1525546 h 1927097"/>
              <a:gd name="connsiteX250" fmla="*/ 4012178 w 9611734"/>
              <a:gd name="connsiteY250" fmla="*/ 1502275 h 1927097"/>
              <a:gd name="connsiteX251" fmla="*/ 3766631 w 9611734"/>
              <a:gd name="connsiteY251" fmla="*/ 1292664 h 1927097"/>
              <a:gd name="connsiteX252" fmla="*/ 879833 w 9611734"/>
              <a:gd name="connsiteY252" fmla="*/ 1060831 h 1927097"/>
              <a:gd name="connsiteX253" fmla="*/ 718589 w 9611734"/>
              <a:gd name="connsiteY253" fmla="*/ 1060831 h 1927097"/>
              <a:gd name="connsiteX254" fmla="*/ 465680 w 9611734"/>
              <a:gd name="connsiteY254" fmla="*/ 1748805 h 1927097"/>
              <a:gd name="connsiteX255" fmla="*/ 211545 w 9611734"/>
              <a:gd name="connsiteY255" fmla="*/ 1060831 h 1927097"/>
              <a:gd name="connsiteX256" fmla="*/ 42765 w 9611734"/>
              <a:gd name="connsiteY256" fmla="*/ 1060831 h 1927097"/>
              <a:gd name="connsiteX257" fmla="*/ 42765 w 9611734"/>
              <a:gd name="connsiteY257" fmla="*/ 1914675 h 1927097"/>
              <a:gd name="connsiteX258" fmla="*/ 148976 w 9611734"/>
              <a:gd name="connsiteY258" fmla="*/ 1914675 h 1927097"/>
              <a:gd name="connsiteX259" fmla="*/ 148976 w 9611734"/>
              <a:gd name="connsiteY259" fmla="*/ 1179284 h 1927097"/>
              <a:gd name="connsiteX260" fmla="*/ 421513 w 9611734"/>
              <a:gd name="connsiteY260" fmla="*/ 1914850 h 1927097"/>
              <a:gd name="connsiteX261" fmla="*/ 503362 w 9611734"/>
              <a:gd name="connsiteY261" fmla="*/ 1914850 h 1927097"/>
              <a:gd name="connsiteX262" fmla="*/ 773447 w 9611734"/>
              <a:gd name="connsiteY262" fmla="*/ 1178060 h 1927097"/>
              <a:gd name="connsiteX263" fmla="*/ 773447 w 9611734"/>
              <a:gd name="connsiteY263" fmla="*/ 1914850 h 1927097"/>
              <a:gd name="connsiteX264" fmla="*/ 879833 w 9611734"/>
              <a:gd name="connsiteY264" fmla="*/ 1914850 h 1927097"/>
              <a:gd name="connsiteX265" fmla="*/ 879833 w 9611734"/>
              <a:gd name="connsiteY265" fmla="*/ 1060831 h 1927097"/>
              <a:gd name="connsiteX266" fmla="*/ 1920559 w 9611734"/>
              <a:gd name="connsiteY266" fmla="*/ 1840488 h 1927097"/>
              <a:gd name="connsiteX267" fmla="*/ 1753181 w 9611734"/>
              <a:gd name="connsiteY267" fmla="*/ 1609881 h 1927097"/>
              <a:gd name="connsiteX268" fmla="*/ 1920559 w 9611734"/>
              <a:gd name="connsiteY268" fmla="*/ 1379273 h 1927097"/>
              <a:gd name="connsiteX269" fmla="*/ 2087938 w 9611734"/>
              <a:gd name="connsiteY269" fmla="*/ 1609881 h 1927097"/>
              <a:gd name="connsiteX270" fmla="*/ 1920559 w 9611734"/>
              <a:gd name="connsiteY270" fmla="*/ 1840488 h 1927097"/>
              <a:gd name="connsiteX271" fmla="*/ 2186963 w 9611734"/>
              <a:gd name="connsiteY271" fmla="*/ 1060831 h 1927097"/>
              <a:gd name="connsiteX272" fmla="*/ 2085659 w 9611734"/>
              <a:gd name="connsiteY272" fmla="*/ 1060831 h 1927097"/>
              <a:gd name="connsiteX273" fmla="*/ 2085659 w 9611734"/>
              <a:gd name="connsiteY273" fmla="*/ 1421965 h 1927097"/>
              <a:gd name="connsiteX274" fmla="*/ 1903559 w 9611734"/>
              <a:gd name="connsiteY274" fmla="*/ 1292664 h 1927097"/>
              <a:gd name="connsiteX275" fmla="*/ 1646970 w 9611734"/>
              <a:gd name="connsiteY275" fmla="*/ 1613555 h 1927097"/>
              <a:gd name="connsiteX276" fmla="*/ 1894971 w 9611734"/>
              <a:gd name="connsiteY276" fmla="*/ 1927098 h 1927097"/>
              <a:gd name="connsiteX277" fmla="*/ 2085659 w 9611734"/>
              <a:gd name="connsiteY277" fmla="*/ 1791672 h 1927097"/>
              <a:gd name="connsiteX278" fmla="*/ 2085659 w 9611734"/>
              <a:gd name="connsiteY278" fmla="*/ 1838039 h 1927097"/>
              <a:gd name="connsiteX279" fmla="*/ 2091794 w 9611734"/>
              <a:gd name="connsiteY279" fmla="*/ 1914850 h 1927097"/>
              <a:gd name="connsiteX280" fmla="*/ 2194499 w 9611734"/>
              <a:gd name="connsiteY280" fmla="*/ 1914850 h 1927097"/>
              <a:gd name="connsiteX281" fmla="*/ 2187138 w 9611734"/>
              <a:gd name="connsiteY281" fmla="*/ 1787998 h 1927097"/>
              <a:gd name="connsiteX282" fmla="*/ 2187138 w 9611734"/>
              <a:gd name="connsiteY282" fmla="*/ 1060831 h 1927097"/>
              <a:gd name="connsiteX283" fmla="*/ 2956729 w 9611734"/>
              <a:gd name="connsiteY283" fmla="*/ 1060831 h 1927097"/>
              <a:gd name="connsiteX284" fmla="*/ 2296854 w 9611734"/>
              <a:gd name="connsiteY284" fmla="*/ 1060831 h 1927097"/>
              <a:gd name="connsiteX285" fmla="*/ 2296854 w 9611734"/>
              <a:gd name="connsiteY285" fmla="*/ 1149890 h 1927097"/>
              <a:gd name="connsiteX286" fmla="*/ 2574300 w 9611734"/>
              <a:gd name="connsiteY286" fmla="*/ 1149890 h 1927097"/>
              <a:gd name="connsiteX287" fmla="*/ 2574300 w 9611734"/>
              <a:gd name="connsiteY287" fmla="*/ 1914850 h 1927097"/>
              <a:gd name="connsiteX288" fmla="*/ 2680686 w 9611734"/>
              <a:gd name="connsiteY288" fmla="*/ 1914850 h 1927097"/>
              <a:gd name="connsiteX289" fmla="*/ 2680686 w 9611734"/>
              <a:gd name="connsiteY289" fmla="*/ 1149890 h 1927097"/>
              <a:gd name="connsiteX290" fmla="*/ 2956904 w 9611734"/>
              <a:gd name="connsiteY290" fmla="*/ 1149890 h 1927097"/>
              <a:gd name="connsiteX291" fmla="*/ 2956904 w 9611734"/>
              <a:gd name="connsiteY291" fmla="*/ 1060831 h 1927097"/>
              <a:gd name="connsiteX292" fmla="*/ 4229682 w 9611734"/>
              <a:gd name="connsiteY292" fmla="*/ 1060831 h 1927097"/>
              <a:gd name="connsiteX293" fmla="*/ 4128203 w 9611734"/>
              <a:gd name="connsiteY293" fmla="*/ 1060831 h 1927097"/>
              <a:gd name="connsiteX294" fmla="*/ 4128203 w 9611734"/>
              <a:gd name="connsiteY294" fmla="*/ 1914675 h 1927097"/>
              <a:gd name="connsiteX295" fmla="*/ 4229682 w 9611734"/>
              <a:gd name="connsiteY295" fmla="*/ 1914675 h 1927097"/>
              <a:gd name="connsiteX296" fmla="*/ 4229682 w 9611734"/>
              <a:gd name="connsiteY296" fmla="*/ 1513473 h 1927097"/>
              <a:gd name="connsiteX297" fmla="*/ 4362884 w 9611734"/>
              <a:gd name="connsiteY297" fmla="*/ 1370699 h 1927097"/>
              <a:gd name="connsiteX298" fmla="*/ 4494859 w 9611734"/>
              <a:gd name="connsiteY298" fmla="*/ 1513473 h 1927097"/>
              <a:gd name="connsiteX299" fmla="*/ 4494859 w 9611734"/>
              <a:gd name="connsiteY299" fmla="*/ 1914850 h 1927097"/>
              <a:gd name="connsiteX300" fmla="*/ 4596338 w 9611734"/>
              <a:gd name="connsiteY300" fmla="*/ 1914850 h 1927097"/>
              <a:gd name="connsiteX301" fmla="*/ 4596338 w 9611734"/>
              <a:gd name="connsiteY301" fmla="*/ 1492827 h 1927097"/>
              <a:gd name="connsiteX302" fmla="*/ 4399515 w 9611734"/>
              <a:gd name="connsiteY302" fmla="*/ 1292839 h 1927097"/>
              <a:gd name="connsiteX303" fmla="*/ 4229682 w 9611734"/>
              <a:gd name="connsiteY303" fmla="*/ 1399044 h 1927097"/>
              <a:gd name="connsiteX304" fmla="*/ 4229682 w 9611734"/>
              <a:gd name="connsiteY304" fmla="*/ 1060831 h 192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9611734" h="1927097">
                <a:moveTo>
                  <a:pt x="950465" y="818675"/>
                </a:moveTo>
                <a:cubicBezTo>
                  <a:pt x="856347" y="818675"/>
                  <a:pt x="803768" y="729617"/>
                  <a:pt x="803768" y="568646"/>
                </a:cubicBezTo>
                <a:cubicBezTo>
                  <a:pt x="803768" y="405226"/>
                  <a:pt x="856347" y="318617"/>
                  <a:pt x="950465" y="318617"/>
                </a:cubicBezTo>
                <a:cubicBezTo>
                  <a:pt x="1044582" y="318617"/>
                  <a:pt x="1097162" y="406451"/>
                  <a:pt x="1097162" y="568646"/>
                </a:cubicBezTo>
                <a:cubicBezTo>
                  <a:pt x="1097162" y="732066"/>
                  <a:pt x="1044582" y="818675"/>
                  <a:pt x="950465" y="818675"/>
                </a:cubicBezTo>
                <a:moveTo>
                  <a:pt x="950465" y="251429"/>
                </a:moveTo>
                <a:cubicBezTo>
                  <a:pt x="758549" y="251429"/>
                  <a:pt x="652338" y="394203"/>
                  <a:pt x="652338" y="568646"/>
                </a:cubicBezTo>
                <a:cubicBezTo>
                  <a:pt x="652338" y="743089"/>
                  <a:pt x="758724" y="885863"/>
                  <a:pt x="950465" y="885863"/>
                </a:cubicBezTo>
                <a:cubicBezTo>
                  <a:pt x="1142381" y="885863"/>
                  <a:pt x="1248591" y="743089"/>
                  <a:pt x="1248591" y="568646"/>
                </a:cubicBezTo>
                <a:cubicBezTo>
                  <a:pt x="1248767" y="394028"/>
                  <a:pt x="1142381" y="251429"/>
                  <a:pt x="950465" y="251429"/>
                </a:cubicBezTo>
                <a:moveTo>
                  <a:pt x="2283534" y="251429"/>
                </a:moveTo>
                <a:cubicBezTo>
                  <a:pt x="2193097" y="251429"/>
                  <a:pt x="2142971" y="290447"/>
                  <a:pt x="2114929" y="340488"/>
                </a:cubicBezTo>
                <a:lnTo>
                  <a:pt x="2107568" y="340488"/>
                </a:lnTo>
                <a:lnTo>
                  <a:pt x="2107568" y="263677"/>
                </a:lnTo>
                <a:lnTo>
                  <a:pt x="1963324" y="263677"/>
                </a:lnTo>
                <a:lnTo>
                  <a:pt x="1963324" y="873615"/>
                </a:lnTo>
                <a:lnTo>
                  <a:pt x="2107568" y="873615"/>
                </a:lnTo>
                <a:lnTo>
                  <a:pt x="2107568" y="479412"/>
                </a:lnTo>
                <a:cubicBezTo>
                  <a:pt x="2107568" y="389129"/>
                  <a:pt x="2154013" y="336638"/>
                  <a:pt x="2228501" y="336638"/>
                </a:cubicBezTo>
                <a:cubicBezTo>
                  <a:pt x="2300535" y="336638"/>
                  <a:pt x="2332433" y="384230"/>
                  <a:pt x="2332433" y="456142"/>
                </a:cubicBezTo>
                <a:lnTo>
                  <a:pt x="2332433" y="873265"/>
                </a:lnTo>
                <a:lnTo>
                  <a:pt x="2476677" y="873265"/>
                </a:lnTo>
                <a:lnTo>
                  <a:pt x="2476677" y="455092"/>
                </a:lnTo>
                <a:cubicBezTo>
                  <a:pt x="2476502" y="329465"/>
                  <a:pt x="2410602" y="251429"/>
                  <a:pt x="2283534" y="251429"/>
                </a:cubicBezTo>
                <a:moveTo>
                  <a:pt x="2803897" y="251429"/>
                </a:moveTo>
                <a:cubicBezTo>
                  <a:pt x="2670696" y="251429"/>
                  <a:pt x="2570444" y="307594"/>
                  <a:pt x="2570444" y="427097"/>
                </a:cubicBezTo>
                <a:cubicBezTo>
                  <a:pt x="2570444" y="528403"/>
                  <a:pt x="2640024" y="583168"/>
                  <a:pt x="2718368" y="602765"/>
                </a:cubicBezTo>
                <a:lnTo>
                  <a:pt x="2840528" y="633209"/>
                </a:lnTo>
                <a:cubicBezTo>
                  <a:pt x="2905201" y="649131"/>
                  <a:pt x="2934645" y="672227"/>
                  <a:pt x="2934645" y="723493"/>
                </a:cubicBezTo>
                <a:cubicBezTo>
                  <a:pt x="2934645" y="785781"/>
                  <a:pt x="2890654" y="821125"/>
                  <a:pt x="2813712" y="821125"/>
                </a:cubicBezTo>
                <a:cubicBezTo>
                  <a:pt x="2730636" y="821125"/>
                  <a:pt x="2687872" y="780882"/>
                  <a:pt x="2674376" y="679576"/>
                </a:cubicBezTo>
                <a:lnTo>
                  <a:pt x="2544855" y="716144"/>
                </a:lnTo>
                <a:cubicBezTo>
                  <a:pt x="2552216" y="821125"/>
                  <a:pt x="2650014" y="885688"/>
                  <a:pt x="2797763" y="885688"/>
                </a:cubicBezTo>
                <a:cubicBezTo>
                  <a:pt x="2962688" y="885688"/>
                  <a:pt x="3051898" y="808877"/>
                  <a:pt x="3051898" y="686924"/>
                </a:cubicBezTo>
                <a:cubicBezTo>
                  <a:pt x="3051898" y="572320"/>
                  <a:pt x="2972503" y="524729"/>
                  <a:pt x="2889427" y="503908"/>
                </a:cubicBezTo>
                <a:lnTo>
                  <a:pt x="2772174" y="474688"/>
                </a:lnTo>
                <a:cubicBezTo>
                  <a:pt x="2713461" y="459991"/>
                  <a:pt x="2687872" y="433221"/>
                  <a:pt x="2687872" y="394203"/>
                </a:cubicBezTo>
                <a:cubicBezTo>
                  <a:pt x="2687872" y="345387"/>
                  <a:pt x="2729409" y="316167"/>
                  <a:pt x="2791804" y="316167"/>
                </a:cubicBezTo>
                <a:cubicBezTo>
                  <a:pt x="2865065" y="316167"/>
                  <a:pt x="2910284" y="356410"/>
                  <a:pt x="2916418" y="433221"/>
                </a:cubicBezTo>
                <a:lnTo>
                  <a:pt x="3038578" y="396652"/>
                </a:lnTo>
                <a:cubicBezTo>
                  <a:pt x="3023856" y="311093"/>
                  <a:pt x="2939553" y="251429"/>
                  <a:pt x="2803897" y="251429"/>
                </a:cubicBezTo>
                <a:moveTo>
                  <a:pt x="3409965" y="818675"/>
                </a:moveTo>
                <a:cubicBezTo>
                  <a:pt x="3315848" y="818675"/>
                  <a:pt x="3263268" y="729617"/>
                  <a:pt x="3263268" y="568646"/>
                </a:cubicBezTo>
                <a:cubicBezTo>
                  <a:pt x="3263268" y="405226"/>
                  <a:pt x="3315848" y="318617"/>
                  <a:pt x="3409965" y="318617"/>
                </a:cubicBezTo>
                <a:cubicBezTo>
                  <a:pt x="3504083" y="318617"/>
                  <a:pt x="3556663" y="406451"/>
                  <a:pt x="3556663" y="568646"/>
                </a:cubicBezTo>
                <a:cubicBezTo>
                  <a:pt x="3556487" y="732066"/>
                  <a:pt x="3504083" y="818675"/>
                  <a:pt x="3409965" y="818675"/>
                </a:cubicBezTo>
                <a:moveTo>
                  <a:pt x="3409965" y="251429"/>
                </a:moveTo>
                <a:cubicBezTo>
                  <a:pt x="3218050" y="251429"/>
                  <a:pt x="3111839" y="394203"/>
                  <a:pt x="3111839" y="568646"/>
                </a:cubicBezTo>
                <a:cubicBezTo>
                  <a:pt x="3111839" y="743089"/>
                  <a:pt x="3218225" y="885863"/>
                  <a:pt x="3409965" y="885863"/>
                </a:cubicBezTo>
                <a:cubicBezTo>
                  <a:pt x="3601881" y="885863"/>
                  <a:pt x="3708092" y="743089"/>
                  <a:pt x="3708092" y="568646"/>
                </a:cubicBezTo>
                <a:cubicBezTo>
                  <a:pt x="3708092" y="394028"/>
                  <a:pt x="3601706" y="251429"/>
                  <a:pt x="3409965" y="251429"/>
                </a:cubicBezTo>
                <a:moveTo>
                  <a:pt x="4113656" y="251429"/>
                </a:moveTo>
                <a:cubicBezTo>
                  <a:pt x="4023219" y="251429"/>
                  <a:pt x="3973094" y="290447"/>
                  <a:pt x="3945051" y="340488"/>
                </a:cubicBezTo>
                <a:lnTo>
                  <a:pt x="3937690" y="340488"/>
                </a:lnTo>
                <a:lnTo>
                  <a:pt x="3937690" y="263677"/>
                </a:lnTo>
                <a:lnTo>
                  <a:pt x="3793446" y="263677"/>
                </a:lnTo>
                <a:lnTo>
                  <a:pt x="3793446" y="873615"/>
                </a:lnTo>
                <a:lnTo>
                  <a:pt x="3937690" y="873615"/>
                </a:lnTo>
                <a:lnTo>
                  <a:pt x="3937690" y="479412"/>
                </a:lnTo>
                <a:cubicBezTo>
                  <a:pt x="3937690" y="389129"/>
                  <a:pt x="3984135" y="336638"/>
                  <a:pt x="4058623" y="336638"/>
                </a:cubicBezTo>
                <a:cubicBezTo>
                  <a:pt x="4130657" y="336638"/>
                  <a:pt x="4162555" y="384230"/>
                  <a:pt x="4162555" y="456142"/>
                </a:cubicBezTo>
                <a:lnTo>
                  <a:pt x="4162555" y="873265"/>
                </a:lnTo>
                <a:lnTo>
                  <a:pt x="4306799" y="873265"/>
                </a:lnTo>
                <a:lnTo>
                  <a:pt x="4306799" y="455092"/>
                </a:lnTo>
                <a:cubicBezTo>
                  <a:pt x="4306799" y="329465"/>
                  <a:pt x="4240724" y="251429"/>
                  <a:pt x="4113656" y="251429"/>
                </a:cubicBezTo>
                <a:moveTo>
                  <a:pt x="6255401" y="818675"/>
                </a:moveTo>
                <a:cubicBezTo>
                  <a:pt x="6161283" y="818675"/>
                  <a:pt x="6108704" y="729617"/>
                  <a:pt x="6108704" y="568646"/>
                </a:cubicBezTo>
                <a:cubicBezTo>
                  <a:pt x="6108704" y="405226"/>
                  <a:pt x="6161283" y="318617"/>
                  <a:pt x="6255401" y="318617"/>
                </a:cubicBezTo>
                <a:cubicBezTo>
                  <a:pt x="6349518" y="318617"/>
                  <a:pt x="6402098" y="406451"/>
                  <a:pt x="6402098" y="568646"/>
                </a:cubicBezTo>
                <a:cubicBezTo>
                  <a:pt x="6402098" y="732066"/>
                  <a:pt x="6349518" y="818675"/>
                  <a:pt x="6255401" y="818675"/>
                </a:cubicBezTo>
                <a:moveTo>
                  <a:pt x="6255401" y="251429"/>
                </a:moveTo>
                <a:cubicBezTo>
                  <a:pt x="6063485" y="251429"/>
                  <a:pt x="5957274" y="394203"/>
                  <a:pt x="5957274" y="568646"/>
                </a:cubicBezTo>
                <a:cubicBezTo>
                  <a:pt x="5957274" y="743089"/>
                  <a:pt x="6063660" y="885863"/>
                  <a:pt x="6255401" y="885863"/>
                </a:cubicBezTo>
                <a:cubicBezTo>
                  <a:pt x="6447316" y="885863"/>
                  <a:pt x="6553528" y="743089"/>
                  <a:pt x="6553528" y="568646"/>
                </a:cubicBezTo>
                <a:cubicBezTo>
                  <a:pt x="6553528" y="394028"/>
                  <a:pt x="6447316" y="251429"/>
                  <a:pt x="6255401" y="251429"/>
                </a:cubicBezTo>
                <a:moveTo>
                  <a:pt x="7588295" y="251429"/>
                </a:moveTo>
                <a:cubicBezTo>
                  <a:pt x="7497858" y="251429"/>
                  <a:pt x="7447732" y="290447"/>
                  <a:pt x="7419689" y="340488"/>
                </a:cubicBezTo>
                <a:lnTo>
                  <a:pt x="7412328" y="340488"/>
                </a:lnTo>
                <a:lnTo>
                  <a:pt x="7412328" y="263677"/>
                </a:lnTo>
                <a:lnTo>
                  <a:pt x="7268085" y="263677"/>
                </a:lnTo>
                <a:lnTo>
                  <a:pt x="7268085" y="873615"/>
                </a:lnTo>
                <a:lnTo>
                  <a:pt x="7412328" y="873615"/>
                </a:lnTo>
                <a:lnTo>
                  <a:pt x="7412328" y="479412"/>
                </a:lnTo>
                <a:cubicBezTo>
                  <a:pt x="7412328" y="389129"/>
                  <a:pt x="7458774" y="336638"/>
                  <a:pt x="7533262" y="336638"/>
                </a:cubicBezTo>
                <a:cubicBezTo>
                  <a:pt x="7605295" y="336638"/>
                  <a:pt x="7637194" y="384230"/>
                  <a:pt x="7637194" y="456142"/>
                </a:cubicBezTo>
                <a:lnTo>
                  <a:pt x="7637194" y="873265"/>
                </a:lnTo>
                <a:lnTo>
                  <a:pt x="7781438" y="873265"/>
                </a:lnTo>
                <a:lnTo>
                  <a:pt x="7781438" y="455092"/>
                </a:lnTo>
                <a:cubicBezTo>
                  <a:pt x="7781438" y="329465"/>
                  <a:pt x="7715362" y="251429"/>
                  <a:pt x="7588295" y="251429"/>
                </a:cubicBezTo>
                <a:moveTo>
                  <a:pt x="8108833" y="251429"/>
                </a:moveTo>
                <a:cubicBezTo>
                  <a:pt x="7975631" y="251429"/>
                  <a:pt x="7875380" y="307594"/>
                  <a:pt x="7875380" y="427097"/>
                </a:cubicBezTo>
                <a:cubicBezTo>
                  <a:pt x="7875380" y="528403"/>
                  <a:pt x="7944960" y="583168"/>
                  <a:pt x="8023304" y="602765"/>
                </a:cubicBezTo>
                <a:lnTo>
                  <a:pt x="8145464" y="633209"/>
                </a:lnTo>
                <a:cubicBezTo>
                  <a:pt x="8210137" y="649131"/>
                  <a:pt x="8239581" y="672227"/>
                  <a:pt x="8239581" y="723493"/>
                </a:cubicBezTo>
                <a:cubicBezTo>
                  <a:pt x="8239581" y="785781"/>
                  <a:pt x="8195589" y="821125"/>
                  <a:pt x="8118648" y="821125"/>
                </a:cubicBezTo>
                <a:cubicBezTo>
                  <a:pt x="8035573" y="821125"/>
                  <a:pt x="7992808" y="780882"/>
                  <a:pt x="7979312" y="679576"/>
                </a:cubicBezTo>
                <a:lnTo>
                  <a:pt x="7849791" y="716144"/>
                </a:lnTo>
                <a:cubicBezTo>
                  <a:pt x="7857152" y="821125"/>
                  <a:pt x="7954950" y="885688"/>
                  <a:pt x="8102699" y="885688"/>
                </a:cubicBezTo>
                <a:cubicBezTo>
                  <a:pt x="8267624" y="885688"/>
                  <a:pt x="8356834" y="808877"/>
                  <a:pt x="8356834" y="686924"/>
                </a:cubicBezTo>
                <a:cubicBezTo>
                  <a:pt x="8356834" y="572320"/>
                  <a:pt x="8277439" y="524729"/>
                  <a:pt x="8194363" y="503908"/>
                </a:cubicBezTo>
                <a:lnTo>
                  <a:pt x="8077110" y="474688"/>
                </a:lnTo>
                <a:cubicBezTo>
                  <a:pt x="8018396" y="459991"/>
                  <a:pt x="7992808" y="433221"/>
                  <a:pt x="7992808" y="394203"/>
                </a:cubicBezTo>
                <a:cubicBezTo>
                  <a:pt x="7992808" y="345387"/>
                  <a:pt x="8034346" y="316167"/>
                  <a:pt x="8096740" y="316167"/>
                </a:cubicBezTo>
                <a:cubicBezTo>
                  <a:pt x="8170001" y="316167"/>
                  <a:pt x="8215220" y="356410"/>
                  <a:pt x="8221353" y="433221"/>
                </a:cubicBezTo>
                <a:lnTo>
                  <a:pt x="8343514" y="396652"/>
                </a:lnTo>
                <a:cubicBezTo>
                  <a:pt x="8328791" y="311093"/>
                  <a:pt x="8244489" y="251429"/>
                  <a:pt x="8108833" y="251429"/>
                </a:cubicBezTo>
                <a:moveTo>
                  <a:pt x="8714726" y="818675"/>
                </a:moveTo>
                <a:cubicBezTo>
                  <a:pt x="8620608" y="818675"/>
                  <a:pt x="8568028" y="729617"/>
                  <a:pt x="8568028" y="568646"/>
                </a:cubicBezTo>
                <a:cubicBezTo>
                  <a:pt x="8568028" y="405226"/>
                  <a:pt x="8620608" y="318617"/>
                  <a:pt x="8714726" y="318617"/>
                </a:cubicBezTo>
                <a:cubicBezTo>
                  <a:pt x="8808844" y="318617"/>
                  <a:pt x="8861423" y="406451"/>
                  <a:pt x="8861423" y="568646"/>
                </a:cubicBezTo>
                <a:cubicBezTo>
                  <a:pt x="8861423" y="732066"/>
                  <a:pt x="8808844" y="818675"/>
                  <a:pt x="8714726" y="818675"/>
                </a:cubicBezTo>
                <a:moveTo>
                  <a:pt x="8714726" y="251429"/>
                </a:moveTo>
                <a:cubicBezTo>
                  <a:pt x="8522810" y="251429"/>
                  <a:pt x="8416599" y="394203"/>
                  <a:pt x="8416599" y="568646"/>
                </a:cubicBezTo>
                <a:cubicBezTo>
                  <a:pt x="8416599" y="743089"/>
                  <a:pt x="8522810" y="885863"/>
                  <a:pt x="8714726" y="885863"/>
                </a:cubicBezTo>
                <a:cubicBezTo>
                  <a:pt x="8906641" y="885863"/>
                  <a:pt x="9012852" y="743089"/>
                  <a:pt x="9012852" y="568646"/>
                </a:cubicBezTo>
                <a:cubicBezTo>
                  <a:pt x="9012852" y="394028"/>
                  <a:pt x="8906641" y="251429"/>
                  <a:pt x="8714726" y="251429"/>
                </a:cubicBezTo>
                <a:moveTo>
                  <a:pt x="9418592" y="251429"/>
                </a:moveTo>
                <a:cubicBezTo>
                  <a:pt x="9328155" y="251429"/>
                  <a:pt x="9278029" y="290447"/>
                  <a:pt x="9249987" y="340488"/>
                </a:cubicBezTo>
                <a:lnTo>
                  <a:pt x="9242625" y="340488"/>
                </a:lnTo>
                <a:lnTo>
                  <a:pt x="9242625" y="263677"/>
                </a:lnTo>
                <a:lnTo>
                  <a:pt x="9098382" y="263677"/>
                </a:lnTo>
                <a:lnTo>
                  <a:pt x="9098382" y="873615"/>
                </a:lnTo>
                <a:lnTo>
                  <a:pt x="9242625" y="873615"/>
                </a:lnTo>
                <a:lnTo>
                  <a:pt x="9242625" y="479412"/>
                </a:lnTo>
                <a:cubicBezTo>
                  <a:pt x="9242625" y="389129"/>
                  <a:pt x="9289071" y="336638"/>
                  <a:pt x="9363559" y="336638"/>
                </a:cubicBezTo>
                <a:cubicBezTo>
                  <a:pt x="9435593" y="336638"/>
                  <a:pt x="9467491" y="384230"/>
                  <a:pt x="9467491" y="456142"/>
                </a:cubicBezTo>
                <a:lnTo>
                  <a:pt x="9467491" y="873265"/>
                </a:lnTo>
                <a:lnTo>
                  <a:pt x="9611734" y="873265"/>
                </a:lnTo>
                <a:lnTo>
                  <a:pt x="9611734" y="455092"/>
                </a:lnTo>
                <a:cubicBezTo>
                  <a:pt x="9611560" y="329465"/>
                  <a:pt x="9545660" y="251429"/>
                  <a:pt x="9418592" y="251429"/>
                </a:cubicBezTo>
                <a:moveTo>
                  <a:pt x="566984" y="19596"/>
                </a:moveTo>
                <a:lnTo>
                  <a:pt x="415379" y="19596"/>
                </a:lnTo>
                <a:lnTo>
                  <a:pt x="415379" y="650356"/>
                </a:lnTo>
                <a:cubicBezTo>
                  <a:pt x="415379" y="752887"/>
                  <a:pt x="376295" y="813776"/>
                  <a:pt x="283404" y="813776"/>
                </a:cubicBezTo>
                <a:cubicBezTo>
                  <a:pt x="191740" y="813776"/>
                  <a:pt x="151429" y="749213"/>
                  <a:pt x="151429" y="638108"/>
                </a:cubicBezTo>
                <a:lnTo>
                  <a:pt x="151429" y="521055"/>
                </a:lnTo>
                <a:lnTo>
                  <a:pt x="0" y="558848"/>
                </a:lnTo>
                <a:lnTo>
                  <a:pt x="0" y="611338"/>
                </a:lnTo>
                <a:cubicBezTo>
                  <a:pt x="0" y="771084"/>
                  <a:pt x="79395" y="893212"/>
                  <a:pt x="283580" y="893212"/>
                </a:cubicBezTo>
                <a:cubicBezTo>
                  <a:pt x="487589" y="893212"/>
                  <a:pt x="566984" y="771259"/>
                  <a:pt x="566984" y="611338"/>
                </a:cubicBezTo>
                <a:lnTo>
                  <a:pt x="566984" y="19596"/>
                </a:lnTo>
                <a:moveTo>
                  <a:pt x="1478364" y="19596"/>
                </a:moveTo>
                <a:lnTo>
                  <a:pt x="1334121" y="19596"/>
                </a:lnTo>
                <a:lnTo>
                  <a:pt x="1334121" y="873440"/>
                </a:lnTo>
                <a:lnTo>
                  <a:pt x="1478364" y="873440"/>
                </a:lnTo>
                <a:lnTo>
                  <a:pt x="1478364" y="479412"/>
                </a:lnTo>
                <a:cubicBezTo>
                  <a:pt x="1478364" y="389129"/>
                  <a:pt x="1524810" y="336638"/>
                  <a:pt x="1599298" y="336638"/>
                </a:cubicBezTo>
                <a:cubicBezTo>
                  <a:pt x="1671332" y="336638"/>
                  <a:pt x="1703230" y="384230"/>
                  <a:pt x="1703230" y="456142"/>
                </a:cubicBezTo>
                <a:lnTo>
                  <a:pt x="1703230" y="873265"/>
                </a:lnTo>
                <a:lnTo>
                  <a:pt x="1847474" y="873265"/>
                </a:lnTo>
                <a:lnTo>
                  <a:pt x="1847474" y="455092"/>
                </a:lnTo>
                <a:cubicBezTo>
                  <a:pt x="1847474" y="329465"/>
                  <a:pt x="1781398" y="251429"/>
                  <a:pt x="1654331" y="251429"/>
                </a:cubicBezTo>
                <a:cubicBezTo>
                  <a:pt x="1563894" y="251429"/>
                  <a:pt x="1513768" y="290447"/>
                  <a:pt x="1485726" y="340488"/>
                </a:cubicBezTo>
                <a:lnTo>
                  <a:pt x="1478364" y="340488"/>
                </a:lnTo>
                <a:lnTo>
                  <a:pt x="1478364" y="19596"/>
                </a:lnTo>
                <a:moveTo>
                  <a:pt x="5871744" y="19596"/>
                </a:moveTo>
                <a:lnTo>
                  <a:pt x="5720315" y="19596"/>
                </a:lnTo>
                <a:lnTo>
                  <a:pt x="5720315" y="650356"/>
                </a:lnTo>
                <a:cubicBezTo>
                  <a:pt x="5720315" y="752887"/>
                  <a:pt x="5681231" y="813776"/>
                  <a:pt x="5588340" y="813776"/>
                </a:cubicBezTo>
                <a:cubicBezTo>
                  <a:pt x="5496676" y="813776"/>
                  <a:pt x="5456366" y="749213"/>
                  <a:pt x="5456366" y="638108"/>
                </a:cubicBezTo>
                <a:lnTo>
                  <a:pt x="5456366" y="521055"/>
                </a:lnTo>
                <a:lnTo>
                  <a:pt x="5304936" y="558848"/>
                </a:lnTo>
                <a:lnTo>
                  <a:pt x="5304936" y="611338"/>
                </a:lnTo>
                <a:cubicBezTo>
                  <a:pt x="5304936" y="771084"/>
                  <a:pt x="5384331" y="893212"/>
                  <a:pt x="5588515" y="893212"/>
                </a:cubicBezTo>
                <a:cubicBezTo>
                  <a:pt x="5792700" y="893212"/>
                  <a:pt x="5871920" y="771259"/>
                  <a:pt x="5871920" y="611338"/>
                </a:cubicBezTo>
                <a:lnTo>
                  <a:pt x="5871920" y="19596"/>
                </a:lnTo>
                <a:moveTo>
                  <a:pt x="6783125" y="19596"/>
                </a:moveTo>
                <a:lnTo>
                  <a:pt x="6638882" y="19596"/>
                </a:lnTo>
                <a:lnTo>
                  <a:pt x="6638882" y="873440"/>
                </a:lnTo>
                <a:lnTo>
                  <a:pt x="6783125" y="873440"/>
                </a:lnTo>
                <a:lnTo>
                  <a:pt x="6783125" y="479412"/>
                </a:lnTo>
                <a:cubicBezTo>
                  <a:pt x="6783125" y="389129"/>
                  <a:pt x="6829571" y="336638"/>
                  <a:pt x="6904059" y="336638"/>
                </a:cubicBezTo>
                <a:cubicBezTo>
                  <a:pt x="6976092" y="336638"/>
                  <a:pt x="7007991" y="384230"/>
                  <a:pt x="7007991" y="456142"/>
                </a:cubicBezTo>
                <a:lnTo>
                  <a:pt x="7007991" y="873265"/>
                </a:lnTo>
                <a:lnTo>
                  <a:pt x="7152234" y="873265"/>
                </a:lnTo>
                <a:lnTo>
                  <a:pt x="7152234" y="455092"/>
                </a:lnTo>
                <a:cubicBezTo>
                  <a:pt x="7152234" y="329465"/>
                  <a:pt x="7086335" y="251429"/>
                  <a:pt x="6959092" y="251429"/>
                </a:cubicBezTo>
                <a:cubicBezTo>
                  <a:pt x="6868655" y="251429"/>
                  <a:pt x="6818529" y="290447"/>
                  <a:pt x="6790486" y="340488"/>
                </a:cubicBezTo>
                <a:lnTo>
                  <a:pt x="6783125" y="340488"/>
                </a:lnTo>
                <a:lnTo>
                  <a:pt x="6783125" y="19596"/>
                </a:lnTo>
                <a:moveTo>
                  <a:pt x="4781944" y="803978"/>
                </a:moveTo>
                <a:cubicBezTo>
                  <a:pt x="4664691" y="803978"/>
                  <a:pt x="4592482" y="708795"/>
                  <a:pt x="4592482" y="607489"/>
                </a:cubicBezTo>
                <a:cubicBezTo>
                  <a:pt x="4592482" y="543976"/>
                  <a:pt x="4620524" y="485536"/>
                  <a:pt x="4666970" y="452642"/>
                </a:cubicBezTo>
                <a:lnTo>
                  <a:pt x="4943188" y="753937"/>
                </a:lnTo>
                <a:cubicBezTo>
                  <a:pt x="4892010" y="784382"/>
                  <a:pt x="4834523" y="803978"/>
                  <a:pt x="4781944" y="803978"/>
                </a:cubicBezTo>
                <a:moveTo>
                  <a:pt x="5050801" y="653855"/>
                </a:moveTo>
                <a:lnTo>
                  <a:pt x="4811388" y="390354"/>
                </a:lnTo>
                <a:cubicBezTo>
                  <a:pt x="4854153" y="373207"/>
                  <a:pt x="4895691" y="367083"/>
                  <a:pt x="4929868" y="367083"/>
                </a:cubicBezTo>
                <a:cubicBezTo>
                  <a:pt x="5028893" y="367083"/>
                  <a:pt x="5089885" y="424472"/>
                  <a:pt x="5089885" y="523154"/>
                </a:cubicBezTo>
                <a:cubicBezTo>
                  <a:pt x="5089885" y="567246"/>
                  <a:pt x="5077617" y="612388"/>
                  <a:pt x="5050801" y="653855"/>
                </a:cubicBezTo>
                <a:moveTo>
                  <a:pt x="4778263" y="355010"/>
                </a:moveTo>
                <a:lnTo>
                  <a:pt x="4725684" y="296396"/>
                </a:lnTo>
                <a:cubicBezTo>
                  <a:pt x="4679238" y="245130"/>
                  <a:pt x="4665743" y="213461"/>
                  <a:pt x="4665743" y="175668"/>
                </a:cubicBezTo>
                <a:cubicBezTo>
                  <a:pt x="4665743" y="104981"/>
                  <a:pt x="4710961" y="64738"/>
                  <a:pt x="4781768" y="64738"/>
                </a:cubicBezTo>
                <a:cubicBezTo>
                  <a:pt x="4853803" y="64738"/>
                  <a:pt x="4896568" y="106206"/>
                  <a:pt x="4896568" y="181792"/>
                </a:cubicBezTo>
                <a:cubicBezTo>
                  <a:pt x="4896743" y="251429"/>
                  <a:pt x="4862566" y="317217"/>
                  <a:pt x="4778263" y="355010"/>
                </a:cubicBezTo>
                <a:moveTo>
                  <a:pt x="4785624" y="0"/>
                </a:moveTo>
                <a:cubicBezTo>
                  <a:pt x="4617019" y="0"/>
                  <a:pt x="4533943" y="93958"/>
                  <a:pt x="4533943" y="211011"/>
                </a:cubicBezTo>
                <a:cubicBezTo>
                  <a:pt x="4533943" y="274350"/>
                  <a:pt x="4560759" y="337863"/>
                  <a:pt x="4631741" y="414674"/>
                </a:cubicBezTo>
                <a:lnTo>
                  <a:pt x="4632968" y="417124"/>
                </a:lnTo>
                <a:cubicBezTo>
                  <a:pt x="4513262" y="474513"/>
                  <a:pt x="4458228" y="567246"/>
                  <a:pt x="4458228" y="662254"/>
                </a:cubicBezTo>
                <a:cubicBezTo>
                  <a:pt x="4458228" y="787881"/>
                  <a:pt x="4554800" y="892862"/>
                  <a:pt x="4703775" y="892862"/>
                </a:cubicBezTo>
                <a:cubicBezTo>
                  <a:pt x="4789305" y="892862"/>
                  <a:pt x="4889557" y="857518"/>
                  <a:pt x="4979994" y="794005"/>
                </a:cubicBezTo>
                <a:lnTo>
                  <a:pt x="5053255" y="873265"/>
                </a:lnTo>
                <a:lnTo>
                  <a:pt x="5245170" y="873265"/>
                </a:lnTo>
                <a:lnTo>
                  <a:pt x="5245170" y="867141"/>
                </a:lnTo>
                <a:lnTo>
                  <a:pt x="5088834" y="695148"/>
                </a:lnTo>
                <a:cubicBezTo>
                  <a:pt x="5154909" y="617112"/>
                  <a:pt x="5192766" y="531728"/>
                  <a:pt x="5192766" y="457191"/>
                </a:cubicBezTo>
                <a:cubicBezTo>
                  <a:pt x="5192766" y="364458"/>
                  <a:pt x="5130372" y="302345"/>
                  <a:pt x="5032749" y="302345"/>
                </a:cubicBezTo>
                <a:cubicBezTo>
                  <a:pt x="4981396" y="302345"/>
                  <a:pt x="4923909" y="317042"/>
                  <a:pt x="4886051" y="331564"/>
                </a:cubicBezTo>
                <a:lnTo>
                  <a:pt x="4883598" y="326665"/>
                </a:lnTo>
                <a:cubicBezTo>
                  <a:pt x="4976489" y="276624"/>
                  <a:pt x="5015573" y="230258"/>
                  <a:pt x="5015573" y="165695"/>
                </a:cubicBezTo>
                <a:cubicBezTo>
                  <a:pt x="5015398" y="73312"/>
                  <a:pt x="4932322" y="0"/>
                  <a:pt x="4785624" y="0"/>
                </a:cubicBezTo>
                <a:moveTo>
                  <a:pt x="1128885" y="1543918"/>
                </a:moveTo>
                <a:cubicBezTo>
                  <a:pt x="1142381" y="1436662"/>
                  <a:pt x="1197239" y="1375599"/>
                  <a:pt x="1293810" y="1375599"/>
                </a:cubicBezTo>
                <a:cubicBezTo>
                  <a:pt x="1385474" y="1375599"/>
                  <a:pt x="1439280" y="1430538"/>
                  <a:pt x="1441734" y="1543918"/>
                </a:cubicBezTo>
                <a:lnTo>
                  <a:pt x="1128885" y="1543918"/>
                </a:lnTo>
                <a:moveTo>
                  <a:pt x="1293810" y="1292664"/>
                </a:moveTo>
                <a:cubicBezTo>
                  <a:pt x="1132566" y="1292664"/>
                  <a:pt x="1020045" y="1406043"/>
                  <a:pt x="1020045" y="1614780"/>
                </a:cubicBezTo>
                <a:cubicBezTo>
                  <a:pt x="1020045" y="1814768"/>
                  <a:pt x="1123978" y="1927098"/>
                  <a:pt x="1293810" y="1927098"/>
                </a:cubicBezTo>
                <a:cubicBezTo>
                  <a:pt x="1433146" y="1927098"/>
                  <a:pt x="1521129" y="1847837"/>
                  <a:pt x="1543037" y="1728334"/>
                </a:cubicBezTo>
                <a:lnTo>
                  <a:pt x="1450147" y="1704013"/>
                </a:lnTo>
                <a:cubicBezTo>
                  <a:pt x="1434198" y="1806545"/>
                  <a:pt x="1379339" y="1841888"/>
                  <a:pt x="1303450" y="1841888"/>
                </a:cubicBezTo>
                <a:cubicBezTo>
                  <a:pt x="1182516" y="1841888"/>
                  <a:pt x="1128710" y="1752829"/>
                  <a:pt x="1125029" y="1616180"/>
                </a:cubicBezTo>
                <a:lnTo>
                  <a:pt x="1544089" y="1616180"/>
                </a:lnTo>
                <a:lnTo>
                  <a:pt x="1544089" y="1582061"/>
                </a:lnTo>
                <a:cubicBezTo>
                  <a:pt x="1544440" y="1368250"/>
                  <a:pt x="1428238" y="1292664"/>
                  <a:pt x="1293810" y="1292664"/>
                </a:cubicBezTo>
                <a:moveTo>
                  <a:pt x="2967595" y="1543918"/>
                </a:moveTo>
                <a:cubicBezTo>
                  <a:pt x="2981091" y="1436662"/>
                  <a:pt x="3035949" y="1375599"/>
                  <a:pt x="3132520" y="1375599"/>
                </a:cubicBezTo>
                <a:cubicBezTo>
                  <a:pt x="3224184" y="1375599"/>
                  <a:pt x="3277991" y="1430538"/>
                  <a:pt x="3280444" y="1543918"/>
                </a:cubicBezTo>
                <a:lnTo>
                  <a:pt x="2967595" y="1543918"/>
                </a:lnTo>
                <a:moveTo>
                  <a:pt x="3132520" y="1292664"/>
                </a:moveTo>
                <a:cubicBezTo>
                  <a:pt x="2971276" y="1292664"/>
                  <a:pt x="2858756" y="1406043"/>
                  <a:pt x="2858756" y="1614780"/>
                </a:cubicBezTo>
                <a:cubicBezTo>
                  <a:pt x="2858756" y="1814768"/>
                  <a:pt x="2962688" y="1927098"/>
                  <a:pt x="3132520" y="1927098"/>
                </a:cubicBezTo>
                <a:cubicBezTo>
                  <a:pt x="3271856" y="1927098"/>
                  <a:pt x="3359839" y="1847837"/>
                  <a:pt x="3381748" y="1728334"/>
                </a:cubicBezTo>
                <a:lnTo>
                  <a:pt x="3288857" y="1704013"/>
                </a:lnTo>
                <a:cubicBezTo>
                  <a:pt x="3272908" y="1806545"/>
                  <a:pt x="3218050" y="1841888"/>
                  <a:pt x="3142160" y="1841888"/>
                </a:cubicBezTo>
                <a:cubicBezTo>
                  <a:pt x="3021227" y="1841888"/>
                  <a:pt x="2967420" y="1752829"/>
                  <a:pt x="2963740" y="1616180"/>
                </a:cubicBezTo>
                <a:lnTo>
                  <a:pt x="3382799" y="1616180"/>
                </a:lnTo>
                <a:lnTo>
                  <a:pt x="3382799" y="1582061"/>
                </a:lnTo>
                <a:cubicBezTo>
                  <a:pt x="3383150" y="1368250"/>
                  <a:pt x="3266949" y="1292664"/>
                  <a:pt x="3132520" y="1292664"/>
                </a:cubicBezTo>
                <a:moveTo>
                  <a:pt x="3766631" y="1292664"/>
                </a:moveTo>
                <a:cubicBezTo>
                  <a:pt x="3599252" y="1292664"/>
                  <a:pt x="3485505" y="1409717"/>
                  <a:pt x="3485505" y="1616005"/>
                </a:cubicBezTo>
                <a:cubicBezTo>
                  <a:pt x="3485505" y="1818442"/>
                  <a:pt x="3596623" y="1927098"/>
                  <a:pt x="3761723" y="1927098"/>
                </a:cubicBezTo>
                <a:cubicBezTo>
                  <a:pt x="3910874" y="1927098"/>
                  <a:pt x="3995177" y="1835589"/>
                  <a:pt x="4012178" y="1709962"/>
                </a:cubicBezTo>
                <a:lnTo>
                  <a:pt x="3915606" y="1686692"/>
                </a:lnTo>
                <a:cubicBezTo>
                  <a:pt x="3898430" y="1801296"/>
                  <a:pt x="3849531" y="1840313"/>
                  <a:pt x="3768909" y="1840313"/>
                </a:cubicBezTo>
                <a:cubicBezTo>
                  <a:pt x="3651657" y="1840313"/>
                  <a:pt x="3591716" y="1754929"/>
                  <a:pt x="3591716" y="1608481"/>
                </a:cubicBezTo>
                <a:cubicBezTo>
                  <a:pt x="3591716" y="1455909"/>
                  <a:pt x="3655337" y="1379098"/>
                  <a:pt x="3764002" y="1379098"/>
                </a:cubicBezTo>
                <a:cubicBezTo>
                  <a:pt x="3840943" y="1379098"/>
                  <a:pt x="3897204" y="1416891"/>
                  <a:pt x="3915606" y="1525546"/>
                </a:cubicBezTo>
                <a:lnTo>
                  <a:pt x="4012178" y="1502275"/>
                </a:lnTo>
                <a:cubicBezTo>
                  <a:pt x="3995177" y="1378048"/>
                  <a:pt x="3910874" y="1292664"/>
                  <a:pt x="3766631" y="1292664"/>
                </a:cubicBezTo>
                <a:moveTo>
                  <a:pt x="879833" y="1060831"/>
                </a:moveTo>
                <a:lnTo>
                  <a:pt x="718589" y="1060831"/>
                </a:lnTo>
                <a:lnTo>
                  <a:pt x="465680" y="1748805"/>
                </a:lnTo>
                <a:lnTo>
                  <a:pt x="211545" y="1060831"/>
                </a:lnTo>
                <a:lnTo>
                  <a:pt x="42765" y="1060831"/>
                </a:lnTo>
                <a:lnTo>
                  <a:pt x="42765" y="1914675"/>
                </a:lnTo>
                <a:lnTo>
                  <a:pt x="148976" y="1914675"/>
                </a:lnTo>
                <a:lnTo>
                  <a:pt x="148976" y="1179284"/>
                </a:lnTo>
                <a:lnTo>
                  <a:pt x="421513" y="1914850"/>
                </a:lnTo>
                <a:lnTo>
                  <a:pt x="503362" y="1914850"/>
                </a:lnTo>
                <a:lnTo>
                  <a:pt x="773447" y="1178060"/>
                </a:lnTo>
                <a:lnTo>
                  <a:pt x="773447" y="1914850"/>
                </a:lnTo>
                <a:lnTo>
                  <a:pt x="879833" y="1914850"/>
                </a:lnTo>
                <a:lnTo>
                  <a:pt x="879833" y="1060831"/>
                </a:lnTo>
                <a:moveTo>
                  <a:pt x="1920559" y="1840488"/>
                </a:moveTo>
                <a:cubicBezTo>
                  <a:pt x="1820307" y="1840488"/>
                  <a:pt x="1753181" y="1768577"/>
                  <a:pt x="1753181" y="1609881"/>
                </a:cubicBezTo>
                <a:cubicBezTo>
                  <a:pt x="1753181" y="1450135"/>
                  <a:pt x="1820307" y="1379273"/>
                  <a:pt x="1920559" y="1379273"/>
                </a:cubicBezTo>
                <a:cubicBezTo>
                  <a:pt x="2020811" y="1379273"/>
                  <a:pt x="2087938" y="1449960"/>
                  <a:pt x="2087938" y="1609881"/>
                </a:cubicBezTo>
                <a:cubicBezTo>
                  <a:pt x="2087938" y="1768402"/>
                  <a:pt x="2020811" y="1840488"/>
                  <a:pt x="1920559" y="1840488"/>
                </a:cubicBezTo>
                <a:moveTo>
                  <a:pt x="2186963" y="1060831"/>
                </a:moveTo>
                <a:lnTo>
                  <a:pt x="2085659" y="1060831"/>
                </a:lnTo>
                <a:lnTo>
                  <a:pt x="2085659" y="1421965"/>
                </a:lnTo>
                <a:cubicBezTo>
                  <a:pt x="2063576" y="1354777"/>
                  <a:pt x="2009945" y="1292664"/>
                  <a:pt x="1903559" y="1292664"/>
                </a:cubicBezTo>
                <a:cubicBezTo>
                  <a:pt x="1766676" y="1292664"/>
                  <a:pt x="1646970" y="1400094"/>
                  <a:pt x="1646970" y="1613555"/>
                </a:cubicBezTo>
                <a:cubicBezTo>
                  <a:pt x="1646970" y="1829465"/>
                  <a:pt x="1766676" y="1927098"/>
                  <a:pt x="1894971" y="1927098"/>
                </a:cubicBezTo>
                <a:cubicBezTo>
                  <a:pt x="1991542" y="1927098"/>
                  <a:pt x="2062349" y="1870933"/>
                  <a:pt x="2085659" y="1791672"/>
                </a:cubicBezTo>
                <a:lnTo>
                  <a:pt x="2085659" y="1838039"/>
                </a:lnTo>
                <a:cubicBezTo>
                  <a:pt x="2085659" y="1866034"/>
                  <a:pt x="2088113" y="1896653"/>
                  <a:pt x="2091794" y="1914850"/>
                </a:cubicBezTo>
                <a:lnTo>
                  <a:pt x="2194499" y="1914850"/>
                </a:lnTo>
                <a:cubicBezTo>
                  <a:pt x="2189592" y="1885630"/>
                  <a:pt x="2187138" y="1842938"/>
                  <a:pt x="2187138" y="1787998"/>
                </a:cubicBezTo>
                <a:lnTo>
                  <a:pt x="2187138" y="1060831"/>
                </a:lnTo>
                <a:moveTo>
                  <a:pt x="2956729" y="1060831"/>
                </a:moveTo>
                <a:lnTo>
                  <a:pt x="2296854" y="1060831"/>
                </a:lnTo>
                <a:lnTo>
                  <a:pt x="2296854" y="1149890"/>
                </a:lnTo>
                <a:lnTo>
                  <a:pt x="2574300" y="1149890"/>
                </a:lnTo>
                <a:lnTo>
                  <a:pt x="2574300" y="1914850"/>
                </a:lnTo>
                <a:lnTo>
                  <a:pt x="2680686" y="1914850"/>
                </a:lnTo>
                <a:lnTo>
                  <a:pt x="2680686" y="1149890"/>
                </a:lnTo>
                <a:lnTo>
                  <a:pt x="2956904" y="1149890"/>
                </a:lnTo>
                <a:lnTo>
                  <a:pt x="2956904" y="1060831"/>
                </a:lnTo>
                <a:moveTo>
                  <a:pt x="4229682" y="1060831"/>
                </a:moveTo>
                <a:lnTo>
                  <a:pt x="4128203" y="1060831"/>
                </a:lnTo>
                <a:lnTo>
                  <a:pt x="4128203" y="1914675"/>
                </a:lnTo>
                <a:lnTo>
                  <a:pt x="4229682" y="1914675"/>
                </a:lnTo>
                <a:lnTo>
                  <a:pt x="4229682" y="1513473"/>
                </a:lnTo>
                <a:cubicBezTo>
                  <a:pt x="4229682" y="1428089"/>
                  <a:pt x="4272447" y="1370699"/>
                  <a:pt x="4362884" y="1370699"/>
                </a:cubicBezTo>
                <a:cubicBezTo>
                  <a:pt x="4452094" y="1370699"/>
                  <a:pt x="4494859" y="1428089"/>
                  <a:pt x="4494859" y="1513473"/>
                </a:cubicBezTo>
                <a:lnTo>
                  <a:pt x="4494859" y="1914850"/>
                </a:lnTo>
                <a:lnTo>
                  <a:pt x="4596338" y="1914850"/>
                </a:lnTo>
                <a:lnTo>
                  <a:pt x="4596338" y="1492827"/>
                </a:lnTo>
                <a:cubicBezTo>
                  <a:pt x="4596338" y="1378223"/>
                  <a:pt x="4525530" y="1292839"/>
                  <a:pt x="4399515" y="1292839"/>
                </a:cubicBezTo>
                <a:cubicBezTo>
                  <a:pt x="4315212" y="1292839"/>
                  <a:pt x="4252817" y="1330632"/>
                  <a:pt x="4229682" y="1399044"/>
                </a:cubicBezTo>
                <a:lnTo>
                  <a:pt x="4229682" y="1060831"/>
                </a:lnTo>
              </a:path>
            </a:pathLst>
          </a:custGeom>
          <a:solidFill>
            <a:schemeClr val="bg1"/>
          </a:solidFill>
          <a:ln w="1752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2234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[Accessible Version]">
    <p:bg>
      <p:bgPr>
        <a:solidFill>
          <a:srgbClr val="F6F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F71E3-AC39-2207-0CC4-1E24866107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8695" y="210600"/>
            <a:ext cx="4300538" cy="646331"/>
          </a:xfrm>
        </p:spPr>
        <p:txBody>
          <a:bodyPr wrap="square" anchor="t">
            <a:spAutoFit/>
          </a:bodyPr>
          <a:lstStyle>
            <a:lvl1pPr algn="l">
              <a:lnSpc>
                <a:spcPct val="80000"/>
              </a:lnSpc>
              <a:defRPr sz="5250" b="0" i="0" spc="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Master title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62189A9-01B1-4394-4CA7-D901B0BA82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0950" y="4691063"/>
            <a:ext cx="2003975" cy="184666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/>
              <a:t>Focus area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DE21D86-CE1C-C9F1-9E55-AF63812835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854" y="4619648"/>
            <a:ext cx="13500" cy="297000"/>
          </a:xfrm>
          <a:custGeom>
            <a:avLst/>
            <a:gdLst>
              <a:gd name="connsiteX0" fmla="*/ 0 w 10800"/>
              <a:gd name="connsiteY0" fmla="*/ 0 h 97200"/>
              <a:gd name="connsiteX1" fmla="*/ 10800 w 10800"/>
              <a:gd name="connsiteY1" fmla="*/ 0 h 97200"/>
              <a:gd name="connsiteX2" fmla="*/ 10800 w 10800"/>
              <a:gd name="connsiteY2" fmla="*/ 97200 h 97200"/>
              <a:gd name="connsiteX3" fmla="*/ 0 w 10800"/>
              <a:gd name="connsiteY3" fmla="*/ 97200 h 9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0" h="97200">
                <a:moveTo>
                  <a:pt x="0" y="0"/>
                </a:moveTo>
                <a:lnTo>
                  <a:pt x="10800" y="0"/>
                </a:lnTo>
                <a:lnTo>
                  <a:pt x="10800" y="97200"/>
                </a:lnTo>
                <a:lnTo>
                  <a:pt x="0" y="972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6" name="Text Placeholder 31">
            <a:extLst>
              <a:ext uri="{FF2B5EF4-FFF2-40B4-BE49-F238E27FC236}">
                <a16:creationId xmlns:a16="http://schemas.microsoft.com/office/drawing/2014/main" id="{E47AFA7D-A34A-D03E-F7A3-33469B4BD4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5504" y="991324"/>
            <a:ext cx="2096690" cy="1418501"/>
          </a:xfrm>
        </p:spPr>
        <p:txBody>
          <a:bodyPr anchor="t"/>
          <a:lstStyle>
            <a:lvl1pPr>
              <a:spcBef>
                <a:spcPts val="0"/>
              </a:spcBef>
              <a:spcAft>
                <a:spcPts val="0"/>
              </a:spcAft>
              <a:defRPr sz="750">
                <a:solidFill>
                  <a:schemeClr val="tx1"/>
                </a:solidFill>
              </a:defRPr>
            </a:lvl1pPr>
          </a:lstStyle>
          <a:p>
            <a:r>
              <a:rPr lang="en-GB"/>
              <a:t>Supporting details – delete if not required</a:t>
            </a:r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A16D3097-29EE-4F99-DD34-B62F92479E68}"/>
              </a:ext>
            </a:extLst>
          </p:cNvPr>
          <p:cNvSpPr>
            <a:spLocks noChangeAspect="1"/>
          </p:cNvSpPr>
          <p:nvPr userDrawn="1"/>
        </p:nvSpPr>
        <p:spPr>
          <a:xfrm>
            <a:off x="221260" y="4617979"/>
            <a:ext cx="1521740" cy="305100"/>
          </a:xfrm>
          <a:custGeom>
            <a:avLst/>
            <a:gdLst>
              <a:gd name="connsiteX0" fmla="*/ 950465 w 9611734"/>
              <a:gd name="connsiteY0" fmla="*/ 818675 h 1927097"/>
              <a:gd name="connsiteX1" fmla="*/ 803768 w 9611734"/>
              <a:gd name="connsiteY1" fmla="*/ 568646 h 1927097"/>
              <a:gd name="connsiteX2" fmla="*/ 950465 w 9611734"/>
              <a:gd name="connsiteY2" fmla="*/ 318617 h 1927097"/>
              <a:gd name="connsiteX3" fmla="*/ 1097162 w 9611734"/>
              <a:gd name="connsiteY3" fmla="*/ 568646 h 1927097"/>
              <a:gd name="connsiteX4" fmla="*/ 950465 w 9611734"/>
              <a:gd name="connsiteY4" fmla="*/ 818675 h 1927097"/>
              <a:gd name="connsiteX5" fmla="*/ 950465 w 9611734"/>
              <a:gd name="connsiteY5" fmla="*/ 251429 h 1927097"/>
              <a:gd name="connsiteX6" fmla="*/ 652338 w 9611734"/>
              <a:gd name="connsiteY6" fmla="*/ 568646 h 1927097"/>
              <a:gd name="connsiteX7" fmla="*/ 950465 w 9611734"/>
              <a:gd name="connsiteY7" fmla="*/ 885863 h 1927097"/>
              <a:gd name="connsiteX8" fmla="*/ 1248591 w 9611734"/>
              <a:gd name="connsiteY8" fmla="*/ 568646 h 1927097"/>
              <a:gd name="connsiteX9" fmla="*/ 950465 w 9611734"/>
              <a:gd name="connsiteY9" fmla="*/ 251429 h 1927097"/>
              <a:gd name="connsiteX10" fmla="*/ 2283534 w 9611734"/>
              <a:gd name="connsiteY10" fmla="*/ 251429 h 1927097"/>
              <a:gd name="connsiteX11" fmla="*/ 2114929 w 9611734"/>
              <a:gd name="connsiteY11" fmla="*/ 340488 h 1927097"/>
              <a:gd name="connsiteX12" fmla="*/ 2107568 w 9611734"/>
              <a:gd name="connsiteY12" fmla="*/ 340488 h 1927097"/>
              <a:gd name="connsiteX13" fmla="*/ 2107568 w 9611734"/>
              <a:gd name="connsiteY13" fmla="*/ 263677 h 1927097"/>
              <a:gd name="connsiteX14" fmla="*/ 1963324 w 9611734"/>
              <a:gd name="connsiteY14" fmla="*/ 263677 h 1927097"/>
              <a:gd name="connsiteX15" fmla="*/ 1963324 w 9611734"/>
              <a:gd name="connsiteY15" fmla="*/ 873615 h 1927097"/>
              <a:gd name="connsiteX16" fmla="*/ 2107568 w 9611734"/>
              <a:gd name="connsiteY16" fmla="*/ 873615 h 1927097"/>
              <a:gd name="connsiteX17" fmla="*/ 2107568 w 9611734"/>
              <a:gd name="connsiteY17" fmla="*/ 479412 h 1927097"/>
              <a:gd name="connsiteX18" fmla="*/ 2228501 w 9611734"/>
              <a:gd name="connsiteY18" fmla="*/ 336638 h 1927097"/>
              <a:gd name="connsiteX19" fmla="*/ 2332433 w 9611734"/>
              <a:gd name="connsiteY19" fmla="*/ 456142 h 1927097"/>
              <a:gd name="connsiteX20" fmla="*/ 2332433 w 9611734"/>
              <a:gd name="connsiteY20" fmla="*/ 873265 h 1927097"/>
              <a:gd name="connsiteX21" fmla="*/ 2476677 w 9611734"/>
              <a:gd name="connsiteY21" fmla="*/ 873265 h 1927097"/>
              <a:gd name="connsiteX22" fmla="*/ 2476677 w 9611734"/>
              <a:gd name="connsiteY22" fmla="*/ 455092 h 1927097"/>
              <a:gd name="connsiteX23" fmla="*/ 2283534 w 9611734"/>
              <a:gd name="connsiteY23" fmla="*/ 251429 h 1927097"/>
              <a:gd name="connsiteX24" fmla="*/ 2803897 w 9611734"/>
              <a:gd name="connsiteY24" fmla="*/ 251429 h 1927097"/>
              <a:gd name="connsiteX25" fmla="*/ 2570444 w 9611734"/>
              <a:gd name="connsiteY25" fmla="*/ 427097 h 1927097"/>
              <a:gd name="connsiteX26" fmla="*/ 2718368 w 9611734"/>
              <a:gd name="connsiteY26" fmla="*/ 602765 h 1927097"/>
              <a:gd name="connsiteX27" fmla="*/ 2840528 w 9611734"/>
              <a:gd name="connsiteY27" fmla="*/ 633209 h 1927097"/>
              <a:gd name="connsiteX28" fmla="*/ 2934645 w 9611734"/>
              <a:gd name="connsiteY28" fmla="*/ 723493 h 1927097"/>
              <a:gd name="connsiteX29" fmla="*/ 2813712 w 9611734"/>
              <a:gd name="connsiteY29" fmla="*/ 821125 h 1927097"/>
              <a:gd name="connsiteX30" fmla="*/ 2674376 w 9611734"/>
              <a:gd name="connsiteY30" fmla="*/ 679576 h 1927097"/>
              <a:gd name="connsiteX31" fmla="*/ 2544855 w 9611734"/>
              <a:gd name="connsiteY31" fmla="*/ 716144 h 1927097"/>
              <a:gd name="connsiteX32" fmla="*/ 2797763 w 9611734"/>
              <a:gd name="connsiteY32" fmla="*/ 885688 h 1927097"/>
              <a:gd name="connsiteX33" fmla="*/ 3051898 w 9611734"/>
              <a:gd name="connsiteY33" fmla="*/ 686924 h 1927097"/>
              <a:gd name="connsiteX34" fmla="*/ 2889427 w 9611734"/>
              <a:gd name="connsiteY34" fmla="*/ 503908 h 1927097"/>
              <a:gd name="connsiteX35" fmla="*/ 2772174 w 9611734"/>
              <a:gd name="connsiteY35" fmla="*/ 474688 h 1927097"/>
              <a:gd name="connsiteX36" fmla="*/ 2687872 w 9611734"/>
              <a:gd name="connsiteY36" fmla="*/ 394203 h 1927097"/>
              <a:gd name="connsiteX37" fmla="*/ 2791804 w 9611734"/>
              <a:gd name="connsiteY37" fmla="*/ 316167 h 1927097"/>
              <a:gd name="connsiteX38" fmla="*/ 2916418 w 9611734"/>
              <a:gd name="connsiteY38" fmla="*/ 433221 h 1927097"/>
              <a:gd name="connsiteX39" fmla="*/ 3038578 w 9611734"/>
              <a:gd name="connsiteY39" fmla="*/ 396652 h 1927097"/>
              <a:gd name="connsiteX40" fmla="*/ 2803897 w 9611734"/>
              <a:gd name="connsiteY40" fmla="*/ 251429 h 1927097"/>
              <a:gd name="connsiteX41" fmla="*/ 3409965 w 9611734"/>
              <a:gd name="connsiteY41" fmla="*/ 818675 h 1927097"/>
              <a:gd name="connsiteX42" fmla="*/ 3263268 w 9611734"/>
              <a:gd name="connsiteY42" fmla="*/ 568646 h 1927097"/>
              <a:gd name="connsiteX43" fmla="*/ 3409965 w 9611734"/>
              <a:gd name="connsiteY43" fmla="*/ 318617 h 1927097"/>
              <a:gd name="connsiteX44" fmla="*/ 3556663 w 9611734"/>
              <a:gd name="connsiteY44" fmla="*/ 568646 h 1927097"/>
              <a:gd name="connsiteX45" fmla="*/ 3409965 w 9611734"/>
              <a:gd name="connsiteY45" fmla="*/ 818675 h 1927097"/>
              <a:gd name="connsiteX46" fmla="*/ 3409965 w 9611734"/>
              <a:gd name="connsiteY46" fmla="*/ 251429 h 1927097"/>
              <a:gd name="connsiteX47" fmla="*/ 3111839 w 9611734"/>
              <a:gd name="connsiteY47" fmla="*/ 568646 h 1927097"/>
              <a:gd name="connsiteX48" fmla="*/ 3409965 w 9611734"/>
              <a:gd name="connsiteY48" fmla="*/ 885863 h 1927097"/>
              <a:gd name="connsiteX49" fmla="*/ 3708092 w 9611734"/>
              <a:gd name="connsiteY49" fmla="*/ 568646 h 1927097"/>
              <a:gd name="connsiteX50" fmla="*/ 3409965 w 9611734"/>
              <a:gd name="connsiteY50" fmla="*/ 251429 h 1927097"/>
              <a:gd name="connsiteX51" fmla="*/ 4113656 w 9611734"/>
              <a:gd name="connsiteY51" fmla="*/ 251429 h 1927097"/>
              <a:gd name="connsiteX52" fmla="*/ 3945051 w 9611734"/>
              <a:gd name="connsiteY52" fmla="*/ 340488 h 1927097"/>
              <a:gd name="connsiteX53" fmla="*/ 3937690 w 9611734"/>
              <a:gd name="connsiteY53" fmla="*/ 340488 h 1927097"/>
              <a:gd name="connsiteX54" fmla="*/ 3937690 w 9611734"/>
              <a:gd name="connsiteY54" fmla="*/ 263677 h 1927097"/>
              <a:gd name="connsiteX55" fmla="*/ 3793446 w 9611734"/>
              <a:gd name="connsiteY55" fmla="*/ 263677 h 1927097"/>
              <a:gd name="connsiteX56" fmla="*/ 3793446 w 9611734"/>
              <a:gd name="connsiteY56" fmla="*/ 873615 h 1927097"/>
              <a:gd name="connsiteX57" fmla="*/ 3937690 w 9611734"/>
              <a:gd name="connsiteY57" fmla="*/ 873615 h 1927097"/>
              <a:gd name="connsiteX58" fmla="*/ 3937690 w 9611734"/>
              <a:gd name="connsiteY58" fmla="*/ 479412 h 1927097"/>
              <a:gd name="connsiteX59" fmla="*/ 4058623 w 9611734"/>
              <a:gd name="connsiteY59" fmla="*/ 336638 h 1927097"/>
              <a:gd name="connsiteX60" fmla="*/ 4162555 w 9611734"/>
              <a:gd name="connsiteY60" fmla="*/ 456142 h 1927097"/>
              <a:gd name="connsiteX61" fmla="*/ 4162555 w 9611734"/>
              <a:gd name="connsiteY61" fmla="*/ 873265 h 1927097"/>
              <a:gd name="connsiteX62" fmla="*/ 4306799 w 9611734"/>
              <a:gd name="connsiteY62" fmla="*/ 873265 h 1927097"/>
              <a:gd name="connsiteX63" fmla="*/ 4306799 w 9611734"/>
              <a:gd name="connsiteY63" fmla="*/ 455092 h 1927097"/>
              <a:gd name="connsiteX64" fmla="*/ 4113656 w 9611734"/>
              <a:gd name="connsiteY64" fmla="*/ 251429 h 1927097"/>
              <a:gd name="connsiteX65" fmla="*/ 6255401 w 9611734"/>
              <a:gd name="connsiteY65" fmla="*/ 818675 h 1927097"/>
              <a:gd name="connsiteX66" fmla="*/ 6108704 w 9611734"/>
              <a:gd name="connsiteY66" fmla="*/ 568646 h 1927097"/>
              <a:gd name="connsiteX67" fmla="*/ 6255401 w 9611734"/>
              <a:gd name="connsiteY67" fmla="*/ 318617 h 1927097"/>
              <a:gd name="connsiteX68" fmla="*/ 6402098 w 9611734"/>
              <a:gd name="connsiteY68" fmla="*/ 568646 h 1927097"/>
              <a:gd name="connsiteX69" fmla="*/ 6255401 w 9611734"/>
              <a:gd name="connsiteY69" fmla="*/ 818675 h 1927097"/>
              <a:gd name="connsiteX70" fmla="*/ 6255401 w 9611734"/>
              <a:gd name="connsiteY70" fmla="*/ 251429 h 1927097"/>
              <a:gd name="connsiteX71" fmla="*/ 5957274 w 9611734"/>
              <a:gd name="connsiteY71" fmla="*/ 568646 h 1927097"/>
              <a:gd name="connsiteX72" fmla="*/ 6255401 w 9611734"/>
              <a:gd name="connsiteY72" fmla="*/ 885863 h 1927097"/>
              <a:gd name="connsiteX73" fmla="*/ 6553528 w 9611734"/>
              <a:gd name="connsiteY73" fmla="*/ 568646 h 1927097"/>
              <a:gd name="connsiteX74" fmla="*/ 6255401 w 9611734"/>
              <a:gd name="connsiteY74" fmla="*/ 251429 h 1927097"/>
              <a:gd name="connsiteX75" fmla="*/ 7588295 w 9611734"/>
              <a:gd name="connsiteY75" fmla="*/ 251429 h 1927097"/>
              <a:gd name="connsiteX76" fmla="*/ 7419689 w 9611734"/>
              <a:gd name="connsiteY76" fmla="*/ 340488 h 1927097"/>
              <a:gd name="connsiteX77" fmla="*/ 7412328 w 9611734"/>
              <a:gd name="connsiteY77" fmla="*/ 340488 h 1927097"/>
              <a:gd name="connsiteX78" fmla="*/ 7412328 w 9611734"/>
              <a:gd name="connsiteY78" fmla="*/ 263677 h 1927097"/>
              <a:gd name="connsiteX79" fmla="*/ 7268085 w 9611734"/>
              <a:gd name="connsiteY79" fmla="*/ 263677 h 1927097"/>
              <a:gd name="connsiteX80" fmla="*/ 7268085 w 9611734"/>
              <a:gd name="connsiteY80" fmla="*/ 873615 h 1927097"/>
              <a:gd name="connsiteX81" fmla="*/ 7412328 w 9611734"/>
              <a:gd name="connsiteY81" fmla="*/ 873615 h 1927097"/>
              <a:gd name="connsiteX82" fmla="*/ 7412328 w 9611734"/>
              <a:gd name="connsiteY82" fmla="*/ 479412 h 1927097"/>
              <a:gd name="connsiteX83" fmla="*/ 7533262 w 9611734"/>
              <a:gd name="connsiteY83" fmla="*/ 336638 h 1927097"/>
              <a:gd name="connsiteX84" fmla="*/ 7637194 w 9611734"/>
              <a:gd name="connsiteY84" fmla="*/ 456142 h 1927097"/>
              <a:gd name="connsiteX85" fmla="*/ 7637194 w 9611734"/>
              <a:gd name="connsiteY85" fmla="*/ 873265 h 1927097"/>
              <a:gd name="connsiteX86" fmla="*/ 7781438 w 9611734"/>
              <a:gd name="connsiteY86" fmla="*/ 873265 h 1927097"/>
              <a:gd name="connsiteX87" fmla="*/ 7781438 w 9611734"/>
              <a:gd name="connsiteY87" fmla="*/ 455092 h 1927097"/>
              <a:gd name="connsiteX88" fmla="*/ 7588295 w 9611734"/>
              <a:gd name="connsiteY88" fmla="*/ 251429 h 1927097"/>
              <a:gd name="connsiteX89" fmla="*/ 8108833 w 9611734"/>
              <a:gd name="connsiteY89" fmla="*/ 251429 h 1927097"/>
              <a:gd name="connsiteX90" fmla="*/ 7875380 w 9611734"/>
              <a:gd name="connsiteY90" fmla="*/ 427097 h 1927097"/>
              <a:gd name="connsiteX91" fmla="*/ 8023304 w 9611734"/>
              <a:gd name="connsiteY91" fmla="*/ 602765 h 1927097"/>
              <a:gd name="connsiteX92" fmla="*/ 8145464 w 9611734"/>
              <a:gd name="connsiteY92" fmla="*/ 633209 h 1927097"/>
              <a:gd name="connsiteX93" fmla="*/ 8239581 w 9611734"/>
              <a:gd name="connsiteY93" fmla="*/ 723493 h 1927097"/>
              <a:gd name="connsiteX94" fmla="*/ 8118648 w 9611734"/>
              <a:gd name="connsiteY94" fmla="*/ 821125 h 1927097"/>
              <a:gd name="connsiteX95" fmla="*/ 7979312 w 9611734"/>
              <a:gd name="connsiteY95" fmla="*/ 679576 h 1927097"/>
              <a:gd name="connsiteX96" fmla="*/ 7849791 w 9611734"/>
              <a:gd name="connsiteY96" fmla="*/ 716144 h 1927097"/>
              <a:gd name="connsiteX97" fmla="*/ 8102699 w 9611734"/>
              <a:gd name="connsiteY97" fmla="*/ 885688 h 1927097"/>
              <a:gd name="connsiteX98" fmla="*/ 8356834 w 9611734"/>
              <a:gd name="connsiteY98" fmla="*/ 686924 h 1927097"/>
              <a:gd name="connsiteX99" fmla="*/ 8194363 w 9611734"/>
              <a:gd name="connsiteY99" fmla="*/ 503908 h 1927097"/>
              <a:gd name="connsiteX100" fmla="*/ 8077110 w 9611734"/>
              <a:gd name="connsiteY100" fmla="*/ 474688 h 1927097"/>
              <a:gd name="connsiteX101" fmla="*/ 7992808 w 9611734"/>
              <a:gd name="connsiteY101" fmla="*/ 394203 h 1927097"/>
              <a:gd name="connsiteX102" fmla="*/ 8096740 w 9611734"/>
              <a:gd name="connsiteY102" fmla="*/ 316167 h 1927097"/>
              <a:gd name="connsiteX103" fmla="*/ 8221353 w 9611734"/>
              <a:gd name="connsiteY103" fmla="*/ 433221 h 1927097"/>
              <a:gd name="connsiteX104" fmla="*/ 8343514 w 9611734"/>
              <a:gd name="connsiteY104" fmla="*/ 396652 h 1927097"/>
              <a:gd name="connsiteX105" fmla="*/ 8108833 w 9611734"/>
              <a:gd name="connsiteY105" fmla="*/ 251429 h 1927097"/>
              <a:gd name="connsiteX106" fmla="*/ 8714726 w 9611734"/>
              <a:gd name="connsiteY106" fmla="*/ 818675 h 1927097"/>
              <a:gd name="connsiteX107" fmla="*/ 8568028 w 9611734"/>
              <a:gd name="connsiteY107" fmla="*/ 568646 h 1927097"/>
              <a:gd name="connsiteX108" fmla="*/ 8714726 w 9611734"/>
              <a:gd name="connsiteY108" fmla="*/ 318617 h 1927097"/>
              <a:gd name="connsiteX109" fmla="*/ 8861423 w 9611734"/>
              <a:gd name="connsiteY109" fmla="*/ 568646 h 1927097"/>
              <a:gd name="connsiteX110" fmla="*/ 8714726 w 9611734"/>
              <a:gd name="connsiteY110" fmla="*/ 818675 h 1927097"/>
              <a:gd name="connsiteX111" fmla="*/ 8714726 w 9611734"/>
              <a:gd name="connsiteY111" fmla="*/ 251429 h 1927097"/>
              <a:gd name="connsiteX112" fmla="*/ 8416599 w 9611734"/>
              <a:gd name="connsiteY112" fmla="*/ 568646 h 1927097"/>
              <a:gd name="connsiteX113" fmla="*/ 8714726 w 9611734"/>
              <a:gd name="connsiteY113" fmla="*/ 885863 h 1927097"/>
              <a:gd name="connsiteX114" fmla="*/ 9012852 w 9611734"/>
              <a:gd name="connsiteY114" fmla="*/ 568646 h 1927097"/>
              <a:gd name="connsiteX115" fmla="*/ 8714726 w 9611734"/>
              <a:gd name="connsiteY115" fmla="*/ 251429 h 1927097"/>
              <a:gd name="connsiteX116" fmla="*/ 9418592 w 9611734"/>
              <a:gd name="connsiteY116" fmla="*/ 251429 h 1927097"/>
              <a:gd name="connsiteX117" fmla="*/ 9249987 w 9611734"/>
              <a:gd name="connsiteY117" fmla="*/ 340488 h 1927097"/>
              <a:gd name="connsiteX118" fmla="*/ 9242625 w 9611734"/>
              <a:gd name="connsiteY118" fmla="*/ 340488 h 1927097"/>
              <a:gd name="connsiteX119" fmla="*/ 9242625 w 9611734"/>
              <a:gd name="connsiteY119" fmla="*/ 263677 h 1927097"/>
              <a:gd name="connsiteX120" fmla="*/ 9098382 w 9611734"/>
              <a:gd name="connsiteY120" fmla="*/ 263677 h 1927097"/>
              <a:gd name="connsiteX121" fmla="*/ 9098382 w 9611734"/>
              <a:gd name="connsiteY121" fmla="*/ 873615 h 1927097"/>
              <a:gd name="connsiteX122" fmla="*/ 9242625 w 9611734"/>
              <a:gd name="connsiteY122" fmla="*/ 873615 h 1927097"/>
              <a:gd name="connsiteX123" fmla="*/ 9242625 w 9611734"/>
              <a:gd name="connsiteY123" fmla="*/ 479412 h 1927097"/>
              <a:gd name="connsiteX124" fmla="*/ 9363559 w 9611734"/>
              <a:gd name="connsiteY124" fmla="*/ 336638 h 1927097"/>
              <a:gd name="connsiteX125" fmla="*/ 9467491 w 9611734"/>
              <a:gd name="connsiteY125" fmla="*/ 456142 h 1927097"/>
              <a:gd name="connsiteX126" fmla="*/ 9467491 w 9611734"/>
              <a:gd name="connsiteY126" fmla="*/ 873265 h 1927097"/>
              <a:gd name="connsiteX127" fmla="*/ 9611734 w 9611734"/>
              <a:gd name="connsiteY127" fmla="*/ 873265 h 1927097"/>
              <a:gd name="connsiteX128" fmla="*/ 9611734 w 9611734"/>
              <a:gd name="connsiteY128" fmla="*/ 455092 h 1927097"/>
              <a:gd name="connsiteX129" fmla="*/ 9418592 w 9611734"/>
              <a:gd name="connsiteY129" fmla="*/ 251429 h 1927097"/>
              <a:gd name="connsiteX130" fmla="*/ 566984 w 9611734"/>
              <a:gd name="connsiteY130" fmla="*/ 19596 h 1927097"/>
              <a:gd name="connsiteX131" fmla="*/ 415379 w 9611734"/>
              <a:gd name="connsiteY131" fmla="*/ 19596 h 1927097"/>
              <a:gd name="connsiteX132" fmla="*/ 415379 w 9611734"/>
              <a:gd name="connsiteY132" fmla="*/ 650356 h 1927097"/>
              <a:gd name="connsiteX133" fmla="*/ 283404 w 9611734"/>
              <a:gd name="connsiteY133" fmla="*/ 813776 h 1927097"/>
              <a:gd name="connsiteX134" fmla="*/ 151429 w 9611734"/>
              <a:gd name="connsiteY134" fmla="*/ 638108 h 1927097"/>
              <a:gd name="connsiteX135" fmla="*/ 151429 w 9611734"/>
              <a:gd name="connsiteY135" fmla="*/ 521055 h 1927097"/>
              <a:gd name="connsiteX136" fmla="*/ 0 w 9611734"/>
              <a:gd name="connsiteY136" fmla="*/ 558848 h 1927097"/>
              <a:gd name="connsiteX137" fmla="*/ 0 w 9611734"/>
              <a:gd name="connsiteY137" fmla="*/ 611338 h 1927097"/>
              <a:gd name="connsiteX138" fmla="*/ 283580 w 9611734"/>
              <a:gd name="connsiteY138" fmla="*/ 893212 h 1927097"/>
              <a:gd name="connsiteX139" fmla="*/ 566984 w 9611734"/>
              <a:gd name="connsiteY139" fmla="*/ 611338 h 1927097"/>
              <a:gd name="connsiteX140" fmla="*/ 566984 w 9611734"/>
              <a:gd name="connsiteY140" fmla="*/ 19596 h 1927097"/>
              <a:gd name="connsiteX141" fmla="*/ 1478364 w 9611734"/>
              <a:gd name="connsiteY141" fmla="*/ 19596 h 1927097"/>
              <a:gd name="connsiteX142" fmla="*/ 1334121 w 9611734"/>
              <a:gd name="connsiteY142" fmla="*/ 19596 h 1927097"/>
              <a:gd name="connsiteX143" fmla="*/ 1334121 w 9611734"/>
              <a:gd name="connsiteY143" fmla="*/ 873440 h 1927097"/>
              <a:gd name="connsiteX144" fmla="*/ 1478364 w 9611734"/>
              <a:gd name="connsiteY144" fmla="*/ 873440 h 1927097"/>
              <a:gd name="connsiteX145" fmla="*/ 1478364 w 9611734"/>
              <a:gd name="connsiteY145" fmla="*/ 479412 h 1927097"/>
              <a:gd name="connsiteX146" fmla="*/ 1599298 w 9611734"/>
              <a:gd name="connsiteY146" fmla="*/ 336638 h 1927097"/>
              <a:gd name="connsiteX147" fmla="*/ 1703230 w 9611734"/>
              <a:gd name="connsiteY147" fmla="*/ 456142 h 1927097"/>
              <a:gd name="connsiteX148" fmla="*/ 1703230 w 9611734"/>
              <a:gd name="connsiteY148" fmla="*/ 873265 h 1927097"/>
              <a:gd name="connsiteX149" fmla="*/ 1847474 w 9611734"/>
              <a:gd name="connsiteY149" fmla="*/ 873265 h 1927097"/>
              <a:gd name="connsiteX150" fmla="*/ 1847474 w 9611734"/>
              <a:gd name="connsiteY150" fmla="*/ 455092 h 1927097"/>
              <a:gd name="connsiteX151" fmla="*/ 1654331 w 9611734"/>
              <a:gd name="connsiteY151" fmla="*/ 251429 h 1927097"/>
              <a:gd name="connsiteX152" fmla="*/ 1485726 w 9611734"/>
              <a:gd name="connsiteY152" fmla="*/ 340488 h 1927097"/>
              <a:gd name="connsiteX153" fmla="*/ 1478364 w 9611734"/>
              <a:gd name="connsiteY153" fmla="*/ 340488 h 1927097"/>
              <a:gd name="connsiteX154" fmla="*/ 1478364 w 9611734"/>
              <a:gd name="connsiteY154" fmla="*/ 19596 h 1927097"/>
              <a:gd name="connsiteX155" fmla="*/ 5871744 w 9611734"/>
              <a:gd name="connsiteY155" fmla="*/ 19596 h 1927097"/>
              <a:gd name="connsiteX156" fmla="*/ 5720315 w 9611734"/>
              <a:gd name="connsiteY156" fmla="*/ 19596 h 1927097"/>
              <a:gd name="connsiteX157" fmla="*/ 5720315 w 9611734"/>
              <a:gd name="connsiteY157" fmla="*/ 650356 h 1927097"/>
              <a:gd name="connsiteX158" fmla="*/ 5588340 w 9611734"/>
              <a:gd name="connsiteY158" fmla="*/ 813776 h 1927097"/>
              <a:gd name="connsiteX159" fmla="*/ 5456366 w 9611734"/>
              <a:gd name="connsiteY159" fmla="*/ 638108 h 1927097"/>
              <a:gd name="connsiteX160" fmla="*/ 5456366 w 9611734"/>
              <a:gd name="connsiteY160" fmla="*/ 521055 h 1927097"/>
              <a:gd name="connsiteX161" fmla="*/ 5304936 w 9611734"/>
              <a:gd name="connsiteY161" fmla="*/ 558848 h 1927097"/>
              <a:gd name="connsiteX162" fmla="*/ 5304936 w 9611734"/>
              <a:gd name="connsiteY162" fmla="*/ 611338 h 1927097"/>
              <a:gd name="connsiteX163" fmla="*/ 5588515 w 9611734"/>
              <a:gd name="connsiteY163" fmla="*/ 893212 h 1927097"/>
              <a:gd name="connsiteX164" fmla="*/ 5871920 w 9611734"/>
              <a:gd name="connsiteY164" fmla="*/ 611338 h 1927097"/>
              <a:gd name="connsiteX165" fmla="*/ 5871920 w 9611734"/>
              <a:gd name="connsiteY165" fmla="*/ 19596 h 1927097"/>
              <a:gd name="connsiteX166" fmla="*/ 6783125 w 9611734"/>
              <a:gd name="connsiteY166" fmla="*/ 19596 h 1927097"/>
              <a:gd name="connsiteX167" fmla="*/ 6638882 w 9611734"/>
              <a:gd name="connsiteY167" fmla="*/ 19596 h 1927097"/>
              <a:gd name="connsiteX168" fmla="*/ 6638882 w 9611734"/>
              <a:gd name="connsiteY168" fmla="*/ 873440 h 1927097"/>
              <a:gd name="connsiteX169" fmla="*/ 6783125 w 9611734"/>
              <a:gd name="connsiteY169" fmla="*/ 873440 h 1927097"/>
              <a:gd name="connsiteX170" fmla="*/ 6783125 w 9611734"/>
              <a:gd name="connsiteY170" fmla="*/ 479412 h 1927097"/>
              <a:gd name="connsiteX171" fmla="*/ 6904059 w 9611734"/>
              <a:gd name="connsiteY171" fmla="*/ 336638 h 1927097"/>
              <a:gd name="connsiteX172" fmla="*/ 7007991 w 9611734"/>
              <a:gd name="connsiteY172" fmla="*/ 456142 h 1927097"/>
              <a:gd name="connsiteX173" fmla="*/ 7007991 w 9611734"/>
              <a:gd name="connsiteY173" fmla="*/ 873265 h 1927097"/>
              <a:gd name="connsiteX174" fmla="*/ 7152234 w 9611734"/>
              <a:gd name="connsiteY174" fmla="*/ 873265 h 1927097"/>
              <a:gd name="connsiteX175" fmla="*/ 7152234 w 9611734"/>
              <a:gd name="connsiteY175" fmla="*/ 455092 h 1927097"/>
              <a:gd name="connsiteX176" fmla="*/ 6959092 w 9611734"/>
              <a:gd name="connsiteY176" fmla="*/ 251429 h 1927097"/>
              <a:gd name="connsiteX177" fmla="*/ 6790486 w 9611734"/>
              <a:gd name="connsiteY177" fmla="*/ 340488 h 1927097"/>
              <a:gd name="connsiteX178" fmla="*/ 6783125 w 9611734"/>
              <a:gd name="connsiteY178" fmla="*/ 340488 h 1927097"/>
              <a:gd name="connsiteX179" fmla="*/ 6783125 w 9611734"/>
              <a:gd name="connsiteY179" fmla="*/ 19596 h 1927097"/>
              <a:gd name="connsiteX180" fmla="*/ 4781944 w 9611734"/>
              <a:gd name="connsiteY180" fmla="*/ 803978 h 1927097"/>
              <a:gd name="connsiteX181" fmla="*/ 4592482 w 9611734"/>
              <a:gd name="connsiteY181" fmla="*/ 607489 h 1927097"/>
              <a:gd name="connsiteX182" fmla="*/ 4666970 w 9611734"/>
              <a:gd name="connsiteY182" fmla="*/ 452642 h 1927097"/>
              <a:gd name="connsiteX183" fmla="*/ 4943188 w 9611734"/>
              <a:gd name="connsiteY183" fmla="*/ 753937 h 1927097"/>
              <a:gd name="connsiteX184" fmla="*/ 4781944 w 9611734"/>
              <a:gd name="connsiteY184" fmla="*/ 803978 h 1927097"/>
              <a:gd name="connsiteX185" fmla="*/ 5050801 w 9611734"/>
              <a:gd name="connsiteY185" fmla="*/ 653855 h 1927097"/>
              <a:gd name="connsiteX186" fmla="*/ 4811388 w 9611734"/>
              <a:gd name="connsiteY186" fmla="*/ 390354 h 1927097"/>
              <a:gd name="connsiteX187" fmla="*/ 4929868 w 9611734"/>
              <a:gd name="connsiteY187" fmla="*/ 367083 h 1927097"/>
              <a:gd name="connsiteX188" fmla="*/ 5089885 w 9611734"/>
              <a:gd name="connsiteY188" fmla="*/ 523154 h 1927097"/>
              <a:gd name="connsiteX189" fmla="*/ 5050801 w 9611734"/>
              <a:gd name="connsiteY189" fmla="*/ 653855 h 1927097"/>
              <a:gd name="connsiteX190" fmla="*/ 4778263 w 9611734"/>
              <a:gd name="connsiteY190" fmla="*/ 355010 h 1927097"/>
              <a:gd name="connsiteX191" fmla="*/ 4725684 w 9611734"/>
              <a:gd name="connsiteY191" fmla="*/ 296396 h 1927097"/>
              <a:gd name="connsiteX192" fmla="*/ 4665743 w 9611734"/>
              <a:gd name="connsiteY192" fmla="*/ 175668 h 1927097"/>
              <a:gd name="connsiteX193" fmla="*/ 4781768 w 9611734"/>
              <a:gd name="connsiteY193" fmla="*/ 64738 h 1927097"/>
              <a:gd name="connsiteX194" fmla="*/ 4896568 w 9611734"/>
              <a:gd name="connsiteY194" fmla="*/ 181792 h 1927097"/>
              <a:gd name="connsiteX195" fmla="*/ 4778263 w 9611734"/>
              <a:gd name="connsiteY195" fmla="*/ 355010 h 1927097"/>
              <a:gd name="connsiteX196" fmla="*/ 4785624 w 9611734"/>
              <a:gd name="connsiteY196" fmla="*/ 0 h 1927097"/>
              <a:gd name="connsiteX197" fmla="*/ 4533943 w 9611734"/>
              <a:gd name="connsiteY197" fmla="*/ 211011 h 1927097"/>
              <a:gd name="connsiteX198" fmla="*/ 4631741 w 9611734"/>
              <a:gd name="connsiteY198" fmla="*/ 414674 h 1927097"/>
              <a:gd name="connsiteX199" fmla="*/ 4632968 w 9611734"/>
              <a:gd name="connsiteY199" fmla="*/ 417124 h 1927097"/>
              <a:gd name="connsiteX200" fmla="*/ 4458228 w 9611734"/>
              <a:gd name="connsiteY200" fmla="*/ 662254 h 1927097"/>
              <a:gd name="connsiteX201" fmla="*/ 4703775 w 9611734"/>
              <a:gd name="connsiteY201" fmla="*/ 892862 h 1927097"/>
              <a:gd name="connsiteX202" fmla="*/ 4979994 w 9611734"/>
              <a:gd name="connsiteY202" fmla="*/ 794005 h 1927097"/>
              <a:gd name="connsiteX203" fmla="*/ 5053255 w 9611734"/>
              <a:gd name="connsiteY203" fmla="*/ 873265 h 1927097"/>
              <a:gd name="connsiteX204" fmla="*/ 5245170 w 9611734"/>
              <a:gd name="connsiteY204" fmla="*/ 873265 h 1927097"/>
              <a:gd name="connsiteX205" fmla="*/ 5245170 w 9611734"/>
              <a:gd name="connsiteY205" fmla="*/ 867141 h 1927097"/>
              <a:gd name="connsiteX206" fmla="*/ 5088834 w 9611734"/>
              <a:gd name="connsiteY206" fmla="*/ 695148 h 1927097"/>
              <a:gd name="connsiteX207" fmla="*/ 5192766 w 9611734"/>
              <a:gd name="connsiteY207" fmla="*/ 457191 h 1927097"/>
              <a:gd name="connsiteX208" fmla="*/ 5032749 w 9611734"/>
              <a:gd name="connsiteY208" fmla="*/ 302345 h 1927097"/>
              <a:gd name="connsiteX209" fmla="*/ 4886051 w 9611734"/>
              <a:gd name="connsiteY209" fmla="*/ 331564 h 1927097"/>
              <a:gd name="connsiteX210" fmla="*/ 4883598 w 9611734"/>
              <a:gd name="connsiteY210" fmla="*/ 326665 h 1927097"/>
              <a:gd name="connsiteX211" fmla="*/ 5015573 w 9611734"/>
              <a:gd name="connsiteY211" fmla="*/ 165695 h 1927097"/>
              <a:gd name="connsiteX212" fmla="*/ 4785624 w 9611734"/>
              <a:gd name="connsiteY212" fmla="*/ 0 h 1927097"/>
              <a:gd name="connsiteX213" fmla="*/ 1128885 w 9611734"/>
              <a:gd name="connsiteY213" fmla="*/ 1543918 h 1927097"/>
              <a:gd name="connsiteX214" fmla="*/ 1293810 w 9611734"/>
              <a:gd name="connsiteY214" fmla="*/ 1375599 h 1927097"/>
              <a:gd name="connsiteX215" fmla="*/ 1441734 w 9611734"/>
              <a:gd name="connsiteY215" fmla="*/ 1543918 h 1927097"/>
              <a:gd name="connsiteX216" fmla="*/ 1128885 w 9611734"/>
              <a:gd name="connsiteY216" fmla="*/ 1543918 h 1927097"/>
              <a:gd name="connsiteX217" fmla="*/ 1293810 w 9611734"/>
              <a:gd name="connsiteY217" fmla="*/ 1292664 h 1927097"/>
              <a:gd name="connsiteX218" fmla="*/ 1020045 w 9611734"/>
              <a:gd name="connsiteY218" fmla="*/ 1614780 h 1927097"/>
              <a:gd name="connsiteX219" fmla="*/ 1293810 w 9611734"/>
              <a:gd name="connsiteY219" fmla="*/ 1927098 h 1927097"/>
              <a:gd name="connsiteX220" fmla="*/ 1543037 w 9611734"/>
              <a:gd name="connsiteY220" fmla="*/ 1728334 h 1927097"/>
              <a:gd name="connsiteX221" fmla="*/ 1450147 w 9611734"/>
              <a:gd name="connsiteY221" fmla="*/ 1704013 h 1927097"/>
              <a:gd name="connsiteX222" fmla="*/ 1303450 w 9611734"/>
              <a:gd name="connsiteY222" fmla="*/ 1841888 h 1927097"/>
              <a:gd name="connsiteX223" fmla="*/ 1125029 w 9611734"/>
              <a:gd name="connsiteY223" fmla="*/ 1616180 h 1927097"/>
              <a:gd name="connsiteX224" fmla="*/ 1544089 w 9611734"/>
              <a:gd name="connsiteY224" fmla="*/ 1616180 h 1927097"/>
              <a:gd name="connsiteX225" fmla="*/ 1544089 w 9611734"/>
              <a:gd name="connsiteY225" fmla="*/ 1582061 h 1927097"/>
              <a:gd name="connsiteX226" fmla="*/ 1293810 w 9611734"/>
              <a:gd name="connsiteY226" fmla="*/ 1292664 h 1927097"/>
              <a:gd name="connsiteX227" fmla="*/ 2967595 w 9611734"/>
              <a:gd name="connsiteY227" fmla="*/ 1543918 h 1927097"/>
              <a:gd name="connsiteX228" fmla="*/ 3132520 w 9611734"/>
              <a:gd name="connsiteY228" fmla="*/ 1375599 h 1927097"/>
              <a:gd name="connsiteX229" fmla="*/ 3280444 w 9611734"/>
              <a:gd name="connsiteY229" fmla="*/ 1543918 h 1927097"/>
              <a:gd name="connsiteX230" fmla="*/ 2967595 w 9611734"/>
              <a:gd name="connsiteY230" fmla="*/ 1543918 h 1927097"/>
              <a:gd name="connsiteX231" fmla="*/ 3132520 w 9611734"/>
              <a:gd name="connsiteY231" fmla="*/ 1292664 h 1927097"/>
              <a:gd name="connsiteX232" fmla="*/ 2858756 w 9611734"/>
              <a:gd name="connsiteY232" fmla="*/ 1614780 h 1927097"/>
              <a:gd name="connsiteX233" fmla="*/ 3132520 w 9611734"/>
              <a:gd name="connsiteY233" fmla="*/ 1927098 h 1927097"/>
              <a:gd name="connsiteX234" fmla="*/ 3381748 w 9611734"/>
              <a:gd name="connsiteY234" fmla="*/ 1728334 h 1927097"/>
              <a:gd name="connsiteX235" fmla="*/ 3288857 w 9611734"/>
              <a:gd name="connsiteY235" fmla="*/ 1704013 h 1927097"/>
              <a:gd name="connsiteX236" fmla="*/ 3142160 w 9611734"/>
              <a:gd name="connsiteY236" fmla="*/ 1841888 h 1927097"/>
              <a:gd name="connsiteX237" fmla="*/ 2963740 w 9611734"/>
              <a:gd name="connsiteY237" fmla="*/ 1616180 h 1927097"/>
              <a:gd name="connsiteX238" fmla="*/ 3382799 w 9611734"/>
              <a:gd name="connsiteY238" fmla="*/ 1616180 h 1927097"/>
              <a:gd name="connsiteX239" fmla="*/ 3382799 w 9611734"/>
              <a:gd name="connsiteY239" fmla="*/ 1582061 h 1927097"/>
              <a:gd name="connsiteX240" fmla="*/ 3132520 w 9611734"/>
              <a:gd name="connsiteY240" fmla="*/ 1292664 h 1927097"/>
              <a:gd name="connsiteX241" fmla="*/ 3766631 w 9611734"/>
              <a:gd name="connsiteY241" fmla="*/ 1292664 h 1927097"/>
              <a:gd name="connsiteX242" fmla="*/ 3485505 w 9611734"/>
              <a:gd name="connsiteY242" fmla="*/ 1616005 h 1927097"/>
              <a:gd name="connsiteX243" fmla="*/ 3761723 w 9611734"/>
              <a:gd name="connsiteY243" fmla="*/ 1927098 h 1927097"/>
              <a:gd name="connsiteX244" fmla="*/ 4012178 w 9611734"/>
              <a:gd name="connsiteY244" fmla="*/ 1709962 h 1927097"/>
              <a:gd name="connsiteX245" fmla="*/ 3915606 w 9611734"/>
              <a:gd name="connsiteY245" fmla="*/ 1686692 h 1927097"/>
              <a:gd name="connsiteX246" fmla="*/ 3768909 w 9611734"/>
              <a:gd name="connsiteY246" fmla="*/ 1840313 h 1927097"/>
              <a:gd name="connsiteX247" fmla="*/ 3591716 w 9611734"/>
              <a:gd name="connsiteY247" fmla="*/ 1608481 h 1927097"/>
              <a:gd name="connsiteX248" fmla="*/ 3764002 w 9611734"/>
              <a:gd name="connsiteY248" fmla="*/ 1379098 h 1927097"/>
              <a:gd name="connsiteX249" fmla="*/ 3915606 w 9611734"/>
              <a:gd name="connsiteY249" fmla="*/ 1525546 h 1927097"/>
              <a:gd name="connsiteX250" fmla="*/ 4012178 w 9611734"/>
              <a:gd name="connsiteY250" fmla="*/ 1502275 h 1927097"/>
              <a:gd name="connsiteX251" fmla="*/ 3766631 w 9611734"/>
              <a:gd name="connsiteY251" fmla="*/ 1292664 h 1927097"/>
              <a:gd name="connsiteX252" fmla="*/ 879833 w 9611734"/>
              <a:gd name="connsiteY252" fmla="*/ 1060831 h 1927097"/>
              <a:gd name="connsiteX253" fmla="*/ 718589 w 9611734"/>
              <a:gd name="connsiteY253" fmla="*/ 1060831 h 1927097"/>
              <a:gd name="connsiteX254" fmla="*/ 465680 w 9611734"/>
              <a:gd name="connsiteY254" fmla="*/ 1748805 h 1927097"/>
              <a:gd name="connsiteX255" fmla="*/ 211545 w 9611734"/>
              <a:gd name="connsiteY255" fmla="*/ 1060831 h 1927097"/>
              <a:gd name="connsiteX256" fmla="*/ 42765 w 9611734"/>
              <a:gd name="connsiteY256" fmla="*/ 1060831 h 1927097"/>
              <a:gd name="connsiteX257" fmla="*/ 42765 w 9611734"/>
              <a:gd name="connsiteY257" fmla="*/ 1914675 h 1927097"/>
              <a:gd name="connsiteX258" fmla="*/ 148976 w 9611734"/>
              <a:gd name="connsiteY258" fmla="*/ 1914675 h 1927097"/>
              <a:gd name="connsiteX259" fmla="*/ 148976 w 9611734"/>
              <a:gd name="connsiteY259" fmla="*/ 1179284 h 1927097"/>
              <a:gd name="connsiteX260" fmla="*/ 421513 w 9611734"/>
              <a:gd name="connsiteY260" fmla="*/ 1914850 h 1927097"/>
              <a:gd name="connsiteX261" fmla="*/ 503362 w 9611734"/>
              <a:gd name="connsiteY261" fmla="*/ 1914850 h 1927097"/>
              <a:gd name="connsiteX262" fmla="*/ 773447 w 9611734"/>
              <a:gd name="connsiteY262" fmla="*/ 1178060 h 1927097"/>
              <a:gd name="connsiteX263" fmla="*/ 773447 w 9611734"/>
              <a:gd name="connsiteY263" fmla="*/ 1914850 h 1927097"/>
              <a:gd name="connsiteX264" fmla="*/ 879833 w 9611734"/>
              <a:gd name="connsiteY264" fmla="*/ 1914850 h 1927097"/>
              <a:gd name="connsiteX265" fmla="*/ 879833 w 9611734"/>
              <a:gd name="connsiteY265" fmla="*/ 1060831 h 1927097"/>
              <a:gd name="connsiteX266" fmla="*/ 1920559 w 9611734"/>
              <a:gd name="connsiteY266" fmla="*/ 1840488 h 1927097"/>
              <a:gd name="connsiteX267" fmla="*/ 1753181 w 9611734"/>
              <a:gd name="connsiteY267" fmla="*/ 1609881 h 1927097"/>
              <a:gd name="connsiteX268" fmla="*/ 1920559 w 9611734"/>
              <a:gd name="connsiteY268" fmla="*/ 1379273 h 1927097"/>
              <a:gd name="connsiteX269" fmla="*/ 2087938 w 9611734"/>
              <a:gd name="connsiteY269" fmla="*/ 1609881 h 1927097"/>
              <a:gd name="connsiteX270" fmla="*/ 1920559 w 9611734"/>
              <a:gd name="connsiteY270" fmla="*/ 1840488 h 1927097"/>
              <a:gd name="connsiteX271" fmla="*/ 2186963 w 9611734"/>
              <a:gd name="connsiteY271" fmla="*/ 1060831 h 1927097"/>
              <a:gd name="connsiteX272" fmla="*/ 2085659 w 9611734"/>
              <a:gd name="connsiteY272" fmla="*/ 1060831 h 1927097"/>
              <a:gd name="connsiteX273" fmla="*/ 2085659 w 9611734"/>
              <a:gd name="connsiteY273" fmla="*/ 1421965 h 1927097"/>
              <a:gd name="connsiteX274" fmla="*/ 1903559 w 9611734"/>
              <a:gd name="connsiteY274" fmla="*/ 1292664 h 1927097"/>
              <a:gd name="connsiteX275" fmla="*/ 1646970 w 9611734"/>
              <a:gd name="connsiteY275" fmla="*/ 1613555 h 1927097"/>
              <a:gd name="connsiteX276" fmla="*/ 1894971 w 9611734"/>
              <a:gd name="connsiteY276" fmla="*/ 1927098 h 1927097"/>
              <a:gd name="connsiteX277" fmla="*/ 2085659 w 9611734"/>
              <a:gd name="connsiteY277" fmla="*/ 1791672 h 1927097"/>
              <a:gd name="connsiteX278" fmla="*/ 2085659 w 9611734"/>
              <a:gd name="connsiteY278" fmla="*/ 1838039 h 1927097"/>
              <a:gd name="connsiteX279" fmla="*/ 2091794 w 9611734"/>
              <a:gd name="connsiteY279" fmla="*/ 1914850 h 1927097"/>
              <a:gd name="connsiteX280" fmla="*/ 2194499 w 9611734"/>
              <a:gd name="connsiteY280" fmla="*/ 1914850 h 1927097"/>
              <a:gd name="connsiteX281" fmla="*/ 2187138 w 9611734"/>
              <a:gd name="connsiteY281" fmla="*/ 1787998 h 1927097"/>
              <a:gd name="connsiteX282" fmla="*/ 2187138 w 9611734"/>
              <a:gd name="connsiteY282" fmla="*/ 1060831 h 1927097"/>
              <a:gd name="connsiteX283" fmla="*/ 2956729 w 9611734"/>
              <a:gd name="connsiteY283" fmla="*/ 1060831 h 1927097"/>
              <a:gd name="connsiteX284" fmla="*/ 2296854 w 9611734"/>
              <a:gd name="connsiteY284" fmla="*/ 1060831 h 1927097"/>
              <a:gd name="connsiteX285" fmla="*/ 2296854 w 9611734"/>
              <a:gd name="connsiteY285" fmla="*/ 1149890 h 1927097"/>
              <a:gd name="connsiteX286" fmla="*/ 2574300 w 9611734"/>
              <a:gd name="connsiteY286" fmla="*/ 1149890 h 1927097"/>
              <a:gd name="connsiteX287" fmla="*/ 2574300 w 9611734"/>
              <a:gd name="connsiteY287" fmla="*/ 1914850 h 1927097"/>
              <a:gd name="connsiteX288" fmla="*/ 2680686 w 9611734"/>
              <a:gd name="connsiteY288" fmla="*/ 1914850 h 1927097"/>
              <a:gd name="connsiteX289" fmla="*/ 2680686 w 9611734"/>
              <a:gd name="connsiteY289" fmla="*/ 1149890 h 1927097"/>
              <a:gd name="connsiteX290" fmla="*/ 2956904 w 9611734"/>
              <a:gd name="connsiteY290" fmla="*/ 1149890 h 1927097"/>
              <a:gd name="connsiteX291" fmla="*/ 2956904 w 9611734"/>
              <a:gd name="connsiteY291" fmla="*/ 1060831 h 1927097"/>
              <a:gd name="connsiteX292" fmla="*/ 4229682 w 9611734"/>
              <a:gd name="connsiteY292" fmla="*/ 1060831 h 1927097"/>
              <a:gd name="connsiteX293" fmla="*/ 4128203 w 9611734"/>
              <a:gd name="connsiteY293" fmla="*/ 1060831 h 1927097"/>
              <a:gd name="connsiteX294" fmla="*/ 4128203 w 9611734"/>
              <a:gd name="connsiteY294" fmla="*/ 1914675 h 1927097"/>
              <a:gd name="connsiteX295" fmla="*/ 4229682 w 9611734"/>
              <a:gd name="connsiteY295" fmla="*/ 1914675 h 1927097"/>
              <a:gd name="connsiteX296" fmla="*/ 4229682 w 9611734"/>
              <a:gd name="connsiteY296" fmla="*/ 1513473 h 1927097"/>
              <a:gd name="connsiteX297" fmla="*/ 4362884 w 9611734"/>
              <a:gd name="connsiteY297" fmla="*/ 1370699 h 1927097"/>
              <a:gd name="connsiteX298" fmla="*/ 4494859 w 9611734"/>
              <a:gd name="connsiteY298" fmla="*/ 1513473 h 1927097"/>
              <a:gd name="connsiteX299" fmla="*/ 4494859 w 9611734"/>
              <a:gd name="connsiteY299" fmla="*/ 1914850 h 1927097"/>
              <a:gd name="connsiteX300" fmla="*/ 4596338 w 9611734"/>
              <a:gd name="connsiteY300" fmla="*/ 1914850 h 1927097"/>
              <a:gd name="connsiteX301" fmla="*/ 4596338 w 9611734"/>
              <a:gd name="connsiteY301" fmla="*/ 1492827 h 1927097"/>
              <a:gd name="connsiteX302" fmla="*/ 4399515 w 9611734"/>
              <a:gd name="connsiteY302" fmla="*/ 1292839 h 1927097"/>
              <a:gd name="connsiteX303" fmla="*/ 4229682 w 9611734"/>
              <a:gd name="connsiteY303" fmla="*/ 1399044 h 1927097"/>
              <a:gd name="connsiteX304" fmla="*/ 4229682 w 9611734"/>
              <a:gd name="connsiteY304" fmla="*/ 1060831 h 192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9611734" h="1927097">
                <a:moveTo>
                  <a:pt x="950465" y="818675"/>
                </a:moveTo>
                <a:cubicBezTo>
                  <a:pt x="856347" y="818675"/>
                  <a:pt x="803768" y="729617"/>
                  <a:pt x="803768" y="568646"/>
                </a:cubicBezTo>
                <a:cubicBezTo>
                  <a:pt x="803768" y="405226"/>
                  <a:pt x="856347" y="318617"/>
                  <a:pt x="950465" y="318617"/>
                </a:cubicBezTo>
                <a:cubicBezTo>
                  <a:pt x="1044582" y="318617"/>
                  <a:pt x="1097162" y="406451"/>
                  <a:pt x="1097162" y="568646"/>
                </a:cubicBezTo>
                <a:cubicBezTo>
                  <a:pt x="1097162" y="732066"/>
                  <a:pt x="1044582" y="818675"/>
                  <a:pt x="950465" y="818675"/>
                </a:cubicBezTo>
                <a:moveTo>
                  <a:pt x="950465" y="251429"/>
                </a:moveTo>
                <a:cubicBezTo>
                  <a:pt x="758549" y="251429"/>
                  <a:pt x="652338" y="394203"/>
                  <a:pt x="652338" y="568646"/>
                </a:cubicBezTo>
                <a:cubicBezTo>
                  <a:pt x="652338" y="743089"/>
                  <a:pt x="758724" y="885863"/>
                  <a:pt x="950465" y="885863"/>
                </a:cubicBezTo>
                <a:cubicBezTo>
                  <a:pt x="1142381" y="885863"/>
                  <a:pt x="1248591" y="743089"/>
                  <a:pt x="1248591" y="568646"/>
                </a:cubicBezTo>
                <a:cubicBezTo>
                  <a:pt x="1248767" y="394028"/>
                  <a:pt x="1142381" y="251429"/>
                  <a:pt x="950465" y="251429"/>
                </a:cubicBezTo>
                <a:moveTo>
                  <a:pt x="2283534" y="251429"/>
                </a:moveTo>
                <a:cubicBezTo>
                  <a:pt x="2193097" y="251429"/>
                  <a:pt x="2142971" y="290447"/>
                  <a:pt x="2114929" y="340488"/>
                </a:cubicBezTo>
                <a:lnTo>
                  <a:pt x="2107568" y="340488"/>
                </a:lnTo>
                <a:lnTo>
                  <a:pt x="2107568" y="263677"/>
                </a:lnTo>
                <a:lnTo>
                  <a:pt x="1963324" y="263677"/>
                </a:lnTo>
                <a:lnTo>
                  <a:pt x="1963324" y="873615"/>
                </a:lnTo>
                <a:lnTo>
                  <a:pt x="2107568" y="873615"/>
                </a:lnTo>
                <a:lnTo>
                  <a:pt x="2107568" y="479412"/>
                </a:lnTo>
                <a:cubicBezTo>
                  <a:pt x="2107568" y="389129"/>
                  <a:pt x="2154013" y="336638"/>
                  <a:pt x="2228501" y="336638"/>
                </a:cubicBezTo>
                <a:cubicBezTo>
                  <a:pt x="2300535" y="336638"/>
                  <a:pt x="2332433" y="384230"/>
                  <a:pt x="2332433" y="456142"/>
                </a:cubicBezTo>
                <a:lnTo>
                  <a:pt x="2332433" y="873265"/>
                </a:lnTo>
                <a:lnTo>
                  <a:pt x="2476677" y="873265"/>
                </a:lnTo>
                <a:lnTo>
                  <a:pt x="2476677" y="455092"/>
                </a:lnTo>
                <a:cubicBezTo>
                  <a:pt x="2476502" y="329465"/>
                  <a:pt x="2410602" y="251429"/>
                  <a:pt x="2283534" y="251429"/>
                </a:cubicBezTo>
                <a:moveTo>
                  <a:pt x="2803897" y="251429"/>
                </a:moveTo>
                <a:cubicBezTo>
                  <a:pt x="2670696" y="251429"/>
                  <a:pt x="2570444" y="307594"/>
                  <a:pt x="2570444" y="427097"/>
                </a:cubicBezTo>
                <a:cubicBezTo>
                  <a:pt x="2570444" y="528403"/>
                  <a:pt x="2640024" y="583168"/>
                  <a:pt x="2718368" y="602765"/>
                </a:cubicBezTo>
                <a:lnTo>
                  <a:pt x="2840528" y="633209"/>
                </a:lnTo>
                <a:cubicBezTo>
                  <a:pt x="2905201" y="649131"/>
                  <a:pt x="2934645" y="672227"/>
                  <a:pt x="2934645" y="723493"/>
                </a:cubicBezTo>
                <a:cubicBezTo>
                  <a:pt x="2934645" y="785781"/>
                  <a:pt x="2890654" y="821125"/>
                  <a:pt x="2813712" y="821125"/>
                </a:cubicBezTo>
                <a:cubicBezTo>
                  <a:pt x="2730636" y="821125"/>
                  <a:pt x="2687872" y="780882"/>
                  <a:pt x="2674376" y="679576"/>
                </a:cubicBezTo>
                <a:lnTo>
                  <a:pt x="2544855" y="716144"/>
                </a:lnTo>
                <a:cubicBezTo>
                  <a:pt x="2552216" y="821125"/>
                  <a:pt x="2650014" y="885688"/>
                  <a:pt x="2797763" y="885688"/>
                </a:cubicBezTo>
                <a:cubicBezTo>
                  <a:pt x="2962688" y="885688"/>
                  <a:pt x="3051898" y="808877"/>
                  <a:pt x="3051898" y="686924"/>
                </a:cubicBezTo>
                <a:cubicBezTo>
                  <a:pt x="3051898" y="572320"/>
                  <a:pt x="2972503" y="524729"/>
                  <a:pt x="2889427" y="503908"/>
                </a:cubicBezTo>
                <a:lnTo>
                  <a:pt x="2772174" y="474688"/>
                </a:lnTo>
                <a:cubicBezTo>
                  <a:pt x="2713461" y="459991"/>
                  <a:pt x="2687872" y="433221"/>
                  <a:pt x="2687872" y="394203"/>
                </a:cubicBezTo>
                <a:cubicBezTo>
                  <a:pt x="2687872" y="345387"/>
                  <a:pt x="2729409" y="316167"/>
                  <a:pt x="2791804" y="316167"/>
                </a:cubicBezTo>
                <a:cubicBezTo>
                  <a:pt x="2865065" y="316167"/>
                  <a:pt x="2910284" y="356410"/>
                  <a:pt x="2916418" y="433221"/>
                </a:cubicBezTo>
                <a:lnTo>
                  <a:pt x="3038578" y="396652"/>
                </a:lnTo>
                <a:cubicBezTo>
                  <a:pt x="3023856" y="311093"/>
                  <a:pt x="2939553" y="251429"/>
                  <a:pt x="2803897" y="251429"/>
                </a:cubicBezTo>
                <a:moveTo>
                  <a:pt x="3409965" y="818675"/>
                </a:moveTo>
                <a:cubicBezTo>
                  <a:pt x="3315848" y="818675"/>
                  <a:pt x="3263268" y="729617"/>
                  <a:pt x="3263268" y="568646"/>
                </a:cubicBezTo>
                <a:cubicBezTo>
                  <a:pt x="3263268" y="405226"/>
                  <a:pt x="3315848" y="318617"/>
                  <a:pt x="3409965" y="318617"/>
                </a:cubicBezTo>
                <a:cubicBezTo>
                  <a:pt x="3504083" y="318617"/>
                  <a:pt x="3556663" y="406451"/>
                  <a:pt x="3556663" y="568646"/>
                </a:cubicBezTo>
                <a:cubicBezTo>
                  <a:pt x="3556487" y="732066"/>
                  <a:pt x="3504083" y="818675"/>
                  <a:pt x="3409965" y="818675"/>
                </a:cubicBezTo>
                <a:moveTo>
                  <a:pt x="3409965" y="251429"/>
                </a:moveTo>
                <a:cubicBezTo>
                  <a:pt x="3218050" y="251429"/>
                  <a:pt x="3111839" y="394203"/>
                  <a:pt x="3111839" y="568646"/>
                </a:cubicBezTo>
                <a:cubicBezTo>
                  <a:pt x="3111839" y="743089"/>
                  <a:pt x="3218225" y="885863"/>
                  <a:pt x="3409965" y="885863"/>
                </a:cubicBezTo>
                <a:cubicBezTo>
                  <a:pt x="3601881" y="885863"/>
                  <a:pt x="3708092" y="743089"/>
                  <a:pt x="3708092" y="568646"/>
                </a:cubicBezTo>
                <a:cubicBezTo>
                  <a:pt x="3708092" y="394028"/>
                  <a:pt x="3601706" y="251429"/>
                  <a:pt x="3409965" y="251429"/>
                </a:cubicBezTo>
                <a:moveTo>
                  <a:pt x="4113656" y="251429"/>
                </a:moveTo>
                <a:cubicBezTo>
                  <a:pt x="4023219" y="251429"/>
                  <a:pt x="3973094" y="290447"/>
                  <a:pt x="3945051" y="340488"/>
                </a:cubicBezTo>
                <a:lnTo>
                  <a:pt x="3937690" y="340488"/>
                </a:lnTo>
                <a:lnTo>
                  <a:pt x="3937690" y="263677"/>
                </a:lnTo>
                <a:lnTo>
                  <a:pt x="3793446" y="263677"/>
                </a:lnTo>
                <a:lnTo>
                  <a:pt x="3793446" y="873615"/>
                </a:lnTo>
                <a:lnTo>
                  <a:pt x="3937690" y="873615"/>
                </a:lnTo>
                <a:lnTo>
                  <a:pt x="3937690" y="479412"/>
                </a:lnTo>
                <a:cubicBezTo>
                  <a:pt x="3937690" y="389129"/>
                  <a:pt x="3984135" y="336638"/>
                  <a:pt x="4058623" y="336638"/>
                </a:cubicBezTo>
                <a:cubicBezTo>
                  <a:pt x="4130657" y="336638"/>
                  <a:pt x="4162555" y="384230"/>
                  <a:pt x="4162555" y="456142"/>
                </a:cubicBezTo>
                <a:lnTo>
                  <a:pt x="4162555" y="873265"/>
                </a:lnTo>
                <a:lnTo>
                  <a:pt x="4306799" y="873265"/>
                </a:lnTo>
                <a:lnTo>
                  <a:pt x="4306799" y="455092"/>
                </a:lnTo>
                <a:cubicBezTo>
                  <a:pt x="4306799" y="329465"/>
                  <a:pt x="4240724" y="251429"/>
                  <a:pt x="4113656" y="251429"/>
                </a:cubicBezTo>
                <a:moveTo>
                  <a:pt x="6255401" y="818675"/>
                </a:moveTo>
                <a:cubicBezTo>
                  <a:pt x="6161283" y="818675"/>
                  <a:pt x="6108704" y="729617"/>
                  <a:pt x="6108704" y="568646"/>
                </a:cubicBezTo>
                <a:cubicBezTo>
                  <a:pt x="6108704" y="405226"/>
                  <a:pt x="6161283" y="318617"/>
                  <a:pt x="6255401" y="318617"/>
                </a:cubicBezTo>
                <a:cubicBezTo>
                  <a:pt x="6349518" y="318617"/>
                  <a:pt x="6402098" y="406451"/>
                  <a:pt x="6402098" y="568646"/>
                </a:cubicBezTo>
                <a:cubicBezTo>
                  <a:pt x="6402098" y="732066"/>
                  <a:pt x="6349518" y="818675"/>
                  <a:pt x="6255401" y="818675"/>
                </a:cubicBezTo>
                <a:moveTo>
                  <a:pt x="6255401" y="251429"/>
                </a:moveTo>
                <a:cubicBezTo>
                  <a:pt x="6063485" y="251429"/>
                  <a:pt x="5957274" y="394203"/>
                  <a:pt x="5957274" y="568646"/>
                </a:cubicBezTo>
                <a:cubicBezTo>
                  <a:pt x="5957274" y="743089"/>
                  <a:pt x="6063660" y="885863"/>
                  <a:pt x="6255401" y="885863"/>
                </a:cubicBezTo>
                <a:cubicBezTo>
                  <a:pt x="6447316" y="885863"/>
                  <a:pt x="6553528" y="743089"/>
                  <a:pt x="6553528" y="568646"/>
                </a:cubicBezTo>
                <a:cubicBezTo>
                  <a:pt x="6553528" y="394028"/>
                  <a:pt x="6447316" y="251429"/>
                  <a:pt x="6255401" y="251429"/>
                </a:cubicBezTo>
                <a:moveTo>
                  <a:pt x="7588295" y="251429"/>
                </a:moveTo>
                <a:cubicBezTo>
                  <a:pt x="7497858" y="251429"/>
                  <a:pt x="7447732" y="290447"/>
                  <a:pt x="7419689" y="340488"/>
                </a:cubicBezTo>
                <a:lnTo>
                  <a:pt x="7412328" y="340488"/>
                </a:lnTo>
                <a:lnTo>
                  <a:pt x="7412328" y="263677"/>
                </a:lnTo>
                <a:lnTo>
                  <a:pt x="7268085" y="263677"/>
                </a:lnTo>
                <a:lnTo>
                  <a:pt x="7268085" y="873615"/>
                </a:lnTo>
                <a:lnTo>
                  <a:pt x="7412328" y="873615"/>
                </a:lnTo>
                <a:lnTo>
                  <a:pt x="7412328" y="479412"/>
                </a:lnTo>
                <a:cubicBezTo>
                  <a:pt x="7412328" y="389129"/>
                  <a:pt x="7458774" y="336638"/>
                  <a:pt x="7533262" y="336638"/>
                </a:cubicBezTo>
                <a:cubicBezTo>
                  <a:pt x="7605295" y="336638"/>
                  <a:pt x="7637194" y="384230"/>
                  <a:pt x="7637194" y="456142"/>
                </a:cubicBezTo>
                <a:lnTo>
                  <a:pt x="7637194" y="873265"/>
                </a:lnTo>
                <a:lnTo>
                  <a:pt x="7781438" y="873265"/>
                </a:lnTo>
                <a:lnTo>
                  <a:pt x="7781438" y="455092"/>
                </a:lnTo>
                <a:cubicBezTo>
                  <a:pt x="7781438" y="329465"/>
                  <a:pt x="7715362" y="251429"/>
                  <a:pt x="7588295" y="251429"/>
                </a:cubicBezTo>
                <a:moveTo>
                  <a:pt x="8108833" y="251429"/>
                </a:moveTo>
                <a:cubicBezTo>
                  <a:pt x="7975631" y="251429"/>
                  <a:pt x="7875380" y="307594"/>
                  <a:pt x="7875380" y="427097"/>
                </a:cubicBezTo>
                <a:cubicBezTo>
                  <a:pt x="7875380" y="528403"/>
                  <a:pt x="7944960" y="583168"/>
                  <a:pt x="8023304" y="602765"/>
                </a:cubicBezTo>
                <a:lnTo>
                  <a:pt x="8145464" y="633209"/>
                </a:lnTo>
                <a:cubicBezTo>
                  <a:pt x="8210137" y="649131"/>
                  <a:pt x="8239581" y="672227"/>
                  <a:pt x="8239581" y="723493"/>
                </a:cubicBezTo>
                <a:cubicBezTo>
                  <a:pt x="8239581" y="785781"/>
                  <a:pt x="8195589" y="821125"/>
                  <a:pt x="8118648" y="821125"/>
                </a:cubicBezTo>
                <a:cubicBezTo>
                  <a:pt x="8035573" y="821125"/>
                  <a:pt x="7992808" y="780882"/>
                  <a:pt x="7979312" y="679576"/>
                </a:cubicBezTo>
                <a:lnTo>
                  <a:pt x="7849791" y="716144"/>
                </a:lnTo>
                <a:cubicBezTo>
                  <a:pt x="7857152" y="821125"/>
                  <a:pt x="7954950" y="885688"/>
                  <a:pt x="8102699" y="885688"/>
                </a:cubicBezTo>
                <a:cubicBezTo>
                  <a:pt x="8267624" y="885688"/>
                  <a:pt x="8356834" y="808877"/>
                  <a:pt x="8356834" y="686924"/>
                </a:cubicBezTo>
                <a:cubicBezTo>
                  <a:pt x="8356834" y="572320"/>
                  <a:pt x="8277439" y="524729"/>
                  <a:pt x="8194363" y="503908"/>
                </a:cubicBezTo>
                <a:lnTo>
                  <a:pt x="8077110" y="474688"/>
                </a:lnTo>
                <a:cubicBezTo>
                  <a:pt x="8018396" y="459991"/>
                  <a:pt x="7992808" y="433221"/>
                  <a:pt x="7992808" y="394203"/>
                </a:cubicBezTo>
                <a:cubicBezTo>
                  <a:pt x="7992808" y="345387"/>
                  <a:pt x="8034346" y="316167"/>
                  <a:pt x="8096740" y="316167"/>
                </a:cubicBezTo>
                <a:cubicBezTo>
                  <a:pt x="8170001" y="316167"/>
                  <a:pt x="8215220" y="356410"/>
                  <a:pt x="8221353" y="433221"/>
                </a:cubicBezTo>
                <a:lnTo>
                  <a:pt x="8343514" y="396652"/>
                </a:lnTo>
                <a:cubicBezTo>
                  <a:pt x="8328791" y="311093"/>
                  <a:pt x="8244489" y="251429"/>
                  <a:pt x="8108833" y="251429"/>
                </a:cubicBezTo>
                <a:moveTo>
                  <a:pt x="8714726" y="818675"/>
                </a:moveTo>
                <a:cubicBezTo>
                  <a:pt x="8620608" y="818675"/>
                  <a:pt x="8568028" y="729617"/>
                  <a:pt x="8568028" y="568646"/>
                </a:cubicBezTo>
                <a:cubicBezTo>
                  <a:pt x="8568028" y="405226"/>
                  <a:pt x="8620608" y="318617"/>
                  <a:pt x="8714726" y="318617"/>
                </a:cubicBezTo>
                <a:cubicBezTo>
                  <a:pt x="8808844" y="318617"/>
                  <a:pt x="8861423" y="406451"/>
                  <a:pt x="8861423" y="568646"/>
                </a:cubicBezTo>
                <a:cubicBezTo>
                  <a:pt x="8861423" y="732066"/>
                  <a:pt x="8808844" y="818675"/>
                  <a:pt x="8714726" y="818675"/>
                </a:cubicBezTo>
                <a:moveTo>
                  <a:pt x="8714726" y="251429"/>
                </a:moveTo>
                <a:cubicBezTo>
                  <a:pt x="8522810" y="251429"/>
                  <a:pt x="8416599" y="394203"/>
                  <a:pt x="8416599" y="568646"/>
                </a:cubicBezTo>
                <a:cubicBezTo>
                  <a:pt x="8416599" y="743089"/>
                  <a:pt x="8522810" y="885863"/>
                  <a:pt x="8714726" y="885863"/>
                </a:cubicBezTo>
                <a:cubicBezTo>
                  <a:pt x="8906641" y="885863"/>
                  <a:pt x="9012852" y="743089"/>
                  <a:pt x="9012852" y="568646"/>
                </a:cubicBezTo>
                <a:cubicBezTo>
                  <a:pt x="9012852" y="394028"/>
                  <a:pt x="8906641" y="251429"/>
                  <a:pt x="8714726" y="251429"/>
                </a:cubicBezTo>
                <a:moveTo>
                  <a:pt x="9418592" y="251429"/>
                </a:moveTo>
                <a:cubicBezTo>
                  <a:pt x="9328155" y="251429"/>
                  <a:pt x="9278029" y="290447"/>
                  <a:pt x="9249987" y="340488"/>
                </a:cubicBezTo>
                <a:lnTo>
                  <a:pt x="9242625" y="340488"/>
                </a:lnTo>
                <a:lnTo>
                  <a:pt x="9242625" y="263677"/>
                </a:lnTo>
                <a:lnTo>
                  <a:pt x="9098382" y="263677"/>
                </a:lnTo>
                <a:lnTo>
                  <a:pt x="9098382" y="873615"/>
                </a:lnTo>
                <a:lnTo>
                  <a:pt x="9242625" y="873615"/>
                </a:lnTo>
                <a:lnTo>
                  <a:pt x="9242625" y="479412"/>
                </a:lnTo>
                <a:cubicBezTo>
                  <a:pt x="9242625" y="389129"/>
                  <a:pt x="9289071" y="336638"/>
                  <a:pt x="9363559" y="336638"/>
                </a:cubicBezTo>
                <a:cubicBezTo>
                  <a:pt x="9435593" y="336638"/>
                  <a:pt x="9467491" y="384230"/>
                  <a:pt x="9467491" y="456142"/>
                </a:cubicBezTo>
                <a:lnTo>
                  <a:pt x="9467491" y="873265"/>
                </a:lnTo>
                <a:lnTo>
                  <a:pt x="9611734" y="873265"/>
                </a:lnTo>
                <a:lnTo>
                  <a:pt x="9611734" y="455092"/>
                </a:lnTo>
                <a:cubicBezTo>
                  <a:pt x="9611560" y="329465"/>
                  <a:pt x="9545660" y="251429"/>
                  <a:pt x="9418592" y="251429"/>
                </a:cubicBezTo>
                <a:moveTo>
                  <a:pt x="566984" y="19596"/>
                </a:moveTo>
                <a:lnTo>
                  <a:pt x="415379" y="19596"/>
                </a:lnTo>
                <a:lnTo>
                  <a:pt x="415379" y="650356"/>
                </a:lnTo>
                <a:cubicBezTo>
                  <a:pt x="415379" y="752887"/>
                  <a:pt x="376295" y="813776"/>
                  <a:pt x="283404" y="813776"/>
                </a:cubicBezTo>
                <a:cubicBezTo>
                  <a:pt x="191740" y="813776"/>
                  <a:pt x="151429" y="749213"/>
                  <a:pt x="151429" y="638108"/>
                </a:cubicBezTo>
                <a:lnTo>
                  <a:pt x="151429" y="521055"/>
                </a:lnTo>
                <a:lnTo>
                  <a:pt x="0" y="558848"/>
                </a:lnTo>
                <a:lnTo>
                  <a:pt x="0" y="611338"/>
                </a:lnTo>
                <a:cubicBezTo>
                  <a:pt x="0" y="771084"/>
                  <a:pt x="79395" y="893212"/>
                  <a:pt x="283580" y="893212"/>
                </a:cubicBezTo>
                <a:cubicBezTo>
                  <a:pt x="487589" y="893212"/>
                  <a:pt x="566984" y="771259"/>
                  <a:pt x="566984" y="611338"/>
                </a:cubicBezTo>
                <a:lnTo>
                  <a:pt x="566984" y="19596"/>
                </a:lnTo>
                <a:moveTo>
                  <a:pt x="1478364" y="19596"/>
                </a:moveTo>
                <a:lnTo>
                  <a:pt x="1334121" y="19596"/>
                </a:lnTo>
                <a:lnTo>
                  <a:pt x="1334121" y="873440"/>
                </a:lnTo>
                <a:lnTo>
                  <a:pt x="1478364" y="873440"/>
                </a:lnTo>
                <a:lnTo>
                  <a:pt x="1478364" y="479412"/>
                </a:lnTo>
                <a:cubicBezTo>
                  <a:pt x="1478364" y="389129"/>
                  <a:pt x="1524810" y="336638"/>
                  <a:pt x="1599298" y="336638"/>
                </a:cubicBezTo>
                <a:cubicBezTo>
                  <a:pt x="1671332" y="336638"/>
                  <a:pt x="1703230" y="384230"/>
                  <a:pt x="1703230" y="456142"/>
                </a:cubicBezTo>
                <a:lnTo>
                  <a:pt x="1703230" y="873265"/>
                </a:lnTo>
                <a:lnTo>
                  <a:pt x="1847474" y="873265"/>
                </a:lnTo>
                <a:lnTo>
                  <a:pt x="1847474" y="455092"/>
                </a:lnTo>
                <a:cubicBezTo>
                  <a:pt x="1847474" y="329465"/>
                  <a:pt x="1781398" y="251429"/>
                  <a:pt x="1654331" y="251429"/>
                </a:cubicBezTo>
                <a:cubicBezTo>
                  <a:pt x="1563894" y="251429"/>
                  <a:pt x="1513768" y="290447"/>
                  <a:pt x="1485726" y="340488"/>
                </a:cubicBezTo>
                <a:lnTo>
                  <a:pt x="1478364" y="340488"/>
                </a:lnTo>
                <a:lnTo>
                  <a:pt x="1478364" y="19596"/>
                </a:lnTo>
                <a:moveTo>
                  <a:pt x="5871744" y="19596"/>
                </a:moveTo>
                <a:lnTo>
                  <a:pt x="5720315" y="19596"/>
                </a:lnTo>
                <a:lnTo>
                  <a:pt x="5720315" y="650356"/>
                </a:lnTo>
                <a:cubicBezTo>
                  <a:pt x="5720315" y="752887"/>
                  <a:pt x="5681231" y="813776"/>
                  <a:pt x="5588340" y="813776"/>
                </a:cubicBezTo>
                <a:cubicBezTo>
                  <a:pt x="5496676" y="813776"/>
                  <a:pt x="5456366" y="749213"/>
                  <a:pt x="5456366" y="638108"/>
                </a:cubicBezTo>
                <a:lnTo>
                  <a:pt x="5456366" y="521055"/>
                </a:lnTo>
                <a:lnTo>
                  <a:pt x="5304936" y="558848"/>
                </a:lnTo>
                <a:lnTo>
                  <a:pt x="5304936" y="611338"/>
                </a:lnTo>
                <a:cubicBezTo>
                  <a:pt x="5304936" y="771084"/>
                  <a:pt x="5384331" y="893212"/>
                  <a:pt x="5588515" y="893212"/>
                </a:cubicBezTo>
                <a:cubicBezTo>
                  <a:pt x="5792700" y="893212"/>
                  <a:pt x="5871920" y="771259"/>
                  <a:pt x="5871920" y="611338"/>
                </a:cubicBezTo>
                <a:lnTo>
                  <a:pt x="5871920" y="19596"/>
                </a:lnTo>
                <a:moveTo>
                  <a:pt x="6783125" y="19596"/>
                </a:moveTo>
                <a:lnTo>
                  <a:pt x="6638882" y="19596"/>
                </a:lnTo>
                <a:lnTo>
                  <a:pt x="6638882" y="873440"/>
                </a:lnTo>
                <a:lnTo>
                  <a:pt x="6783125" y="873440"/>
                </a:lnTo>
                <a:lnTo>
                  <a:pt x="6783125" y="479412"/>
                </a:lnTo>
                <a:cubicBezTo>
                  <a:pt x="6783125" y="389129"/>
                  <a:pt x="6829571" y="336638"/>
                  <a:pt x="6904059" y="336638"/>
                </a:cubicBezTo>
                <a:cubicBezTo>
                  <a:pt x="6976092" y="336638"/>
                  <a:pt x="7007991" y="384230"/>
                  <a:pt x="7007991" y="456142"/>
                </a:cubicBezTo>
                <a:lnTo>
                  <a:pt x="7007991" y="873265"/>
                </a:lnTo>
                <a:lnTo>
                  <a:pt x="7152234" y="873265"/>
                </a:lnTo>
                <a:lnTo>
                  <a:pt x="7152234" y="455092"/>
                </a:lnTo>
                <a:cubicBezTo>
                  <a:pt x="7152234" y="329465"/>
                  <a:pt x="7086335" y="251429"/>
                  <a:pt x="6959092" y="251429"/>
                </a:cubicBezTo>
                <a:cubicBezTo>
                  <a:pt x="6868655" y="251429"/>
                  <a:pt x="6818529" y="290447"/>
                  <a:pt x="6790486" y="340488"/>
                </a:cubicBezTo>
                <a:lnTo>
                  <a:pt x="6783125" y="340488"/>
                </a:lnTo>
                <a:lnTo>
                  <a:pt x="6783125" y="19596"/>
                </a:lnTo>
                <a:moveTo>
                  <a:pt x="4781944" y="803978"/>
                </a:moveTo>
                <a:cubicBezTo>
                  <a:pt x="4664691" y="803978"/>
                  <a:pt x="4592482" y="708795"/>
                  <a:pt x="4592482" y="607489"/>
                </a:cubicBezTo>
                <a:cubicBezTo>
                  <a:pt x="4592482" y="543976"/>
                  <a:pt x="4620524" y="485536"/>
                  <a:pt x="4666970" y="452642"/>
                </a:cubicBezTo>
                <a:lnTo>
                  <a:pt x="4943188" y="753937"/>
                </a:lnTo>
                <a:cubicBezTo>
                  <a:pt x="4892010" y="784382"/>
                  <a:pt x="4834523" y="803978"/>
                  <a:pt x="4781944" y="803978"/>
                </a:cubicBezTo>
                <a:moveTo>
                  <a:pt x="5050801" y="653855"/>
                </a:moveTo>
                <a:lnTo>
                  <a:pt x="4811388" y="390354"/>
                </a:lnTo>
                <a:cubicBezTo>
                  <a:pt x="4854153" y="373207"/>
                  <a:pt x="4895691" y="367083"/>
                  <a:pt x="4929868" y="367083"/>
                </a:cubicBezTo>
                <a:cubicBezTo>
                  <a:pt x="5028893" y="367083"/>
                  <a:pt x="5089885" y="424472"/>
                  <a:pt x="5089885" y="523154"/>
                </a:cubicBezTo>
                <a:cubicBezTo>
                  <a:pt x="5089885" y="567246"/>
                  <a:pt x="5077617" y="612388"/>
                  <a:pt x="5050801" y="653855"/>
                </a:cubicBezTo>
                <a:moveTo>
                  <a:pt x="4778263" y="355010"/>
                </a:moveTo>
                <a:lnTo>
                  <a:pt x="4725684" y="296396"/>
                </a:lnTo>
                <a:cubicBezTo>
                  <a:pt x="4679238" y="245130"/>
                  <a:pt x="4665743" y="213461"/>
                  <a:pt x="4665743" y="175668"/>
                </a:cubicBezTo>
                <a:cubicBezTo>
                  <a:pt x="4665743" y="104981"/>
                  <a:pt x="4710961" y="64738"/>
                  <a:pt x="4781768" y="64738"/>
                </a:cubicBezTo>
                <a:cubicBezTo>
                  <a:pt x="4853803" y="64738"/>
                  <a:pt x="4896568" y="106206"/>
                  <a:pt x="4896568" y="181792"/>
                </a:cubicBezTo>
                <a:cubicBezTo>
                  <a:pt x="4896743" y="251429"/>
                  <a:pt x="4862566" y="317217"/>
                  <a:pt x="4778263" y="355010"/>
                </a:cubicBezTo>
                <a:moveTo>
                  <a:pt x="4785624" y="0"/>
                </a:moveTo>
                <a:cubicBezTo>
                  <a:pt x="4617019" y="0"/>
                  <a:pt x="4533943" y="93958"/>
                  <a:pt x="4533943" y="211011"/>
                </a:cubicBezTo>
                <a:cubicBezTo>
                  <a:pt x="4533943" y="274350"/>
                  <a:pt x="4560759" y="337863"/>
                  <a:pt x="4631741" y="414674"/>
                </a:cubicBezTo>
                <a:lnTo>
                  <a:pt x="4632968" y="417124"/>
                </a:lnTo>
                <a:cubicBezTo>
                  <a:pt x="4513262" y="474513"/>
                  <a:pt x="4458228" y="567246"/>
                  <a:pt x="4458228" y="662254"/>
                </a:cubicBezTo>
                <a:cubicBezTo>
                  <a:pt x="4458228" y="787881"/>
                  <a:pt x="4554800" y="892862"/>
                  <a:pt x="4703775" y="892862"/>
                </a:cubicBezTo>
                <a:cubicBezTo>
                  <a:pt x="4789305" y="892862"/>
                  <a:pt x="4889557" y="857518"/>
                  <a:pt x="4979994" y="794005"/>
                </a:cubicBezTo>
                <a:lnTo>
                  <a:pt x="5053255" y="873265"/>
                </a:lnTo>
                <a:lnTo>
                  <a:pt x="5245170" y="873265"/>
                </a:lnTo>
                <a:lnTo>
                  <a:pt x="5245170" y="867141"/>
                </a:lnTo>
                <a:lnTo>
                  <a:pt x="5088834" y="695148"/>
                </a:lnTo>
                <a:cubicBezTo>
                  <a:pt x="5154909" y="617112"/>
                  <a:pt x="5192766" y="531728"/>
                  <a:pt x="5192766" y="457191"/>
                </a:cubicBezTo>
                <a:cubicBezTo>
                  <a:pt x="5192766" y="364458"/>
                  <a:pt x="5130372" y="302345"/>
                  <a:pt x="5032749" y="302345"/>
                </a:cubicBezTo>
                <a:cubicBezTo>
                  <a:pt x="4981396" y="302345"/>
                  <a:pt x="4923909" y="317042"/>
                  <a:pt x="4886051" y="331564"/>
                </a:cubicBezTo>
                <a:lnTo>
                  <a:pt x="4883598" y="326665"/>
                </a:lnTo>
                <a:cubicBezTo>
                  <a:pt x="4976489" y="276624"/>
                  <a:pt x="5015573" y="230258"/>
                  <a:pt x="5015573" y="165695"/>
                </a:cubicBezTo>
                <a:cubicBezTo>
                  <a:pt x="5015398" y="73312"/>
                  <a:pt x="4932322" y="0"/>
                  <a:pt x="4785624" y="0"/>
                </a:cubicBezTo>
                <a:moveTo>
                  <a:pt x="1128885" y="1543918"/>
                </a:moveTo>
                <a:cubicBezTo>
                  <a:pt x="1142381" y="1436662"/>
                  <a:pt x="1197239" y="1375599"/>
                  <a:pt x="1293810" y="1375599"/>
                </a:cubicBezTo>
                <a:cubicBezTo>
                  <a:pt x="1385474" y="1375599"/>
                  <a:pt x="1439280" y="1430538"/>
                  <a:pt x="1441734" y="1543918"/>
                </a:cubicBezTo>
                <a:lnTo>
                  <a:pt x="1128885" y="1543918"/>
                </a:lnTo>
                <a:moveTo>
                  <a:pt x="1293810" y="1292664"/>
                </a:moveTo>
                <a:cubicBezTo>
                  <a:pt x="1132566" y="1292664"/>
                  <a:pt x="1020045" y="1406043"/>
                  <a:pt x="1020045" y="1614780"/>
                </a:cubicBezTo>
                <a:cubicBezTo>
                  <a:pt x="1020045" y="1814768"/>
                  <a:pt x="1123978" y="1927098"/>
                  <a:pt x="1293810" y="1927098"/>
                </a:cubicBezTo>
                <a:cubicBezTo>
                  <a:pt x="1433146" y="1927098"/>
                  <a:pt x="1521129" y="1847837"/>
                  <a:pt x="1543037" y="1728334"/>
                </a:cubicBezTo>
                <a:lnTo>
                  <a:pt x="1450147" y="1704013"/>
                </a:lnTo>
                <a:cubicBezTo>
                  <a:pt x="1434198" y="1806545"/>
                  <a:pt x="1379339" y="1841888"/>
                  <a:pt x="1303450" y="1841888"/>
                </a:cubicBezTo>
                <a:cubicBezTo>
                  <a:pt x="1182516" y="1841888"/>
                  <a:pt x="1128710" y="1752829"/>
                  <a:pt x="1125029" y="1616180"/>
                </a:cubicBezTo>
                <a:lnTo>
                  <a:pt x="1544089" y="1616180"/>
                </a:lnTo>
                <a:lnTo>
                  <a:pt x="1544089" y="1582061"/>
                </a:lnTo>
                <a:cubicBezTo>
                  <a:pt x="1544440" y="1368250"/>
                  <a:pt x="1428238" y="1292664"/>
                  <a:pt x="1293810" y="1292664"/>
                </a:cubicBezTo>
                <a:moveTo>
                  <a:pt x="2967595" y="1543918"/>
                </a:moveTo>
                <a:cubicBezTo>
                  <a:pt x="2981091" y="1436662"/>
                  <a:pt x="3035949" y="1375599"/>
                  <a:pt x="3132520" y="1375599"/>
                </a:cubicBezTo>
                <a:cubicBezTo>
                  <a:pt x="3224184" y="1375599"/>
                  <a:pt x="3277991" y="1430538"/>
                  <a:pt x="3280444" y="1543918"/>
                </a:cubicBezTo>
                <a:lnTo>
                  <a:pt x="2967595" y="1543918"/>
                </a:lnTo>
                <a:moveTo>
                  <a:pt x="3132520" y="1292664"/>
                </a:moveTo>
                <a:cubicBezTo>
                  <a:pt x="2971276" y="1292664"/>
                  <a:pt x="2858756" y="1406043"/>
                  <a:pt x="2858756" y="1614780"/>
                </a:cubicBezTo>
                <a:cubicBezTo>
                  <a:pt x="2858756" y="1814768"/>
                  <a:pt x="2962688" y="1927098"/>
                  <a:pt x="3132520" y="1927098"/>
                </a:cubicBezTo>
                <a:cubicBezTo>
                  <a:pt x="3271856" y="1927098"/>
                  <a:pt x="3359839" y="1847837"/>
                  <a:pt x="3381748" y="1728334"/>
                </a:cubicBezTo>
                <a:lnTo>
                  <a:pt x="3288857" y="1704013"/>
                </a:lnTo>
                <a:cubicBezTo>
                  <a:pt x="3272908" y="1806545"/>
                  <a:pt x="3218050" y="1841888"/>
                  <a:pt x="3142160" y="1841888"/>
                </a:cubicBezTo>
                <a:cubicBezTo>
                  <a:pt x="3021227" y="1841888"/>
                  <a:pt x="2967420" y="1752829"/>
                  <a:pt x="2963740" y="1616180"/>
                </a:cubicBezTo>
                <a:lnTo>
                  <a:pt x="3382799" y="1616180"/>
                </a:lnTo>
                <a:lnTo>
                  <a:pt x="3382799" y="1582061"/>
                </a:lnTo>
                <a:cubicBezTo>
                  <a:pt x="3383150" y="1368250"/>
                  <a:pt x="3266949" y="1292664"/>
                  <a:pt x="3132520" y="1292664"/>
                </a:cubicBezTo>
                <a:moveTo>
                  <a:pt x="3766631" y="1292664"/>
                </a:moveTo>
                <a:cubicBezTo>
                  <a:pt x="3599252" y="1292664"/>
                  <a:pt x="3485505" y="1409717"/>
                  <a:pt x="3485505" y="1616005"/>
                </a:cubicBezTo>
                <a:cubicBezTo>
                  <a:pt x="3485505" y="1818442"/>
                  <a:pt x="3596623" y="1927098"/>
                  <a:pt x="3761723" y="1927098"/>
                </a:cubicBezTo>
                <a:cubicBezTo>
                  <a:pt x="3910874" y="1927098"/>
                  <a:pt x="3995177" y="1835589"/>
                  <a:pt x="4012178" y="1709962"/>
                </a:cubicBezTo>
                <a:lnTo>
                  <a:pt x="3915606" y="1686692"/>
                </a:lnTo>
                <a:cubicBezTo>
                  <a:pt x="3898430" y="1801296"/>
                  <a:pt x="3849531" y="1840313"/>
                  <a:pt x="3768909" y="1840313"/>
                </a:cubicBezTo>
                <a:cubicBezTo>
                  <a:pt x="3651657" y="1840313"/>
                  <a:pt x="3591716" y="1754929"/>
                  <a:pt x="3591716" y="1608481"/>
                </a:cubicBezTo>
                <a:cubicBezTo>
                  <a:pt x="3591716" y="1455909"/>
                  <a:pt x="3655337" y="1379098"/>
                  <a:pt x="3764002" y="1379098"/>
                </a:cubicBezTo>
                <a:cubicBezTo>
                  <a:pt x="3840943" y="1379098"/>
                  <a:pt x="3897204" y="1416891"/>
                  <a:pt x="3915606" y="1525546"/>
                </a:cubicBezTo>
                <a:lnTo>
                  <a:pt x="4012178" y="1502275"/>
                </a:lnTo>
                <a:cubicBezTo>
                  <a:pt x="3995177" y="1378048"/>
                  <a:pt x="3910874" y="1292664"/>
                  <a:pt x="3766631" y="1292664"/>
                </a:cubicBezTo>
                <a:moveTo>
                  <a:pt x="879833" y="1060831"/>
                </a:moveTo>
                <a:lnTo>
                  <a:pt x="718589" y="1060831"/>
                </a:lnTo>
                <a:lnTo>
                  <a:pt x="465680" y="1748805"/>
                </a:lnTo>
                <a:lnTo>
                  <a:pt x="211545" y="1060831"/>
                </a:lnTo>
                <a:lnTo>
                  <a:pt x="42765" y="1060831"/>
                </a:lnTo>
                <a:lnTo>
                  <a:pt x="42765" y="1914675"/>
                </a:lnTo>
                <a:lnTo>
                  <a:pt x="148976" y="1914675"/>
                </a:lnTo>
                <a:lnTo>
                  <a:pt x="148976" y="1179284"/>
                </a:lnTo>
                <a:lnTo>
                  <a:pt x="421513" y="1914850"/>
                </a:lnTo>
                <a:lnTo>
                  <a:pt x="503362" y="1914850"/>
                </a:lnTo>
                <a:lnTo>
                  <a:pt x="773447" y="1178060"/>
                </a:lnTo>
                <a:lnTo>
                  <a:pt x="773447" y="1914850"/>
                </a:lnTo>
                <a:lnTo>
                  <a:pt x="879833" y="1914850"/>
                </a:lnTo>
                <a:lnTo>
                  <a:pt x="879833" y="1060831"/>
                </a:lnTo>
                <a:moveTo>
                  <a:pt x="1920559" y="1840488"/>
                </a:moveTo>
                <a:cubicBezTo>
                  <a:pt x="1820307" y="1840488"/>
                  <a:pt x="1753181" y="1768577"/>
                  <a:pt x="1753181" y="1609881"/>
                </a:cubicBezTo>
                <a:cubicBezTo>
                  <a:pt x="1753181" y="1450135"/>
                  <a:pt x="1820307" y="1379273"/>
                  <a:pt x="1920559" y="1379273"/>
                </a:cubicBezTo>
                <a:cubicBezTo>
                  <a:pt x="2020811" y="1379273"/>
                  <a:pt x="2087938" y="1449960"/>
                  <a:pt x="2087938" y="1609881"/>
                </a:cubicBezTo>
                <a:cubicBezTo>
                  <a:pt x="2087938" y="1768402"/>
                  <a:pt x="2020811" y="1840488"/>
                  <a:pt x="1920559" y="1840488"/>
                </a:cubicBezTo>
                <a:moveTo>
                  <a:pt x="2186963" y="1060831"/>
                </a:moveTo>
                <a:lnTo>
                  <a:pt x="2085659" y="1060831"/>
                </a:lnTo>
                <a:lnTo>
                  <a:pt x="2085659" y="1421965"/>
                </a:lnTo>
                <a:cubicBezTo>
                  <a:pt x="2063576" y="1354777"/>
                  <a:pt x="2009945" y="1292664"/>
                  <a:pt x="1903559" y="1292664"/>
                </a:cubicBezTo>
                <a:cubicBezTo>
                  <a:pt x="1766676" y="1292664"/>
                  <a:pt x="1646970" y="1400094"/>
                  <a:pt x="1646970" y="1613555"/>
                </a:cubicBezTo>
                <a:cubicBezTo>
                  <a:pt x="1646970" y="1829465"/>
                  <a:pt x="1766676" y="1927098"/>
                  <a:pt x="1894971" y="1927098"/>
                </a:cubicBezTo>
                <a:cubicBezTo>
                  <a:pt x="1991542" y="1927098"/>
                  <a:pt x="2062349" y="1870933"/>
                  <a:pt x="2085659" y="1791672"/>
                </a:cubicBezTo>
                <a:lnTo>
                  <a:pt x="2085659" y="1838039"/>
                </a:lnTo>
                <a:cubicBezTo>
                  <a:pt x="2085659" y="1866034"/>
                  <a:pt x="2088113" y="1896653"/>
                  <a:pt x="2091794" y="1914850"/>
                </a:cubicBezTo>
                <a:lnTo>
                  <a:pt x="2194499" y="1914850"/>
                </a:lnTo>
                <a:cubicBezTo>
                  <a:pt x="2189592" y="1885630"/>
                  <a:pt x="2187138" y="1842938"/>
                  <a:pt x="2187138" y="1787998"/>
                </a:cubicBezTo>
                <a:lnTo>
                  <a:pt x="2187138" y="1060831"/>
                </a:lnTo>
                <a:moveTo>
                  <a:pt x="2956729" y="1060831"/>
                </a:moveTo>
                <a:lnTo>
                  <a:pt x="2296854" y="1060831"/>
                </a:lnTo>
                <a:lnTo>
                  <a:pt x="2296854" y="1149890"/>
                </a:lnTo>
                <a:lnTo>
                  <a:pt x="2574300" y="1149890"/>
                </a:lnTo>
                <a:lnTo>
                  <a:pt x="2574300" y="1914850"/>
                </a:lnTo>
                <a:lnTo>
                  <a:pt x="2680686" y="1914850"/>
                </a:lnTo>
                <a:lnTo>
                  <a:pt x="2680686" y="1149890"/>
                </a:lnTo>
                <a:lnTo>
                  <a:pt x="2956904" y="1149890"/>
                </a:lnTo>
                <a:lnTo>
                  <a:pt x="2956904" y="1060831"/>
                </a:lnTo>
                <a:moveTo>
                  <a:pt x="4229682" y="1060831"/>
                </a:moveTo>
                <a:lnTo>
                  <a:pt x="4128203" y="1060831"/>
                </a:lnTo>
                <a:lnTo>
                  <a:pt x="4128203" y="1914675"/>
                </a:lnTo>
                <a:lnTo>
                  <a:pt x="4229682" y="1914675"/>
                </a:lnTo>
                <a:lnTo>
                  <a:pt x="4229682" y="1513473"/>
                </a:lnTo>
                <a:cubicBezTo>
                  <a:pt x="4229682" y="1428089"/>
                  <a:pt x="4272447" y="1370699"/>
                  <a:pt x="4362884" y="1370699"/>
                </a:cubicBezTo>
                <a:cubicBezTo>
                  <a:pt x="4452094" y="1370699"/>
                  <a:pt x="4494859" y="1428089"/>
                  <a:pt x="4494859" y="1513473"/>
                </a:cubicBezTo>
                <a:lnTo>
                  <a:pt x="4494859" y="1914850"/>
                </a:lnTo>
                <a:lnTo>
                  <a:pt x="4596338" y="1914850"/>
                </a:lnTo>
                <a:lnTo>
                  <a:pt x="4596338" y="1492827"/>
                </a:lnTo>
                <a:cubicBezTo>
                  <a:pt x="4596338" y="1378223"/>
                  <a:pt x="4525530" y="1292839"/>
                  <a:pt x="4399515" y="1292839"/>
                </a:cubicBezTo>
                <a:cubicBezTo>
                  <a:pt x="4315212" y="1292839"/>
                  <a:pt x="4252817" y="1330632"/>
                  <a:pt x="4229682" y="1399044"/>
                </a:cubicBezTo>
                <a:lnTo>
                  <a:pt x="4229682" y="1060831"/>
                </a:lnTo>
              </a:path>
            </a:pathLst>
          </a:custGeom>
          <a:solidFill>
            <a:schemeClr val="tx2"/>
          </a:solidFill>
          <a:ln w="1752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0178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83847"/>
            <a:ext cx="7609320" cy="367921"/>
          </a:xfrm>
        </p:spPr>
        <p:txBody>
          <a:bodyPr/>
          <a:lstStyle>
            <a:lvl1pPr>
              <a:defRPr sz="281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1"/>
          <p:cNvSpPr>
            <a:spLocks noGrp="1"/>
          </p:cNvSpPr>
          <p:nvPr>
            <p:ph sz="quarter" idx="15"/>
          </p:nvPr>
        </p:nvSpPr>
        <p:spPr>
          <a:xfrm>
            <a:off x="451202" y="1284883"/>
            <a:ext cx="8239335" cy="3145433"/>
          </a:xfrm>
        </p:spPr>
        <p:txBody>
          <a:bodyPr/>
          <a:lstStyle>
            <a:lvl1pPr marL="0" marR="0" indent="0" algn="ctr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500"/>
            </a:lvl1pPr>
          </a:lstStyle>
          <a:p>
            <a:pPr marL="0" marR="0" lvl="0" indent="0" algn="ctr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>
                <a:ln>
                  <a:noFill/>
                </a:ln>
                <a:solidFill>
                  <a:schemeClr val="tx2">
                    <a:lumMod val="65000"/>
                    <a:lumOff val="35000"/>
                  </a:schemeClr>
                </a:solidFill>
                <a:effectLst/>
                <a:latin typeface="Arial" pitchFamily="-110" charset="0"/>
                <a:ea typeface="ヒラギノ角ゴ ProN W3" pitchFamily="-110" charset="-128"/>
                <a:sym typeface="Arial" pitchFamily="-110" charset="0"/>
              </a:rPr>
              <a:t>Edit Master text styles</a:t>
            </a:r>
          </a:p>
          <a:p>
            <a:pPr marL="0" marR="0" lvl="1" indent="0" algn="ctr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>
                <a:ln>
                  <a:noFill/>
                </a:ln>
                <a:solidFill>
                  <a:schemeClr val="tx2">
                    <a:lumMod val="65000"/>
                    <a:lumOff val="35000"/>
                  </a:schemeClr>
                </a:solidFill>
                <a:effectLst/>
                <a:latin typeface="Arial" pitchFamily="-110" charset="0"/>
                <a:ea typeface="ヒラギノ角ゴ ProN W3" pitchFamily="-110" charset="-128"/>
                <a:sym typeface="Arial" pitchFamily="-110" charset="0"/>
              </a:rPr>
              <a:t>Second level</a:t>
            </a:r>
          </a:p>
          <a:p>
            <a:pPr marL="0" marR="0" lvl="2" indent="0" algn="ctr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>
                <a:ln>
                  <a:noFill/>
                </a:ln>
                <a:solidFill>
                  <a:schemeClr val="tx2">
                    <a:lumMod val="65000"/>
                    <a:lumOff val="35000"/>
                  </a:schemeClr>
                </a:solidFill>
                <a:effectLst/>
                <a:latin typeface="Arial" pitchFamily="-110" charset="0"/>
                <a:ea typeface="ヒラギノ角ゴ ProN W3" pitchFamily="-110" charset="-128"/>
                <a:sym typeface="Arial" pitchFamily="-110" charset="0"/>
              </a:rPr>
              <a:t>Third level</a:t>
            </a:r>
          </a:p>
          <a:p>
            <a:pPr marL="0" marR="0" lvl="3" indent="0" algn="ctr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>
                <a:ln>
                  <a:noFill/>
                </a:ln>
                <a:solidFill>
                  <a:schemeClr val="tx2">
                    <a:lumMod val="65000"/>
                    <a:lumOff val="35000"/>
                  </a:schemeClr>
                </a:solidFill>
                <a:effectLst/>
                <a:latin typeface="Arial" pitchFamily="-110" charset="0"/>
                <a:ea typeface="ヒラギノ角ゴ ProN W3" pitchFamily="-110" charset="-128"/>
                <a:sym typeface="Arial" pitchFamily="-110" charset="0"/>
              </a:rPr>
              <a:t>Fourth level</a:t>
            </a:r>
          </a:p>
          <a:p>
            <a:pPr marL="0" marR="0" lvl="4" indent="0" algn="ctr" defTabSz="68575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500" b="0" i="0" u="none" strike="noStrike" cap="none" normalizeH="0" baseline="0">
                <a:ln>
                  <a:noFill/>
                </a:ln>
                <a:solidFill>
                  <a:schemeClr val="tx2">
                    <a:lumMod val="65000"/>
                    <a:lumOff val="35000"/>
                  </a:schemeClr>
                </a:solidFill>
                <a:effectLst/>
                <a:latin typeface="Arial" pitchFamily="-110" charset="0"/>
                <a:ea typeface="ヒラギノ角ゴ ProN W3" pitchFamily="-110" charset="-128"/>
                <a:sym typeface="Arial" pitchFamily="-110" charset="0"/>
              </a:rPr>
              <a:t>Fifth level</a:t>
            </a:r>
            <a:endParaRPr lang="en-US"/>
          </a:p>
        </p:txBody>
      </p:sp>
      <p:sp>
        <p:nvSpPr>
          <p:cNvPr id="16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450851" y="4570218"/>
            <a:ext cx="8239125" cy="119447"/>
          </a:xfrm>
        </p:spPr>
        <p:txBody>
          <a:bodyPr anchor="ctr"/>
          <a:lstStyle>
            <a:lvl1pPr marL="0" indent="0">
              <a:buNone/>
              <a:defRPr sz="750" baseline="0"/>
            </a:lvl1pPr>
            <a:lvl2pPr marL="162867" indent="0">
              <a:buNone/>
              <a:defRPr sz="750"/>
            </a:lvl2pPr>
            <a:lvl3pPr marL="397738" indent="0">
              <a:buNone/>
              <a:defRPr sz="750"/>
            </a:lvl3pPr>
            <a:lvl4pPr marL="672041" indent="0">
              <a:buNone/>
              <a:defRPr sz="750"/>
            </a:lvl4pPr>
            <a:lvl5pPr marL="972559" indent="0">
              <a:buNone/>
              <a:defRPr sz="750"/>
            </a:lvl5pPr>
          </a:lstStyle>
          <a:p>
            <a:r>
              <a:rPr lang="en-US" sz="750">
                <a:solidFill>
                  <a:srgbClr val="595959"/>
                </a:solidFill>
              </a:rPr>
              <a:t>Click to add footnote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9976" y="4749718"/>
            <a:ext cx="340800" cy="25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FF0000"/>
                </a:solidFill>
              </a:defRPr>
            </a:lvl1pPr>
          </a:lstStyle>
          <a:p>
            <a:fld id="{AD816501-AAE5-214E-B100-00C3DC5F5E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7" hasCustomPrompt="1"/>
          </p:nvPr>
        </p:nvSpPr>
        <p:spPr>
          <a:xfrm>
            <a:off x="5603875" y="4748526"/>
            <a:ext cx="3086102" cy="251220"/>
          </a:xfrm>
        </p:spPr>
        <p:txBody>
          <a:bodyPr anchor="ctr"/>
          <a:lstStyle>
            <a:lvl1pPr marL="0" indent="0" algn="r">
              <a:buNone/>
              <a:defRPr sz="750" b="1" baseline="0">
                <a:solidFill>
                  <a:schemeClr val="tx1"/>
                </a:solidFill>
              </a:defRPr>
            </a:lvl1pPr>
            <a:lvl2pPr marL="162867" indent="0">
              <a:buNone/>
              <a:defRPr sz="750"/>
            </a:lvl2pPr>
            <a:lvl3pPr marL="397738" indent="0">
              <a:buNone/>
              <a:defRPr sz="750"/>
            </a:lvl3pPr>
            <a:lvl4pPr marL="672041" indent="0">
              <a:buNone/>
              <a:defRPr sz="750"/>
            </a:lvl4pPr>
            <a:lvl5pPr marL="972559" indent="0">
              <a:buNone/>
              <a:defRPr sz="750"/>
            </a:lvl5pPr>
          </a:lstStyle>
          <a:p>
            <a:r>
              <a:rPr lang="en-US" sz="750">
                <a:solidFill>
                  <a:srgbClr val="595959"/>
                </a:solidFill>
              </a:rPr>
              <a:t>OPTIONAL FUNCTION NAME</a:t>
            </a:r>
          </a:p>
        </p:txBody>
      </p:sp>
    </p:spTree>
    <p:extLst>
      <p:ext uri="{BB962C8B-B14F-4D97-AF65-F5344CB8AC3E}">
        <p14:creationId xmlns:p14="http://schemas.microsoft.com/office/powerpoint/2010/main" val="1719342213"/>
      </p:ext>
    </p:extLst>
  </p:cSld>
  <p:clrMapOvr>
    <a:masterClrMapping/>
  </p:clrMapOvr>
  <p:transition>
    <p:fade/>
  </p:transition>
  <p:hf hdr="0" ftr="0" dt="0"/>
</p:sldLayout>
</file>

<file path=ppt/slideMasters/_rels/slideMaster1.xml.rels>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13" Type="http://schemas.openxmlformats.org/officeDocument/2006/relationships/slideLayout" Target="../slideLayouts/slideLayout13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slideLayout" Target="../slideLayouts/slideLayout12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  <Relationship Id="rId14" Type="http://schemas.openxmlformats.org/officeDocument/2006/relationships/theme" Target="../theme/theme1.xml" />
</Relationships>
</file>

<file path=ppt/slideMasters/_rels/slideMaster2.xml.rels><?xml version="1.0" encoding="utf-8" standalone="yes"?>
<Relationships xmlns="http://schemas.openxmlformats.org/package/2006/relationships">
  <Relationship Id="rId13" Type="http://schemas.openxmlformats.org/officeDocument/2006/relationships/slideLayout" Target="../slideLayouts/slideLayout26.xml" />
  <Relationship Id="rId18" Type="http://schemas.openxmlformats.org/officeDocument/2006/relationships/slideLayout" Target="../slideLayouts/slideLayout31.xml" />
  <Relationship Id="rId26" Type="http://schemas.openxmlformats.org/officeDocument/2006/relationships/slideLayout" Target="../slideLayouts/slideLayout39.xml" />
  <Relationship Id="rId39" Type="http://schemas.openxmlformats.org/officeDocument/2006/relationships/slideLayout" Target="../slideLayouts/slideLayout52.xml" />
  <Relationship Id="rId21" Type="http://schemas.openxmlformats.org/officeDocument/2006/relationships/slideLayout" Target="../slideLayouts/slideLayout34.xml" />
  <Relationship Id="rId34" Type="http://schemas.openxmlformats.org/officeDocument/2006/relationships/slideLayout" Target="../slideLayouts/slideLayout47.xml" />
  <Relationship Id="rId42" Type="http://schemas.openxmlformats.org/officeDocument/2006/relationships/slideLayout" Target="../slideLayouts/slideLayout55.xml" />
  <Relationship Id="rId47" Type="http://schemas.openxmlformats.org/officeDocument/2006/relationships/slideLayout" Target="../slideLayouts/slideLayout60.xml" />
  <Relationship Id="rId7" Type="http://schemas.openxmlformats.org/officeDocument/2006/relationships/slideLayout" Target="../slideLayouts/slideLayout20.xml" />
  <Relationship Id="rId2" Type="http://schemas.openxmlformats.org/officeDocument/2006/relationships/slideLayout" Target="../slideLayouts/slideLayout15.xml" />
  <Relationship Id="rId16" Type="http://schemas.openxmlformats.org/officeDocument/2006/relationships/slideLayout" Target="../slideLayouts/slideLayout29.xml" />
  <Relationship Id="rId29" Type="http://schemas.openxmlformats.org/officeDocument/2006/relationships/slideLayout" Target="../slideLayouts/slideLayout42.xml" />
  <Relationship Id="rId1" Type="http://schemas.openxmlformats.org/officeDocument/2006/relationships/slideLayout" Target="../slideLayouts/slideLayout14.xml" />
  <Relationship Id="rId6" Type="http://schemas.openxmlformats.org/officeDocument/2006/relationships/slideLayout" Target="../slideLayouts/slideLayout19.xml" />
  <Relationship Id="rId11" Type="http://schemas.openxmlformats.org/officeDocument/2006/relationships/slideLayout" Target="../slideLayouts/slideLayout24.xml" />
  <Relationship Id="rId24" Type="http://schemas.openxmlformats.org/officeDocument/2006/relationships/slideLayout" Target="../slideLayouts/slideLayout37.xml" />
  <Relationship Id="rId32" Type="http://schemas.openxmlformats.org/officeDocument/2006/relationships/slideLayout" Target="../slideLayouts/slideLayout45.xml" />
  <Relationship Id="rId37" Type="http://schemas.openxmlformats.org/officeDocument/2006/relationships/slideLayout" Target="../slideLayouts/slideLayout50.xml" />
  <Relationship Id="rId40" Type="http://schemas.openxmlformats.org/officeDocument/2006/relationships/slideLayout" Target="../slideLayouts/slideLayout53.xml" />
  <Relationship Id="rId45" Type="http://schemas.openxmlformats.org/officeDocument/2006/relationships/slideLayout" Target="../slideLayouts/slideLayout58.xml" />
  <Relationship Id="rId5" Type="http://schemas.openxmlformats.org/officeDocument/2006/relationships/slideLayout" Target="../slideLayouts/slideLayout18.xml" />
  <Relationship Id="rId15" Type="http://schemas.openxmlformats.org/officeDocument/2006/relationships/slideLayout" Target="../slideLayouts/slideLayout28.xml" />
  <Relationship Id="rId23" Type="http://schemas.openxmlformats.org/officeDocument/2006/relationships/slideLayout" Target="../slideLayouts/slideLayout36.xml" />
  <Relationship Id="rId28" Type="http://schemas.openxmlformats.org/officeDocument/2006/relationships/slideLayout" Target="../slideLayouts/slideLayout41.xml" />
  <Relationship Id="rId36" Type="http://schemas.openxmlformats.org/officeDocument/2006/relationships/slideLayout" Target="../slideLayouts/slideLayout49.xml" />
  <Relationship Id="rId10" Type="http://schemas.openxmlformats.org/officeDocument/2006/relationships/slideLayout" Target="../slideLayouts/slideLayout23.xml" />
  <Relationship Id="rId19" Type="http://schemas.openxmlformats.org/officeDocument/2006/relationships/slideLayout" Target="../slideLayouts/slideLayout32.xml" />
  <Relationship Id="rId31" Type="http://schemas.openxmlformats.org/officeDocument/2006/relationships/slideLayout" Target="../slideLayouts/slideLayout44.xml" />
  <Relationship Id="rId44" Type="http://schemas.openxmlformats.org/officeDocument/2006/relationships/slideLayout" Target="../slideLayouts/slideLayout57.xml" />
  <Relationship Id="rId4" Type="http://schemas.openxmlformats.org/officeDocument/2006/relationships/slideLayout" Target="../slideLayouts/slideLayout17.xml" />
  <Relationship Id="rId9" Type="http://schemas.openxmlformats.org/officeDocument/2006/relationships/slideLayout" Target="../slideLayouts/slideLayout22.xml" />
  <Relationship Id="rId14" Type="http://schemas.openxmlformats.org/officeDocument/2006/relationships/slideLayout" Target="../slideLayouts/slideLayout27.xml" />
  <Relationship Id="rId22" Type="http://schemas.openxmlformats.org/officeDocument/2006/relationships/slideLayout" Target="../slideLayouts/slideLayout35.xml" />
  <Relationship Id="rId27" Type="http://schemas.openxmlformats.org/officeDocument/2006/relationships/slideLayout" Target="../slideLayouts/slideLayout40.xml" />
  <Relationship Id="rId30" Type="http://schemas.openxmlformats.org/officeDocument/2006/relationships/slideLayout" Target="../slideLayouts/slideLayout43.xml" />
  <Relationship Id="rId35" Type="http://schemas.openxmlformats.org/officeDocument/2006/relationships/slideLayout" Target="../slideLayouts/slideLayout48.xml" />
  <Relationship Id="rId43" Type="http://schemas.openxmlformats.org/officeDocument/2006/relationships/slideLayout" Target="../slideLayouts/slideLayout56.xml" />
  <Relationship Id="rId48" Type="http://schemas.openxmlformats.org/officeDocument/2006/relationships/theme" Target="../theme/theme2.xml" />
  <Relationship Id="rId8" Type="http://schemas.openxmlformats.org/officeDocument/2006/relationships/slideLayout" Target="../slideLayouts/slideLayout21.xml" />
  <Relationship Id="rId3" Type="http://schemas.openxmlformats.org/officeDocument/2006/relationships/slideLayout" Target="../slideLayouts/slideLayout16.xml" />
  <Relationship Id="rId12" Type="http://schemas.openxmlformats.org/officeDocument/2006/relationships/slideLayout" Target="../slideLayouts/slideLayout25.xml" />
  <Relationship Id="rId17" Type="http://schemas.openxmlformats.org/officeDocument/2006/relationships/slideLayout" Target="../slideLayouts/slideLayout30.xml" />
  <Relationship Id="rId25" Type="http://schemas.openxmlformats.org/officeDocument/2006/relationships/slideLayout" Target="../slideLayouts/slideLayout38.xml" />
  <Relationship Id="rId33" Type="http://schemas.openxmlformats.org/officeDocument/2006/relationships/slideLayout" Target="../slideLayouts/slideLayout46.xml" />
  <Relationship Id="rId38" Type="http://schemas.openxmlformats.org/officeDocument/2006/relationships/slideLayout" Target="../slideLayouts/slideLayout51.xml" />
  <Relationship Id="rId46" Type="http://schemas.openxmlformats.org/officeDocument/2006/relationships/slideLayout" Target="../slideLayouts/slideLayout59.xml" />
  <Relationship Id="rId20" Type="http://schemas.openxmlformats.org/officeDocument/2006/relationships/slideLayout" Target="../slideLayouts/slideLayout33.xml" />
  <Relationship Id="rId41" Type="http://schemas.openxmlformats.org/officeDocument/2006/relationships/slideLayout" Target="../slideLayouts/slideLayout54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D3AC25-83CD-60B4-726C-FF80D1E34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27" y="196700"/>
            <a:ext cx="7237085" cy="3433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C014F-3AB8-1D05-B6D7-A26746AAF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038" y="1366838"/>
            <a:ext cx="8707887" cy="33361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B68EF-BA48-F4BC-BE79-97134696D6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24388" y="4811783"/>
            <a:ext cx="3565922" cy="11509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defRPr sz="675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Slide footer goes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AF38A-4788-8D76-5A2D-056814C2D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98656" y="4811783"/>
            <a:ext cx="628306" cy="11509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ct val="110000"/>
              </a:lnSpc>
              <a:spcBef>
                <a:spcPts val="450"/>
              </a:spcBef>
              <a:spcAft>
                <a:spcPts val="450"/>
              </a:spcAft>
              <a:defRPr sz="675" b="0" i="0">
                <a:solidFill>
                  <a:schemeClr val="tx1"/>
                </a:solidFill>
                <a:latin typeface="+mn-lt"/>
              </a:defRPr>
            </a:lvl1pPr>
          </a:lstStyle>
          <a:p>
            <a:fld id="{AEC8D767-5246-2244-A4A3-B8AFB218393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Graphic 8">
            <a:extLst>
              <a:ext uri="{FF2B5EF4-FFF2-40B4-BE49-F238E27FC236}">
                <a16:creationId xmlns:a16="http://schemas.microsoft.com/office/drawing/2014/main" id="{D9BA0FEF-21CF-21EA-7FF3-DBEFFCFF36B1}"/>
              </a:ext>
            </a:extLst>
          </p:cNvPr>
          <p:cNvSpPr>
            <a:spLocks noChangeAspect="1"/>
          </p:cNvSpPr>
          <p:nvPr userDrawn="1"/>
        </p:nvSpPr>
        <p:spPr>
          <a:xfrm>
            <a:off x="216228" y="4813241"/>
            <a:ext cx="869400" cy="108464"/>
          </a:xfrm>
          <a:custGeom>
            <a:avLst/>
            <a:gdLst>
              <a:gd name="connsiteX0" fmla="*/ 5490245 w 10740954"/>
              <a:gd name="connsiteY0" fmla="*/ 754143 h 1339999"/>
              <a:gd name="connsiteX1" fmla="*/ 5740115 w 10740954"/>
              <a:gd name="connsiteY1" fmla="*/ 501451 h 1339999"/>
              <a:gd name="connsiteX2" fmla="*/ 5964018 w 10740954"/>
              <a:gd name="connsiteY2" fmla="*/ 754143 h 1339999"/>
              <a:gd name="connsiteX3" fmla="*/ 5490245 w 10740954"/>
              <a:gd name="connsiteY3" fmla="*/ 754143 h 1339999"/>
              <a:gd name="connsiteX4" fmla="*/ 5739850 w 10740954"/>
              <a:gd name="connsiteY4" fmla="*/ 377202 h 1339999"/>
              <a:gd name="connsiteX5" fmla="*/ 5325432 w 10740954"/>
              <a:gd name="connsiteY5" fmla="*/ 860567 h 1339999"/>
              <a:gd name="connsiteX6" fmla="*/ 5739850 w 10740954"/>
              <a:gd name="connsiteY6" fmla="*/ 1329252 h 1339999"/>
              <a:gd name="connsiteX7" fmla="*/ 6117437 w 10740954"/>
              <a:gd name="connsiteY7" fmla="*/ 1030950 h 1339999"/>
              <a:gd name="connsiteX8" fmla="*/ 5976736 w 10740954"/>
              <a:gd name="connsiteY8" fmla="*/ 994252 h 1339999"/>
              <a:gd name="connsiteX9" fmla="*/ 5754689 w 10740954"/>
              <a:gd name="connsiteY9" fmla="*/ 1201071 h 1339999"/>
              <a:gd name="connsiteX10" fmla="*/ 5484416 w 10740954"/>
              <a:gd name="connsiteY10" fmla="*/ 862402 h 1339999"/>
              <a:gd name="connsiteX11" fmla="*/ 6119027 w 10740954"/>
              <a:gd name="connsiteY11" fmla="*/ 862402 h 1339999"/>
              <a:gd name="connsiteX12" fmla="*/ 6119027 w 10740954"/>
              <a:gd name="connsiteY12" fmla="*/ 811025 h 1339999"/>
              <a:gd name="connsiteX13" fmla="*/ 5739850 w 10740954"/>
              <a:gd name="connsiteY13" fmla="*/ 377202 h 1339999"/>
              <a:gd name="connsiteX14" fmla="*/ 8274584 w 10740954"/>
              <a:gd name="connsiteY14" fmla="*/ 754143 h 1339999"/>
              <a:gd name="connsiteX15" fmla="*/ 8524454 w 10740954"/>
              <a:gd name="connsiteY15" fmla="*/ 501451 h 1339999"/>
              <a:gd name="connsiteX16" fmla="*/ 8748356 w 10740954"/>
              <a:gd name="connsiteY16" fmla="*/ 754143 h 1339999"/>
              <a:gd name="connsiteX17" fmla="*/ 8274584 w 10740954"/>
              <a:gd name="connsiteY17" fmla="*/ 754143 h 1339999"/>
              <a:gd name="connsiteX18" fmla="*/ 8524454 w 10740954"/>
              <a:gd name="connsiteY18" fmla="*/ 377202 h 1339999"/>
              <a:gd name="connsiteX19" fmla="*/ 8110035 w 10740954"/>
              <a:gd name="connsiteY19" fmla="*/ 860567 h 1339999"/>
              <a:gd name="connsiteX20" fmla="*/ 8524454 w 10740954"/>
              <a:gd name="connsiteY20" fmla="*/ 1329252 h 1339999"/>
              <a:gd name="connsiteX21" fmla="*/ 8902041 w 10740954"/>
              <a:gd name="connsiteY21" fmla="*/ 1030950 h 1339999"/>
              <a:gd name="connsiteX22" fmla="*/ 8761340 w 10740954"/>
              <a:gd name="connsiteY22" fmla="*/ 994252 h 1339999"/>
              <a:gd name="connsiteX23" fmla="*/ 8539292 w 10740954"/>
              <a:gd name="connsiteY23" fmla="*/ 1201071 h 1339999"/>
              <a:gd name="connsiteX24" fmla="*/ 8269019 w 10740954"/>
              <a:gd name="connsiteY24" fmla="*/ 862402 h 1339999"/>
              <a:gd name="connsiteX25" fmla="*/ 8903630 w 10740954"/>
              <a:gd name="connsiteY25" fmla="*/ 862402 h 1339999"/>
              <a:gd name="connsiteX26" fmla="*/ 8903630 w 10740954"/>
              <a:gd name="connsiteY26" fmla="*/ 811025 h 1339999"/>
              <a:gd name="connsiteX27" fmla="*/ 8524454 w 10740954"/>
              <a:gd name="connsiteY27" fmla="*/ 377202 h 1339999"/>
              <a:gd name="connsiteX28" fmla="*/ 9484716 w 10740954"/>
              <a:gd name="connsiteY28" fmla="*/ 377202 h 1339999"/>
              <a:gd name="connsiteX29" fmla="*/ 9059169 w 10740954"/>
              <a:gd name="connsiteY29" fmla="*/ 862402 h 1339999"/>
              <a:gd name="connsiteX30" fmla="*/ 9477297 w 10740954"/>
              <a:gd name="connsiteY30" fmla="*/ 1329252 h 1339999"/>
              <a:gd name="connsiteX31" fmla="*/ 9856739 w 10740954"/>
              <a:gd name="connsiteY31" fmla="*/ 1003427 h 1339999"/>
              <a:gd name="connsiteX32" fmla="*/ 9710473 w 10740954"/>
              <a:gd name="connsiteY32" fmla="*/ 968564 h 1339999"/>
              <a:gd name="connsiteX33" fmla="*/ 9488426 w 10740954"/>
              <a:gd name="connsiteY33" fmla="*/ 1199236 h 1339999"/>
              <a:gd name="connsiteX34" fmla="*/ 9220008 w 10740954"/>
              <a:gd name="connsiteY34" fmla="*/ 851392 h 1339999"/>
              <a:gd name="connsiteX35" fmla="*/ 9481006 w 10740954"/>
              <a:gd name="connsiteY35" fmla="*/ 507218 h 1339999"/>
              <a:gd name="connsiteX36" fmla="*/ 9710473 w 10740954"/>
              <a:gd name="connsiteY36" fmla="*/ 726881 h 1339999"/>
              <a:gd name="connsiteX37" fmla="*/ 9856739 w 10740954"/>
              <a:gd name="connsiteY37" fmla="*/ 692018 h 1339999"/>
              <a:gd name="connsiteX38" fmla="*/ 9484716 w 10740954"/>
              <a:gd name="connsiteY38" fmla="*/ 377202 h 1339999"/>
              <a:gd name="connsiteX39" fmla="*/ 5112923 w 10740954"/>
              <a:gd name="connsiteY39" fmla="*/ 29358 h 1339999"/>
              <a:gd name="connsiteX40" fmla="*/ 4868618 w 10740954"/>
              <a:gd name="connsiteY40" fmla="*/ 29358 h 1339999"/>
              <a:gd name="connsiteX41" fmla="*/ 4485467 w 10740954"/>
              <a:gd name="connsiteY41" fmla="*/ 1061881 h 1339999"/>
              <a:gd name="connsiteX42" fmla="*/ 4100726 w 10740954"/>
              <a:gd name="connsiteY42" fmla="*/ 29358 h 1339999"/>
              <a:gd name="connsiteX43" fmla="*/ 3845291 w 10740954"/>
              <a:gd name="connsiteY43" fmla="*/ 29358 h 1339999"/>
              <a:gd name="connsiteX44" fmla="*/ 3845291 w 10740954"/>
              <a:gd name="connsiteY44" fmla="*/ 1310641 h 1339999"/>
              <a:gd name="connsiteX45" fmla="*/ 4006130 w 10740954"/>
              <a:gd name="connsiteY45" fmla="*/ 1310641 h 1339999"/>
              <a:gd name="connsiteX46" fmla="*/ 4006130 w 10740954"/>
              <a:gd name="connsiteY46" fmla="*/ 206819 h 1339999"/>
              <a:gd name="connsiteX47" fmla="*/ 4418694 w 10740954"/>
              <a:gd name="connsiteY47" fmla="*/ 1310641 h 1339999"/>
              <a:gd name="connsiteX48" fmla="*/ 4542701 w 10740954"/>
              <a:gd name="connsiteY48" fmla="*/ 1310641 h 1339999"/>
              <a:gd name="connsiteX49" fmla="*/ 4951820 w 10740954"/>
              <a:gd name="connsiteY49" fmla="*/ 204984 h 1339999"/>
              <a:gd name="connsiteX50" fmla="*/ 4951820 w 10740954"/>
              <a:gd name="connsiteY50" fmla="*/ 1310641 h 1339999"/>
              <a:gd name="connsiteX51" fmla="*/ 5112923 w 10740954"/>
              <a:gd name="connsiteY51" fmla="*/ 1310641 h 1339999"/>
              <a:gd name="connsiteX52" fmla="*/ 5112923 w 10740954"/>
              <a:gd name="connsiteY52" fmla="*/ 29358 h 1339999"/>
              <a:gd name="connsiteX53" fmla="*/ 6688984 w 10740954"/>
              <a:gd name="connsiteY53" fmla="*/ 1198974 h 1339999"/>
              <a:gd name="connsiteX54" fmla="*/ 6435405 w 10740954"/>
              <a:gd name="connsiteY54" fmla="*/ 852965 h 1339999"/>
              <a:gd name="connsiteX55" fmla="*/ 6688984 w 10740954"/>
              <a:gd name="connsiteY55" fmla="*/ 506956 h 1339999"/>
              <a:gd name="connsiteX56" fmla="*/ 6942564 w 10740954"/>
              <a:gd name="connsiteY56" fmla="*/ 852965 h 1339999"/>
              <a:gd name="connsiteX57" fmla="*/ 6688984 w 10740954"/>
              <a:gd name="connsiteY57" fmla="*/ 1198974 h 1339999"/>
              <a:gd name="connsiteX58" fmla="*/ 7092538 w 10740954"/>
              <a:gd name="connsiteY58" fmla="*/ 29358 h 1339999"/>
              <a:gd name="connsiteX59" fmla="*/ 6938854 w 10740954"/>
              <a:gd name="connsiteY59" fmla="*/ 29358 h 1339999"/>
              <a:gd name="connsiteX60" fmla="*/ 6938854 w 10740954"/>
              <a:gd name="connsiteY60" fmla="*/ 571177 h 1339999"/>
              <a:gd name="connsiteX61" fmla="*/ 6663017 w 10740954"/>
              <a:gd name="connsiteY61" fmla="*/ 377202 h 1339999"/>
              <a:gd name="connsiteX62" fmla="*/ 6274301 w 10740954"/>
              <a:gd name="connsiteY62" fmla="*/ 858732 h 1339999"/>
              <a:gd name="connsiteX63" fmla="*/ 6650033 w 10740954"/>
              <a:gd name="connsiteY63" fmla="*/ 1329252 h 1339999"/>
              <a:gd name="connsiteX64" fmla="*/ 6938854 w 10740954"/>
              <a:gd name="connsiteY64" fmla="*/ 1126103 h 1339999"/>
              <a:gd name="connsiteX65" fmla="*/ 6938854 w 10740954"/>
              <a:gd name="connsiteY65" fmla="*/ 1195567 h 1339999"/>
              <a:gd name="connsiteX66" fmla="*/ 6948128 w 10740954"/>
              <a:gd name="connsiteY66" fmla="*/ 1310903 h 1339999"/>
              <a:gd name="connsiteX67" fmla="*/ 7103667 w 10740954"/>
              <a:gd name="connsiteY67" fmla="*/ 1310903 h 1339999"/>
              <a:gd name="connsiteX68" fmla="*/ 7092538 w 10740954"/>
              <a:gd name="connsiteY68" fmla="*/ 1120598 h 1339999"/>
              <a:gd name="connsiteX69" fmla="*/ 7092538 w 10740954"/>
              <a:gd name="connsiteY69" fmla="*/ 29358 h 1339999"/>
              <a:gd name="connsiteX70" fmla="*/ 8258155 w 10740954"/>
              <a:gd name="connsiteY70" fmla="*/ 29358 h 1339999"/>
              <a:gd name="connsiteX71" fmla="*/ 7258942 w 10740954"/>
              <a:gd name="connsiteY71" fmla="*/ 29358 h 1339999"/>
              <a:gd name="connsiteX72" fmla="*/ 7258942 w 10740954"/>
              <a:gd name="connsiteY72" fmla="*/ 163044 h 1339999"/>
              <a:gd name="connsiteX73" fmla="*/ 7678924 w 10740954"/>
              <a:gd name="connsiteY73" fmla="*/ 163044 h 1339999"/>
              <a:gd name="connsiteX74" fmla="*/ 7678924 w 10740954"/>
              <a:gd name="connsiteY74" fmla="*/ 1310903 h 1339999"/>
              <a:gd name="connsiteX75" fmla="*/ 7840028 w 10740954"/>
              <a:gd name="connsiteY75" fmla="*/ 1310903 h 1339999"/>
              <a:gd name="connsiteX76" fmla="*/ 7840028 w 10740954"/>
              <a:gd name="connsiteY76" fmla="*/ 163044 h 1339999"/>
              <a:gd name="connsiteX77" fmla="*/ 8258155 w 10740954"/>
              <a:gd name="connsiteY77" fmla="*/ 163044 h 1339999"/>
              <a:gd name="connsiteX78" fmla="*/ 8258155 w 10740954"/>
              <a:gd name="connsiteY78" fmla="*/ 29358 h 1339999"/>
              <a:gd name="connsiteX79" fmla="*/ 10185835 w 10740954"/>
              <a:gd name="connsiteY79" fmla="*/ 29358 h 1339999"/>
              <a:gd name="connsiteX80" fmla="*/ 10032151 w 10740954"/>
              <a:gd name="connsiteY80" fmla="*/ 29358 h 1339999"/>
              <a:gd name="connsiteX81" fmla="*/ 10032151 w 10740954"/>
              <a:gd name="connsiteY81" fmla="*/ 1310641 h 1339999"/>
              <a:gd name="connsiteX82" fmla="*/ 10185835 w 10740954"/>
              <a:gd name="connsiteY82" fmla="*/ 1310641 h 1339999"/>
              <a:gd name="connsiteX83" fmla="*/ 10185835 w 10740954"/>
              <a:gd name="connsiteY83" fmla="*/ 708532 h 1339999"/>
              <a:gd name="connsiteX84" fmla="*/ 10387480 w 10740954"/>
              <a:gd name="connsiteY84" fmla="*/ 494374 h 1339999"/>
              <a:gd name="connsiteX85" fmla="*/ 10587270 w 10740954"/>
              <a:gd name="connsiteY85" fmla="*/ 708532 h 1339999"/>
              <a:gd name="connsiteX86" fmla="*/ 10587270 w 10740954"/>
              <a:gd name="connsiteY86" fmla="*/ 1310903 h 1339999"/>
              <a:gd name="connsiteX87" fmla="*/ 10740955 w 10740954"/>
              <a:gd name="connsiteY87" fmla="*/ 1310903 h 1339999"/>
              <a:gd name="connsiteX88" fmla="*/ 10740955 w 10740954"/>
              <a:gd name="connsiteY88" fmla="*/ 677339 h 1339999"/>
              <a:gd name="connsiteX89" fmla="*/ 10443125 w 10740954"/>
              <a:gd name="connsiteY89" fmla="*/ 377202 h 1339999"/>
              <a:gd name="connsiteX90" fmla="*/ 10185835 w 10740954"/>
              <a:gd name="connsiteY90" fmla="*/ 536576 h 1339999"/>
              <a:gd name="connsiteX91" fmla="*/ 10185835 w 10740954"/>
              <a:gd name="connsiteY91" fmla="*/ 29358 h 1339999"/>
              <a:gd name="connsiteX92" fmla="*/ 2759431 w 10740954"/>
              <a:gd name="connsiteY92" fmla="*/ 1339999 h 1339999"/>
              <a:gd name="connsiteX93" fmla="*/ 3188688 w 10740954"/>
              <a:gd name="connsiteY93" fmla="*/ 917186 h 1339999"/>
              <a:gd name="connsiteX94" fmla="*/ 3188688 w 10740954"/>
              <a:gd name="connsiteY94" fmla="*/ 29358 h 1339999"/>
              <a:gd name="connsiteX95" fmla="*/ 2959221 w 10740954"/>
              <a:gd name="connsiteY95" fmla="*/ 29358 h 1339999"/>
              <a:gd name="connsiteX96" fmla="*/ 2959221 w 10740954"/>
              <a:gd name="connsiteY96" fmla="*/ 975903 h 1339999"/>
              <a:gd name="connsiteX97" fmla="*/ 2759431 w 10740954"/>
              <a:gd name="connsiteY97" fmla="*/ 1221255 h 1339999"/>
              <a:gd name="connsiteX98" fmla="*/ 2559641 w 10740954"/>
              <a:gd name="connsiteY98" fmla="*/ 957554 h 1339999"/>
              <a:gd name="connsiteX99" fmla="*/ 2559641 w 10740954"/>
              <a:gd name="connsiteY99" fmla="*/ 781928 h 1339999"/>
              <a:gd name="connsiteX100" fmla="*/ 2330175 w 10740954"/>
              <a:gd name="connsiteY100" fmla="*/ 838548 h 1339999"/>
              <a:gd name="connsiteX101" fmla="*/ 2330175 w 10740954"/>
              <a:gd name="connsiteY101" fmla="*/ 917186 h 1339999"/>
              <a:gd name="connsiteX102" fmla="*/ 2759431 w 10740954"/>
              <a:gd name="connsiteY102" fmla="*/ 1339999 h 1339999"/>
              <a:gd name="connsiteX103" fmla="*/ 1537905 w 10740954"/>
              <a:gd name="connsiteY103" fmla="*/ 1206314 h 1339999"/>
              <a:gd name="connsiteX104" fmla="*/ 1251204 w 10740954"/>
              <a:gd name="connsiteY104" fmla="*/ 911682 h 1339999"/>
              <a:gd name="connsiteX105" fmla="*/ 1364082 w 10740954"/>
              <a:gd name="connsiteY105" fmla="*/ 679174 h 1339999"/>
              <a:gd name="connsiteX106" fmla="*/ 1782210 w 10740954"/>
              <a:gd name="connsiteY106" fmla="*/ 1131345 h 1339999"/>
              <a:gd name="connsiteX107" fmla="*/ 1537905 w 10740954"/>
              <a:gd name="connsiteY107" fmla="*/ 1206314 h 1339999"/>
              <a:gd name="connsiteX108" fmla="*/ 1761807 w 10740954"/>
              <a:gd name="connsiteY108" fmla="*/ 550993 h 1339999"/>
              <a:gd name="connsiteX109" fmla="*/ 2004258 w 10740954"/>
              <a:gd name="connsiteY109" fmla="*/ 785336 h 1339999"/>
              <a:gd name="connsiteX110" fmla="*/ 1945168 w 10740954"/>
              <a:gd name="connsiteY110" fmla="*/ 981146 h 1339999"/>
              <a:gd name="connsiteX111" fmla="*/ 1582420 w 10740954"/>
              <a:gd name="connsiteY111" fmla="*/ 585856 h 1339999"/>
              <a:gd name="connsiteX112" fmla="*/ 1761807 w 10740954"/>
              <a:gd name="connsiteY112" fmla="*/ 550993 h 1339999"/>
              <a:gd name="connsiteX113" fmla="*/ 1537905 w 10740954"/>
              <a:gd name="connsiteY113" fmla="*/ 96987 h 1339999"/>
              <a:gd name="connsiteX114" fmla="*/ 1711727 w 10740954"/>
              <a:gd name="connsiteY114" fmla="*/ 272613 h 1339999"/>
              <a:gd name="connsiteX115" fmla="*/ 1532340 w 10740954"/>
              <a:gd name="connsiteY115" fmla="*/ 532644 h 1339999"/>
              <a:gd name="connsiteX116" fmla="*/ 1452848 w 10740954"/>
              <a:gd name="connsiteY116" fmla="*/ 444831 h 1339999"/>
              <a:gd name="connsiteX117" fmla="*/ 1362227 w 10740954"/>
              <a:gd name="connsiteY117" fmla="*/ 263701 h 1339999"/>
              <a:gd name="connsiteX118" fmla="*/ 1537905 w 10740954"/>
              <a:gd name="connsiteY118" fmla="*/ 96987 h 1339999"/>
              <a:gd name="connsiteX119" fmla="*/ 2002403 w 10740954"/>
              <a:gd name="connsiteY119" fmla="*/ 1043532 h 1339999"/>
              <a:gd name="connsiteX120" fmla="*/ 2159797 w 10740954"/>
              <a:gd name="connsiteY120" fmla="*/ 686514 h 1339999"/>
              <a:gd name="connsiteX121" fmla="*/ 1917346 w 10740954"/>
              <a:gd name="connsiteY121" fmla="*/ 454006 h 1339999"/>
              <a:gd name="connsiteX122" fmla="*/ 1695299 w 10740954"/>
              <a:gd name="connsiteY122" fmla="*/ 498044 h 1339999"/>
              <a:gd name="connsiteX123" fmla="*/ 1691589 w 10740954"/>
              <a:gd name="connsiteY123" fmla="*/ 490704 h 1339999"/>
              <a:gd name="connsiteX124" fmla="*/ 1891379 w 10740954"/>
              <a:gd name="connsiteY124" fmla="*/ 249022 h 1339999"/>
              <a:gd name="connsiteX125" fmla="*/ 1543469 w 10740954"/>
              <a:gd name="connsiteY125" fmla="*/ 0 h 1339999"/>
              <a:gd name="connsiteX126" fmla="*/ 1162173 w 10740954"/>
              <a:gd name="connsiteY126" fmla="*/ 316651 h 1339999"/>
              <a:gd name="connsiteX127" fmla="*/ 1310293 w 10740954"/>
              <a:gd name="connsiteY127" fmla="*/ 622292 h 1339999"/>
              <a:gd name="connsiteX128" fmla="*/ 1312147 w 10740954"/>
              <a:gd name="connsiteY128" fmla="*/ 625962 h 1339999"/>
              <a:gd name="connsiteX129" fmla="*/ 1047439 w 10740954"/>
              <a:gd name="connsiteY129" fmla="*/ 993990 h 1339999"/>
              <a:gd name="connsiteX130" fmla="*/ 1419462 w 10740954"/>
              <a:gd name="connsiteY130" fmla="*/ 1339999 h 1339999"/>
              <a:gd name="connsiteX131" fmla="*/ 1837589 w 10740954"/>
              <a:gd name="connsiteY131" fmla="*/ 1191635 h 1339999"/>
              <a:gd name="connsiteX132" fmla="*/ 1948613 w 10740954"/>
              <a:gd name="connsiteY132" fmla="*/ 1310641 h 1339999"/>
              <a:gd name="connsiteX133" fmla="*/ 2239024 w 10740954"/>
              <a:gd name="connsiteY133" fmla="*/ 1310641 h 1339999"/>
              <a:gd name="connsiteX134" fmla="*/ 2239024 w 10740954"/>
              <a:gd name="connsiteY134" fmla="*/ 1301466 h 1339999"/>
              <a:gd name="connsiteX135" fmla="*/ 2002403 w 10740954"/>
              <a:gd name="connsiteY135" fmla="*/ 1043532 h 1339999"/>
              <a:gd name="connsiteX136" fmla="*/ 429257 w 10740954"/>
              <a:gd name="connsiteY136" fmla="*/ 1339999 h 1339999"/>
              <a:gd name="connsiteX137" fmla="*/ 858513 w 10740954"/>
              <a:gd name="connsiteY137" fmla="*/ 917186 h 1339999"/>
              <a:gd name="connsiteX138" fmla="*/ 858513 w 10740954"/>
              <a:gd name="connsiteY138" fmla="*/ 29358 h 1339999"/>
              <a:gd name="connsiteX139" fmla="*/ 629046 w 10740954"/>
              <a:gd name="connsiteY139" fmla="*/ 29358 h 1339999"/>
              <a:gd name="connsiteX140" fmla="*/ 629046 w 10740954"/>
              <a:gd name="connsiteY140" fmla="*/ 975903 h 1339999"/>
              <a:gd name="connsiteX141" fmla="*/ 429257 w 10740954"/>
              <a:gd name="connsiteY141" fmla="*/ 1221255 h 1339999"/>
              <a:gd name="connsiteX142" fmla="*/ 229467 w 10740954"/>
              <a:gd name="connsiteY142" fmla="*/ 957554 h 1339999"/>
              <a:gd name="connsiteX143" fmla="*/ 229467 w 10740954"/>
              <a:gd name="connsiteY143" fmla="*/ 781928 h 1339999"/>
              <a:gd name="connsiteX144" fmla="*/ 0 w 10740954"/>
              <a:gd name="connsiteY144" fmla="*/ 838548 h 1339999"/>
              <a:gd name="connsiteX145" fmla="*/ 0 w 10740954"/>
              <a:gd name="connsiteY145" fmla="*/ 917186 h 1339999"/>
              <a:gd name="connsiteX146" fmla="*/ 429257 w 10740954"/>
              <a:gd name="connsiteY146" fmla="*/ 1339999 h 133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</a:cxnLst>
            <a:rect l="l" t="t" r="r" b="b"/>
            <a:pathLst>
              <a:path w="10740954" h="1339999">
                <a:moveTo>
                  <a:pt x="5490245" y="754143"/>
                </a:moveTo>
                <a:cubicBezTo>
                  <a:pt x="5510648" y="592934"/>
                  <a:pt x="5593850" y="501451"/>
                  <a:pt x="5740115" y="501451"/>
                </a:cubicBezTo>
                <a:cubicBezTo>
                  <a:pt x="5878961" y="501451"/>
                  <a:pt x="5960308" y="583759"/>
                  <a:pt x="5964018" y="754143"/>
                </a:cubicBezTo>
                <a:lnTo>
                  <a:pt x="5490245" y="754143"/>
                </a:lnTo>
                <a:moveTo>
                  <a:pt x="5739850" y="377202"/>
                </a:moveTo>
                <a:cubicBezTo>
                  <a:pt x="5495545" y="377202"/>
                  <a:pt x="5325432" y="547586"/>
                  <a:pt x="5325432" y="860567"/>
                </a:cubicBezTo>
                <a:cubicBezTo>
                  <a:pt x="5325432" y="1160704"/>
                  <a:pt x="5482826" y="1329252"/>
                  <a:pt x="5739850" y="1329252"/>
                </a:cubicBezTo>
                <a:cubicBezTo>
                  <a:pt x="5950769" y="1329252"/>
                  <a:pt x="6084050" y="1210246"/>
                  <a:pt x="6117437" y="1030950"/>
                </a:cubicBezTo>
                <a:lnTo>
                  <a:pt x="5976736" y="994252"/>
                </a:lnTo>
                <a:cubicBezTo>
                  <a:pt x="5952624" y="1148121"/>
                  <a:pt x="5869422" y="1201071"/>
                  <a:pt x="5754689" y="1201071"/>
                </a:cubicBezTo>
                <a:cubicBezTo>
                  <a:pt x="5571592" y="1201071"/>
                  <a:pt x="5489981" y="1067386"/>
                  <a:pt x="5484416" y="862402"/>
                </a:cubicBezTo>
                <a:lnTo>
                  <a:pt x="6119027" y="862402"/>
                </a:lnTo>
                <a:lnTo>
                  <a:pt x="6119027" y="811025"/>
                </a:lnTo>
                <a:cubicBezTo>
                  <a:pt x="6119292" y="490704"/>
                  <a:pt x="5943615" y="377202"/>
                  <a:pt x="5739850" y="377202"/>
                </a:cubicBezTo>
                <a:moveTo>
                  <a:pt x="8274584" y="754143"/>
                </a:moveTo>
                <a:cubicBezTo>
                  <a:pt x="8294987" y="592934"/>
                  <a:pt x="8378188" y="501451"/>
                  <a:pt x="8524454" y="501451"/>
                </a:cubicBezTo>
                <a:cubicBezTo>
                  <a:pt x="8663299" y="501451"/>
                  <a:pt x="8744646" y="583759"/>
                  <a:pt x="8748356" y="754143"/>
                </a:cubicBezTo>
                <a:lnTo>
                  <a:pt x="8274584" y="754143"/>
                </a:lnTo>
                <a:moveTo>
                  <a:pt x="8524454" y="377202"/>
                </a:moveTo>
                <a:cubicBezTo>
                  <a:pt x="8280149" y="377202"/>
                  <a:pt x="8110035" y="547586"/>
                  <a:pt x="8110035" y="860567"/>
                </a:cubicBezTo>
                <a:cubicBezTo>
                  <a:pt x="8110035" y="1160704"/>
                  <a:pt x="8267430" y="1329252"/>
                  <a:pt x="8524454" y="1329252"/>
                </a:cubicBezTo>
                <a:cubicBezTo>
                  <a:pt x="8735372" y="1329252"/>
                  <a:pt x="8868654" y="1210246"/>
                  <a:pt x="8902041" y="1030950"/>
                </a:cubicBezTo>
                <a:lnTo>
                  <a:pt x="8761340" y="994252"/>
                </a:lnTo>
                <a:cubicBezTo>
                  <a:pt x="8737227" y="1148121"/>
                  <a:pt x="8654025" y="1201071"/>
                  <a:pt x="8539292" y="1201071"/>
                </a:cubicBezTo>
                <a:cubicBezTo>
                  <a:pt x="8356196" y="1201071"/>
                  <a:pt x="8274584" y="1067386"/>
                  <a:pt x="8269019" y="862402"/>
                </a:cubicBezTo>
                <a:lnTo>
                  <a:pt x="8903630" y="862402"/>
                </a:lnTo>
                <a:lnTo>
                  <a:pt x="8903630" y="811025"/>
                </a:lnTo>
                <a:cubicBezTo>
                  <a:pt x="8903895" y="490704"/>
                  <a:pt x="8727953" y="377202"/>
                  <a:pt x="8524454" y="377202"/>
                </a:cubicBezTo>
                <a:moveTo>
                  <a:pt x="9484716" y="377202"/>
                </a:moveTo>
                <a:cubicBezTo>
                  <a:pt x="9231137" y="377202"/>
                  <a:pt x="9059169" y="552828"/>
                  <a:pt x="9059169" y="862402"/>
                </a:cubicBezTo>
                <a:cubicBezTo>
                  <a:pt x="9059169" y="1166208"/>
                  <a:pt x="9227428" y="1329252"/>
                  <a:pt x="9477297" y="1329252"/>
                </a:cubicBezTo>
                <a:cubicBezTo>
                  <a:pt x="9703054" y="1329252"/>
                  <a:pt x="9830771" y="1191897"/>
                  <a:pt x="9856739" y="1003427"/>
                </a:cubicBezTo>
                <a:lnTo>
                  <a:pt x="9710473" y="968564"/>
                </a:lnTo>
                <a:cubicBezTo>
                  <a:pt x="9684506" y="1140520"/>
                  <a:pt x="9610579" y="1199236"/>
                  <a:pt x="9488426" y="1199236"/>
                </a:cubicBezTo>
                <a:cubicBezTo>
                  <a:pt x="9310894" y="1199236"/>
                  <a:pt x="9220008" y="1071056"/>
                  <a:pt x="9220008" y="851392"/>
                </a:cubicBezTo>
                <a:cubicBezTo>
                  <a:pt x="9220008" y="622554"/>
                  <a:pt x="9316193" y="507218"/>
                  <a:pt x="9481006" y="507218"/>
                </a:cubicBezTo>
                <a:cubicBezTo>
                  <a:pt x="9597595" y="507218"/>
                  <a:pt x="9682651" y="564100"/>
                  <a:pt x="9710473" y="726881"/>
                </a:cubicBezTo>
                <a:lnTo>
                  <a:pt x="9856739" y="692018"/>
                </a:lnTo>
                <a:cubicBezTo>
                  <a:pt x="9830771" y="505383"/>
                  <a:pt x="9703054" y="377202"/>
                  <a:pt x="9484716" y="377202"/>
                </a:cubicBezTo>
                <a:moveTo>
                  <a:pt x="5112923" y="29358"/>
                </a:moveTo>
                <a:lnTo>
                  <a:pt x="4868618" y="29358"/>
                </a:lnTo>
                <a:lnTo>
                  <a:pt x="4485467" y="1061881"/>
                </a:lnTo>
                <a:lnTo>
                  <a:pt x="4100726" y="29358"/>
                </a:lnTo>
                <a:lnTo>
                  <a:pt x="3845291" y="29358"/>
                </a:lnTo>
                <a:lnTo>
                  <a:pt x="3845291" y="1310641"/>
                </a:lnTo>
                <a:lnTo>
                  <a:pt x="4006130" y="1310641"/>
                </a:lnTo>
                <a:lnTo>
                  <a:pt x="4006130" y="206819"/>
                </a:lnTo>
                <a:lnTo>
                  <a:pt x="4418694" y="1310641"/>
                </a:lnTo>
                <a:lnTo>
                  <a:pt x="4542701" y="1310641"/>
                </a:lnTo>
                <a:lnTo>
                  <a:pt x="4951820" y="204984"/>
                </a:lnTo>
                <a:lnTo>
                  <a:pt x="4951820" y="1310641"/>
                </a:lnTo>
                <a:lnTo>
                  <a:pt x="5112923" y="1310641"/>
                </a:lnTo>
                <a:lnTo>
                  <a:pt x="5112923" y="29358"/>
                </a:lnTo>
                <a:moveTo>
                  <a:pt x="6688984" y="1198974"/>
                </a:moveTo>
                <a:cubicBezTo>
                  <a:pt x="6537154" y="1198974"/>
                  <a:pt x="6435405" y="1090977"/>
                  <a:pt x="6435405" y="852965"/>
                </a:cubicBezTo>
                <a:cubicBezTo>
                  <a:pt x="6435405" y="613118"/>
                  <a:pt x="6537154" y="506956"/>
                  <a:pt x="6688984" y="506956"/>
                </a:cubicBezTo>
                <a:cubicBezTo>
                  <a:pt x="6840814" y="506956"/>
                  <a:pt x="6942564" y="613118"/>
                  <a:pt x="6942564" y="852965"/>
                </a:cubicBezTo>
                <a:cubicBezTo>
                  <a:pt x="6942564" y="1090977"/>
                  <a:pt x="6840814" y="1198974"/>
                  <a:pt x="6688984" y="1198974"/>
                </a:cubicBezTo>
                <a:moveTo>
                  <a:pt x="7092538" y="29358"/>
                </a:moveTo>
                <a:lnTo>
                  <a:pt x="6938854" y="29358"/>
                </a:lnTo>
                <a:lnTo>
                  <a:pt x="6938854" y="571177"/>
                </a:lnTo>
                <a:cubicBezTo>
                  <a:pt x="6905467" y="470520"/>
                  <a:pt x="6824120" y="377202"/>
                  <a:pt x="6663017" y="377202"/>
                </a:cubicBezTo>
                <a:cubicBezTo>
                  <a:pt x="6455808" y="377202"/>
                  <a:pt x="6274301" y="538411"/>
                  <a:pt x="6274301" y="858732"/>
                </a:cubicBezTo>
                <a:cubicBezTo>
                  <a:pt x="6274301" y="1182722"/>
                  <a:pt x="6455543" y="1329252"/>
                  <a:pt x="6650033" y="1329252"/>
                </a:cubicBezTo>
                <a:cubicBezTo>
                  <a:pt x="6796299" y="1329252"/>
                  <a:pt x="6903612" y="1245109"/>
                  <a:pt x="6938854" y="1126103"/>
                </a:cubicBezTo>
                <a:lnTo>
                  <a:pt x="6938854" y="1195567"/>
                </a:lnTo>
                <a:cubicBezTo>
                  <a:pt x="6938854" y="1237769"/>
                  <a:pt x="6942564" y="1283380"/>
                  <a:pt x="6948128" y="1310903"/>
                </a:cubicBezTo>
                <a:lnTo>
                  <a:pt x="7103667" y="1310903"/>
                </a:lnTo>
                <a:cubicBezTo>
                  <a:pt x="7096248" y="1266865"/>
                  <a:pt x="7092538" y="1202906"/>
                  <a:pt x="7092538" y="1120598"/>
                </a:cubicBezTo>
                <a:lnTo>
                  <a:pt x="7092538" y="29358"/>
                </a:lnTo>
                <a:moveTo>
                  <a:pt x="8258155" y="29358"/>
                </a:moveTo>
                <a:lnTo>
                  <a:pt x="7258942" y="29358"/>
                </a:lnTo>
                <a:lnTo>
                  <a:pt x="7258942" y="163044"/>
                </a:lnTo>
                <a:lnTo>
                  <a:pt x="7678924" y="163044"/>
                </a:lnTo>
                <a:lnTo>
                  <a:pt x="7678924" y="1310903"/>
                </a:lnTo>
                <a:lnTo>
                  <a:pt x="7840028" y="1310903"/>
                </a:lnTo>
                <a:lnTo>
                  <a:pt x="7840028" y="163044"/>
                </a:lnTo>
                <a:lnTo>
                  <a:pt x="8258155" y="163044"/>
                </a:lnTo>
                <a:lnTo>
                  <a:pt x="8258155" y="29358"/>
                </a:lnTo>
                <a:moveTo>
                  <a:pt x="10185835" y="29358"/>
                </a:moveTo>
                <a:lnTo>
                  <a:pt x="10032151" y="29358"/>
                </a:lnTo>
                <a:lnTo>
                  <a:pt x="10032151" y="1310641"/>
                </a:lnTo>
                <a:lnTo>
                  <a:pt x="10185835" y="1310641"/>
                </a:lnTo>
                <a:lnTo>
                  <a:pt x="10185835" y="708532"/>
                </a:lnTo>
                <a:cubicBezTo>
                  <a:pt x="10185835" y="580352"/>
                  <a:pt x="10250489" y="494374"/>
                  <a:pt x="10387480" y="494374"/>
                </a:cubicBezTo>
                <a:cubicBezTo>
                  <a:pt x="10522617" y="494374"/>
                  <a:pt x="10587270" y="580352"/>
                  <a:pt x="10587270" y="708532"/>
                </a:cubicBezTo>
                <a:lnTo>
                  <a:pt x="10587270" y="1310903"/>
                </a:lnTo>
                <a:lnTo>
                  <a:pt x="10740955" y="1310903"/>
                </a:lnTo>
                <a:lnTo>
                  <a:pt x="10740955" y="677339"/>
                </a:lnTo>
                <a:cubicBezTo>
                  <a:pt x="10740955" y="505383"/>
                  <a:pt x="10633640" y="377202"/>
                  <a:pt x="10443125" y="377202"/>
                </a:cubicBezTo>
                <a:cubicBezTo>
                  <a:pt x="10315408" y="377202"/>
                  <a:pt x="10221077" y="434084"/>
                  <a:pt x="10185835" y="536576"/>
                </a:cubicBezTo>
                <a:lnTo>
                  <a:pt x="10185835" y="29358"/>
                </a:lnTo>
                <a:moveTo>
                  <a:pt x="2759431" y="1339999"/>
                </a:moveTo>
                <a:cubicBezTo>
                  <a:pt x="3068390" y="1339999"/>
                  <a:pt x="3188688" y="1157034"/>
                  <a:pt x="3188688" y="917186"/>
                </a:cubicBezTo>
                <a:lnTo>
                  <a:pt x="3188688" y="29358"/>
                </a:lnTo>
                <a:lnTo>
                  <a:pt x="2959221" y="29358"/>
                </a:lnTo>
                <a:lnTo>
                  <a:pt x="2959221" y="975903"/>
                </a:lnTo>
                <a:cubicBezTo>
                  <a:pt x="2959221" y="1129772"/>
                  <a:pt x="2900132" y="1221255"/>
                  <a:pt x="2759431" y="1221255"/>
                </a:cubicBezTo>
                <a:cubicBezTo>
                  <a:pt x="2620585" y="1221255"/>
                  <a:pt x="2559641" y="1124268"/>
                  <a:pt x="2559641" y="957554"/>
                </a:cubicBezTo>
                <a:lnTo>
                  <a:pt x="2559641" y="781928"/>
                </a:lnTo>
                <a:lnTo>
                  <a:pt x="2330175" y="838548"/>
                </a:lnTo>
                <a:lnTo>
                  <a:pt x="2330175" y="917186"/>
                </a:lnTo>
                <a:cubicBezTo>
                  <a:pt x="2329910" y="1157034"/>
                  <a:pt x="2450207" y="1339999"/>
                  <a:pt x="2759431" y="1339999"/>
                </a:cubicBezTo>
                <a:moveTo>
                  <a:pt x="1537905" y="1206314"/>
                </a:moveTo>
                <a:cubicBezTo>
                  <a:pt x="1360373" y="1206314"/>
                  <a:pt x="1251204" y="1063454"/>
                  <a:pt x="1251204" y="911682"/>
                </a:cubicBezTo>
                <a:cubicBezTo>
                  <a:pt x="1251204" y="816529"/>
                  <a:pt x="1293864" y="728716"/>
                  <a:pt x="1364082" y="679174"/>
                </a:cubicBezTo>
                <a:lnTo>
                  <a:pt x="1782210" y="1131345"/>
                </a:lnTo>
                <a:cubicBezTo>
                  <a:pt x="1704573" y="1176955"/>
                  <a:pt x="1617662" y="1206314"/>
                  <a:pt x="1537905" y="1206314"/>
                </a:cubicBezTo>
                <a:moveTo>
                  <a:pt x="1761807" y="550993"/>
                </a:moveTo>
                <a:cubicBezTo>
                  <a:pt x="1911782" y="550993"/>
                  <a:pt x="2004258" y="636971"/>
                  <a:pt x="2004258" y="785336"/>
                </a:cubicBezTo>
                <a:cubicBezTo>
                  <a:pt x="2004258" y="851130"/>
                  <a:pt x="1985709" y="919021"/>
                  <a:pt x="1945168" y="981146"/>
                </a:cubicBezTo>
                <a:lnTo>
                  <a:pt x="1582420" y="585856"/>
                </a:lnTo>
                <a:cubicBezTo>
                  <a:pt x="1647074" y="560168"/>
                  <a:pt x="1710137" y="550993"/>
                  <a:pt x="1761807" y="550993"/>
                </a:cubicBezTo>
                <a:moveTo>
                  <a:pt x="1537905" y="96987"/>
                </a:moveTo>
                <a:cubicBezTo>
                  <a:pt x="1647074" y="96987"/>
                  <a:pt x="1711727" y="159112"/>
                  <a:pt x="1711727" y="272613"/>
                </a:cubicBezTo>
                <a:cubicBezTo>
                  <a:pt x="1711727" y="376940"/>
                  <a:pt x="1659792" y="475763"/>
                  <a:pt x="1532340" y="532644"/>
                </a:cubicBezTo>
                <a:lnTo>
                  <a:pt x="1452848" y="444831"/>
                </a:lnTo>
                <a:cubicBezTo>
                  <a:pt x="1382630" y="368028"/>
                  <a:pt x="1362227" y="320321"/>
                  <a:pt x="1362227" y="263701"/>
                </a:cubicBezTo>
                <a:cubicBezTo>
                  <a:pt x="1362227" y="157539"/>
                  <a:pt x="1430590" y="96987"/>
                  <a:pt x="1537905" y="96987"/>
                </a:cubicBezTo>
                <a:moveTo>
                  <a:pt x="2002403" y="1043532"/>
                </a:moveTo>
                <a:cubicBezTo>
                  <a:pt x="2102298" y="926361"/>
                  <a:pt x="2159797" y="798180"/>
                  <a:pt x="2159797" y="686514"/>
                </a:cubicBezTo>
                <a:cubicBezTo>
                  <a:pt x="2159797" y="547324"/>
                  <a:pt x="2065466" y="454006"/>
                  <a:pt x="1917346" y="454006"/>
                </a:cubicBezTo>
                <a:cubicBezTo>
                  <a:pt x="1839709" y="454006"/>
                  <a:pt x="1752533" y="476025"/>
                  <a:pt x="1695299" y="498044"/>
                </a:cubicBezTo>
                <a:lnTo>
                  <a:pt x="1691589" y="490704"/>
                </a:lnTo>
                <a:cubicBezTo>
                  <a:pt x="1832290" y="415735"/>
                  <a:pt x="1891379" y="346009"/>
                  <a:pt x="1891379" y="249022"/>
                </a:cubicBezTo>
                <a:cubicBezTo>
                  <a:pt x="1891379" y="109832"/>
                  <a:pt x="1765517" y="0"/>
                  <a:pt x="1543469" y="0"/>
                </a:cubicBezTo>
                <a:cubicBezTo>
                  <a:pt x="1288035" y="0"/>
                  <a:pt x="1162173" y="141025"/>
                  <a:pt x="1162173" y="316651"/>
                </a:cubicBezTo>
                <a:cubicBezTo>
                  <a:pt x="1162173" y="411803"/>
                  <a:pt x="1202978" y="506956"/>
                  <a:pt x="1310293" y="622292"/>
                </a:cubicBezTo>
                <a:lnTo>
                  <a:pt x="1312147" y="625962"/>
                </a:lnTo>
                <a:cubicBezTo>
                  <a:pt x="1130906" y="711940"/>
                  <a:pt x="1047439" y="851130"/>
                  <a:pt x="1047439" y="993990"/>
                </a:cubicBezTo>
                <a:cubicBezTo>
                  <a:pt x="1047439" y="1182460"/>
                  <a:pt x="1193704" y="1339999"/>
                  <a:pt x="1419462" y="1339999"/>
                </a:cubicBezTo>
                <a:cubicBezTo>
                  <a:pt x="1549033" y="1339999"/>
                  <a:pt x="1700863" y="1286787"/>
                  <a:pt x="1837589" y="1191635"/>
                </a:cubicBezTo>
                <a:lnTo>
                  <a:pt x="1948613" y="1310641"/>
                </a:lnTo>
                <a:lnTo>
                  <a:pt x="2239024" y="1310641"/>
                </a:lnTo>
                <a:lnTo>
                  <a:pt x="2239024" y="1301466"/>
                </a:lnTo>
                <a:lnTo>
                  <a:pt x="2002403" y="1043532"/>
                </a:lnTo>
                <a:close/>
                <a:moveTo>
                  <a:pt x="429257" y="1339999"/>
                </a:moveTo>
                <a:cubicBezTo>
                  <a:pt x="738215" y="1339999"/>
                  <a:pt x="858513" y="1157034"/>
                  <a:pt x="858513" y="917186"/>
                </a:cubicBezTo>
                <a:lnTo>
                  <a:pt x="858513" y="29358"/>
                </a:lnTo>
                <a:lnTo>
                  <a:pt x="629046" y="29358"/>
                </a:lnTo>
                <a:lnTo>
                  <a:pt x="629046" y="975903"/>
                </a:lnTo>
                <a:cubicBezTo>
                  <a:pt x="629046" y="1129772"/>
                  <a:pt x="569957" y="1221255"/>
                  <a:pt x="429257" y="1221255"/>
                </a:cubicBezTo>
                <a:cubicBezTo>
                  <a:pt x="290411" y="1221255"/>
                  <a:pt x="229467" y="1124268"/>
                  <a:pt x="229467" y="957554"/>
                </a:cubicBezTo>
                <a:lnTo>
                  <a:pt x="229467" y="781928"/>
                </a:lnTo>
                <a:lnTo>
                  <a:pt x="0" y="838548"/>
                </a:lnTo>
                <a:lnTo>
                  <a:pt x="0" y="917186"/>
                </a:lnTo>
                <a:cubicBezTo>
                  <a:pt x="0" y="1157034"/>
                  <a:pt x="120298" y="1339999"/>
                  <a:pt x="429257" y="1339999"/>
                </a:cubicBezTo>
              </a:path>
            </a:pathLst>
          </a:custGeom>
          <a:solidFill>
            <a:schemeClr val="tx2"/>
          </a:solidFill>
          <a:ln w="2648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90169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  <p:sldLayoutId id="2147483698" r:id="rId35"/>
    <p:sldLayoutId id="2147483699" r:id="rId36"/>
    <p:sldLayoutId id="2147483700" r:id="rId37"/>
    <p:sldLayoutId id="2147483701" r:id="rId38"/>
    <p:sldLayoutId id="2147483702" r:id="rId39"/>
    <p:sldLayoutId id="2147483703" r:id="rId40"/>
    <p:sldLayoutId id="2147483704" r:id="rId41"/>
    <p:sldLayoutId id="2147483705" r:id="rId42"/>
    <p:sldLayoutId id="2147483706" r:id="rId43"/>
    <p:sldLayoutId id="2147483707" r:id="rId44"/>
    <p:sldLayoutId id="2147483708" r:id="rId45"/>
    <p:sldLayoutId id="2147483709" r:id="rId46"/>
    <p:sldLayoutId id="2147483710" r:id="rId47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ts val="450"/>
        </a:spcBef>
        <a:spcAft>
          <a:spcPts val="450"/>
        </a:spcAft>
        <a:buNone/>
        <a:defRPr sz="2625" b="0" i="0" kern="1200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450"/>
        </a:spcBef>
        <a:spcAft>
          <a:spcPts val="450"/>
        </a:spcAft>
        <a:buFont typeface="Arial" panose="020B0604020202020204" pitchFamily="34" charset="0"/>
        <a:buNone/>
        <a:tabLst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14313" indent="-214313" algn="l" defTabSz="685800" rtl="0" eaLnBrk="1" latinLnBrk="0" hangingPunct="1">
        <a:lnSpc>
          <a:spcPct val="11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428625" indent="-214313" algn="l" defTabSz="685800" rtl="0" eaLnBrk="1" latinLnBrk="0" hangingPunct="1">
        <a:lnSpc>
          <a:spcPct val="11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tabLst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80000"/>
        </a:lnSpc>
        <a:spcBef>
          <a:spcPts val="450"/>
        </a:spcBef>
        <a:spcAft>
          <a:spcPts val="0"/>
        </a:spcAft>
        <a:buFont typeface="Arial" panose="020B0604020202020204" pitchFamily="34" charset="0"/>
        <a:buNone/>
        <a:tabLst/>
        <a:defRPr sz="5550" b="0" i="0" kern="120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685800" rtl="0" eaLnBrk="1" latinLnBrk="0" hangingPunct="1">
        <a:lnSpc>
          <a:spcPct val="110000"/>
        </a:lnSpc>
        <a:spcBef>
          <a:spcPts val="450"/>
        </a:spcBef>
        <a:spcAft>
          <a:spcPts val="450"/>
        </a:spcAft>
        <a:buFont typeface="Arial" panose="020B0604020202020204" pitchFamily="34" charset="0"/>
        <a:buNone/>
        <a:tabLst/>
        <a:defRPr sz="6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685800" rtl="0" eaLnBrk="1" latinLnBrk="0" hangingPunct="1">
        <a:lnSpc>
          <a:spcPct val="90000"/>
        </a:lnSpc>
        <a:spcBef>
          <a:spcPts val="450"/>
        </a:spcBef>
        <a:spcAft>
          <a:spcPts val="450"/>
        </a:spcAft>
        <a:buFont typeface="Arial" panose="020B0604020202020204" pitchFamily="34" charset="0"/>
        <a:buNone/>
        <a:defRPr lang="en-GB" sz="135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lnSpc>
          <a:spcPct val="90000"/>
        </a:lnSpc>
        <a:spcBef>
          <a:spcPts val="450"/>
        </a:spcBef>
        <a:spcAft>
          <a:spcPts val="450"/>
        </a:spcAft>
        <a:buFont typeface="Arial" panose="020B0604020202020204" pitchFamily="34" charset="0"/>
        <a:buNone/>
        <a:defRPr lang="en-GB" sz="1350" b="0" i="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lnSpc>
          <a:spcPct val="90000"/>
        </a:lnSpc>
        <a:spcBef>
          <a:spcPts val="450"/>
        </a:spcBef>
        <a:spcAft>
          <a:spcPts val="450"/>
        </a:spcAft>
        <a:buFont typeface="Arial" panose="020B0604020202020204" pitchFamily="34" charset="0"/>
        <a:buNone/>
        <a:defRPr lang="en-GB" sz="1350" b="0" i="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ct val="90000"/>
        </a:lnSpc>
        <a:spcBef>
          <a:spcPts val="450"/>
        </a:spcBef>
        <a:spcAft>
          <a:spcPts val="450"/>
        </a:spcAft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78">
          <p15:clr>
            <a:srgbClr val="F26B43"/>
          </p15:clr>
        </p15:guide>
        <p15:guide id="2" pos="181">
          <p15:clr>
            <a:srgbClr val="F26B43"/>
          </p15:clr>
        </p15:guide>
        <p15:guide id="3" pos="708">
          <p15:clr>
            <a:srgbClr val="F26B43"/>
          </p15:clr>
        </p15:guide>
        <p15:guide id="4" pos="798">
          <p15:clr>
            <a:srgbClr val="F26B43"/>
          </p15:clr>
        </p15:guide>
        <p15:guide id="5" pos="1325">
          <p15:clr>
            <a:srgbClr val="F26B43"/>
          </p15:clr>
        </p15:guide>
        <p15:guide id="6" pos="1415">
          <p15:clr>
            <a:srgbClr val="F26B43"/>
          </p15:clr>
        </p15:guide>
        <p15:guide id="7" pos="1942">
          <p15:clr>
            <a:srgbClr val="F26B43"/>
          </p15:clr>
        </p15:guide>
        <p15:guide id="8" pos="2032">
          <p15:clr>
            <a:srgbClr val="F26B43"/>
          </p15:clr>
        </p15:guide>
        <p15:guide id="9" pos="2559">
          <p15:clr>
            <a:srgbClr val="F26B43"/>
          </p15:clr>
        </p15:guide>
        <p15:guide id="10" pos="2650">
          <p15:clr>
            <a:srgbClr val="F26B43"/>
          </p15:clr>
        </p15:guide>
        <p15:guide id="11" pos="3176">
          <p15:clr>
            <a:srgbClr val="F26B43"/>
          </p15:clr>
        </p15:guide>
        <p15:guide id="12" pos="3267">
          <p15:clr>
            <a:srgbClr val="F26B43"/>
          </p15:clr>
        </p15:guide>
        <p15:guide id="13" pos="3793">
          <p15:clr>
            <a:srgbClr val="F26B43"/>
          </p15:clr>
        </p15:guide>
        <p15:guide id="14" pos="3884">
          <p15:clr>
            <a:srgbClr val="F26B43"/>
          </p15:clr>
        </p15:guide>
        <p15:guide id="15" pos="4411">
          <p15:clr>
            <a:srgbClr val="F26B43"/>
          </p15:clr>
        </p15:guide>
        <p15:guide id="16" pos="4501">
          <p15:clr>
            <a:srgbClr val="F26B43"/>
          </p15:clr>
        </p15:guide>
        <p15:guide id="17" pos="5028">
          <p15:clr>
            <a:srgbClr val="F26B43"/>
          </p15:clr>
        </p15:guide>
        <p15:guide id="18" pos="5118">
          <p15:clr>
            <a:srgbClr val="F26B43"/>
          </p15:clr>
        </p15:guide>
        <p15:guide id="19" pos="5645">
          <p15:clr>
            <a:srgbClr val="F26B43"/>
          </p15:clr>
        </p15:guide>
        <p15:guide id="20" pos="5735">
          <p15:clr>
            <a:srgbClr val="F26B43"/>
          </p15:clr>
        </p15:guide>
        <p15:guide id="21" pos="6262">
          <p15:clr>
            <a:srgbClr val="F26B43"/>
          </p15:clr>
        </p15:guide>
        <p15:guide id="22" pos="6352">
          <p15:clr>
            <a:srgbClr val="F26B43"/>
          </p15:clr>
        </p15:guide>
        <p15:guide id="23" pos="6879">
          <p15:clr>
            <a:srgbClr val="F26B43"/>
          </p15:clr>
        </p15:guide>
        <p15:guide id="24" pos="6970">
          <p15:clr>
            <a:srgbClr val="F26B43"/>
          </p15:clr>
        </p15:guide>
        <p15:guide id="25" pos="7496">
          <p15:clr>
            <a:srgbClr val="F26B43"/>
          </p15:clr>
        </p15:guide>
        <p15:guide id="28" orient="horz" pos="1382">
          <p15:clr>
            <a:srgbClr val="F26B43"/>
          </p15:clr>
        </p15:guide>
        <p15:guide id="29" orient="horz" pos="1473">
          <p15:clr>
            <a:srgbClr val="F26B43"/>
          </p15:clr>
        </p15:guide>
        <p15:guide id="30" orient="horz" pos="2024">
          <p15:clr>
            <a:srgbClr val="F26B43"/>
          </p15:clr>
        </p15:guide>
        <p15:guide id="31" orient="horz" pos="2115">
          <p15:clr>
            <a:srgbClr val="F26B43"/>
          </p15:clr>
        </p15:guide>
        <p15:guide id="32" orient="horz" pos="2666">
          <p15:clr>
            <a:srgbClr val="F26B43"/>
          </p15:clr>
        </p15:guide>
        <p15:guide id="33" orient="horz" pos="2757">
          <p15:clr>
            <a:srgbClr val="F26B43"/>
          </p15:clr>
        </p15:guide>
        <p15:guide id="34" orient="horz" pos="3308">
          <p15:clr>
            <a:srgbClr val="F26B43"/>
          </p15:clr>
        </p15:guide>
        <p15:guide id="35" orient="horz" pos="3398">
          <p15:clr>
            <a:srgbClr val="F26B43"/>
          </p15:clr>
        </p15:guide>
        <p15:guide id="36" orient="horz" pos="3954">
          <p15:clr>
            <a:srgbClr val="F26B43"/>
          </p15:clr>
        </p15:guide>
        <p15:guide id="37" orient="horz" pos="4044">
          <p15:clr>
            <a:srgbClr val="F26B43"/>
          </p15:clr>
        </p15:guide>
        <p15:guide id="38" orient="horz" pos="4131">
          <p15:clr>
            <a:srgbClr val="F26B43"/>
          </p15:clr>
        </p15:guide>
        <p15:guide id="39" orient="horz" pos="738">
          <p15:clr>
            <a:srgbClr val="F26B43"/>
          </p15:clr>
        </p15:guide>
        <p15:guide id="40" orient="horz" pos="828">
          <p15:clr>
            <a:srgbClr val="F26B43"/>
          </p15:clr>
        </p15:guide>
        <p15:guide id="41" orient="horz" pos="1060">
          <p15:clr>
            <a:srgbClr val="F26B43"/>
          </p15:clr>
        </p15:guide>
        <p15:guide id="42" orient="horz" pos="1148">
          <p15:clr>
            <a:srgbClr val="F26B43"/>
          </p15:clr>
        </p15:guide>
        <p15:guide id="43" orient="horz" pos="1702">
          <p15:clr>
            <a:srgbClr val="F26B43"/>
          </p15:clr>
        </p15:guide>
        <p15:guide id="44" orient="horz" pos="1794">
          <p15:clr>
            <a:srgbClr val="F26B43"/>
          </p15:clr>
        </p15:guide>
        <p15:guide id="45" orient="horz" pos="2346">
          <p15:clr>
            <a:srgbClr val="F26B43"/>
          </p15:clr>
        </p15:guide>
        <p15:guide id="46" orient="horz" pos="2436">
          <p15:clr>
            <a:srgbClr val="F26B43"/>
          </p15:clr>
        </p15:guide>
        <p15:guide id="47" orient="horz" pos="2990">
          <p15:clr>
            <a:srgbClr val="F26B43"/>
          </p15:clr>
        </p15:guide>
        <p15:guide id="48" orient="horz" pos="3080">
          <p15:clr>
            <a:srgbClr val="F26B43"/>
          </p15:clr>
        </p15:guide>
        <p15:guide id="49" orient="horz" pos="3632">
          <p15:clr>
            <a:srgbClr val="F26B43"/>
          </p15:clr>
        </p15:guide>
        <p15:guide id="50" orient="horz" pos="3722">
          <p15:clr>
            <a:srgbClr val="F26B43"/>
          </p15:clr>
        </p15:guide>
        <p15:guide id="51" orient="horz" pos="346">
          <p15:clr>
            <a:srgbClr val="5ACBF0"/>
          </p15:clr>
        </p15:guide>
      </p15:sldGuideLst>
    </p:ext>
  </p:extLst>
</p:sldMaster>
</file>

<file path=ppt/slides/_rels/slide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5.png" />
  <Relationship Id="rId2" Type="http://schemas.openxmlformats.org/officeDocument/2006/relationships/notesSlide" Target="../notesSlides/notesSlide1.xml" />
  <Relationship Id="rId1" Type="http://schemas.openxmlformats.org/officeDocument/2006/relationships/slideLayout" Target="../slideLayouts/slideLayout1.xml" />
  <Relationship Id="rId6" Type="http://schemas.openxmlformats.org/officeDocument/2006/relationships/image" Target="../media/image4.png" />
  <Relationship Id="rId5" Type="http://schemas.openxmlformats.org/officeDocument/2006/relationships/image" Target="../media/image3.png" />
  <Relationship Id="rId4" Type="http://schemas.openxmlformats.org/officeDocument/2006/relationships/image" Target="../media/image2.png" />
</Relationships>
</file>

<file path=ppt/slides/_rels/slide2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6.png" />
  <Relationship Id="rId2" Type="http://schemas.openxmlformats.org/officeDocument/2006/relationships/notesSlide" Target="../notesSlides/notesSlide2.xml" />
  <Relationship Id="rId1" Type="http://schemas.openxmlformats.org/officeDocument/2006/relationships/slideLayout" Target="../slideLayouts/slideLayout11.xml" />
  <Relationship Id="rId6" Type="http://schemas.openxmlformats.org/officeDocument/2006/relationships/image" Target="../media/image9.svg" />
  <Relationship Id="rId5" Type="http://schemas.openxmlformats.org/officeDocument/2006/relationships/image" Target="../media/image8.png" />
  <Relationship Id="rId4" Type="http://schemas.openxmlformats.org/officeDocument/2006/relationships/image" Target="../media/image7.svg" />
</Relationships>
</file>

<file path=ppt/slides/_rels/slide3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9.svg" />
  <Relationship Id="rId2" Type="http://schemas.openxmlformats.org/officeDocument/2006/relationships/image" Target="../media/image8.png" />
  <Relationship Id="rId1" Type="http://schemas.openxmlformats.org/officeDocument/2006/relationships/slideLayout" Target="../slideLayouts/slideLayout12.xml" />
  <Relationship Id="rId5" Type="http://schemas.openxmlformats.org/officeDocument/2006/relationships/image" Target="../media/image7.svg" />
  <Relationship Id="rId4" Type="http://schemas.openxmlformats.org/officeDocument/2006/relationships/image" Target="../media/image6.png" />
</Relationships>
</file>

<file path=ppt/slides/_rels/slide4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9.svg" />
  <Relationship Id="rId2" Type="http://schemas.openxmlformats.org/officeDocument/2006/relationships/image" Target="../media/image8.png" />
  <Relationship Id="rId1" Type="http://schemas.openxmlformats.org/officeDocument/2006/relationships/slideLayout" Target="../slideLayouts/slideLayout12.xml" />
  <Relationship Id="rId5" Type="http://schemas.openxmlformats.org/officeDocument/2006/relationships/image" Target="../media/image7.svg" />
  <Relationship Id="rId4" Type="http://schemas.openxmlformats.org/officeDocument/2006/relationships/image" Target="../media/image6.png" />
</Relationships>
</file>

<file path=ppt/slides/_rels/slide5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9.svg" />
  <Relationship Id="rId2" Type="http://schemas.openxmlformats.org/officeDocument/2006/relationships/image" Target="../media/image8.png" />
  <Relationship Id="rId1" Type="http://schemas.openxmlformats.org/officeDocument/2006/relationships/slideLayout" Target="../slideLayouts/slideLayout12.xml" />
  <Relationship Id="rId5" Type="http://schemas.openxmlformats.org/officeDocument/2006/relationships/image" Target="../media/image7.svg" />
  <Relationship Id="rId4" Type="http://schemas.openxmlformats.org/officeDocument/2006/relationships/image" Target="../media/image6.png" />
</Relationships>
</file>

<file path=ppt/slides/_rels/slide6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9.svg" />
  <Relationship Id="rId2" Type="http://schemas.openxmlformats.org/officeDocument/2006/relationships/image" Target="../media/image8.png" />
  <Relationship Id="rId1" Type="http://schemas.openxmlformats.org/officeDocument/2006/relationships/slideLayout" Target="../slideLayouts/slideLayout12.xml" />
  <Relationship Id="rId5" Type="http://schemas.openxmlformats.org/officeDocument/2006/relationships/image" Target="../media/image7.svg" />
  <Relationship Id="rId4" Type="http://schemas.openxmlformats.org/officeDocument/2006/relationships/image" Target="../media/image6.png" />
</Relationships>
</file>

<file path=ppt/slides/_rels/slide7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9.svg" />
  <Relationship Id="rId2" Type="http://schemas.openxmlformats.org/officeDocument/2006/relationships/image" Target="../media/image8.png" />
  <Relationship Id="rId1" Type="http://schemas.openxmlformats.org/officeDocument/2006/relationships/slideLayout" Target="../slideLayouts/slideLayout12.xml" />
  <Relationship Id="rId5" Type="http://schemas.openxmlformats.org/officeDocument/2006/relationships/image" Target="../media/image7.svg" />
  <Relationship Id="rId4" Type="http://schemas.openxmlformats.org/officeDocument/2006/relationships/image" Target="../media/image6.png" />
</Relationships>
</file>

<file path=ppt/slides/_rels/slide8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3" Type="http://schemas.openxmlformats.org/officeDocument/2006/relationships/image" Target="../media/image10.png" />
  <Relationship Id="rId7" Type="http://schemas.openxmlformats.org/officeDocument/2006/relationships/image" Target="../media/image6.png" />
  <Relationship Id="rId12" Type="http://schemas.openxmlformats.org/officeDocument/2006/relationships/image" Target="../media/image15.svg" />
  <Relationship Id="rId2" Type="http://schemas.openxmlformats.org/officeDocument/2006/relationships/notesSlide" Target="../notesSlides/notesSlide3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11" Type="http://schemas.openxmlformats.org/officeDocument/2006/relationships/image" Target="../media/image14.png" />
  <Relationship Id="rId5" Type="http://schemas.openxmlformats.org/officeDocument/2006/relationships/image" Target="../media/image8.png" />
  <Relationship Id="rId10" Type="http://schemas.openxmlformats.org/officeDocument/2006/relationships/image" Target="../media/image13.svg" />
  <Relationship Id="rId4" Type="http://schemas.openxmlformats.org/officeDocument/2006/relationships/image" Target="../media/image11.svg" />
  <Relationship Id="rId9" Type="http://schemas.openxmlformats.org/officeDocument/2006/relationships/image" Target="../media/image12.png" />
</Relationships>
</file>

<file path=ppt/slides/_rels/slide9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3" Type="http://schemas.openxmlformats.org/officeDocument/2006/relationships/image" Target="../media/image10.png" />
  <Relationship Id="rId7" Type="http://schemas.openxmlformats.org/officeDocument/2006/relationships/image" Target="../media/image6.png" />
  <Relationship Id="rId12" Type="http://schemas.openxmlformats.org/officeDocument/2006/relationships/image" Target="../media/image15.svg" />
  <Relationship Id="rId2" Type="http://schemas.openxmlformats.org/officeDocument/2006/relationships/notesSlide" Target="../notesSlides/notesSlide4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11" Type="http://schemas.openxmlformats.org/officeDocument/2006/relationships/image" Target="../media/image14.png" />
  <Relationship Id="rId5" Type="http://schemas.openxmlformats.org/officeDocument/2006/relationships/image" Target="../media/image8.png" />
  <Relationship Id="rId10" Type="http://schemas.openxmlformats.org/officeDocument/2006/relationships/image" Target="../media/image13.svg" />
  <Relationship Id="rId4" Type="http://schemas.openxmlformats.org/officeDocument/2006/relationships/image" Target="../media/image11.svg" />
  <Relationship Id="rId9" Type="http://schemas.openxmlformats.org/officeDocument/2006/relationships/image" Target="../media/image12.png" />
</Relationships>
</file>

<file path=ppt/slides/_rels/slide10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3" Type="http://schemas.openxmlformats.org/officeDocument/2006/relationships/image" Target="../media/image10.png" />
  <Relationship Id="rId7" Type="http://schemas.openxmlformats.org/officeDocument/2006/relationships/image" Target="../media/image6.png" />
  <Relationship Id="rId12" Type="http://schemas.openxmlformats.org/officeDocument/2006/relationships/image" Target="../media/image15.svg" />
  <Relationship Id="rId2" Type="http://schemas.openxmlformats.org/officeDocument/2006/relationships/notesSlide" Target="../notesSlides/notesSlide5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11" Type="http://schemas.openxmlformats.org/officeDocument/2006/relationships/image" Target="../media/image14.png" />
  <Relationship Id="rId5" Type="http://schemas.openxmlformats.org/officeDocument/2006/relationships/image" Target="../media/image8.png" />
  <Relationship Id="rId10" Type="http://schemas.openxmlformats.org/officeDocument/2006/relationships/image" Target="../media/image13.svg" />
  <Relationship Id="rId4" Type="http://schemas.openxmlformats.org/officeDocument/2006/relationships/image" Target="../media/image11.svg" />
  <Relationship Id="rId9" Type="http://schemas.openxmlformats.org/officeDocument/2006/relationships/image" Target="../media/image12.png" />
</Relationships>
</file>

<file path=ppt/slides/_rels/slide11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3" Type="http://schemas.openxmlformats.org/officeDocument/2006/relationships/image" Target="../media/image10.png" />
  <Relationship Id="rId7" Type="http://schemas.openxmlformats.org/officeDocument/2006/relationships/image" Target="../media/image6.png" />
  <Relationship Id="rId12" Type="http://schemas.openxmlformats.org/officeDocument/2006/relationships/image" Target="../media/image15.svg" />
  <Relationship Id="rId2" Type="http://schemas.openxmlformats.org/officeDocument/2006/relationships/notesSlide" Target="../notesSlides/notesSlide6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11" Type="http://schemas.openxmlformats.org/officeDocument/2006/relationships/image" Target="../media/image14.png" />
  <Relationship Id="rId5" Type="http://schemas.openxmlformats.org/officeDocument/2006/relationships/image" Target="../media/image8.png" />
  <Relationship Id="rId10" Type="http://schemas.openxmlformats.org/officeDocument/2006/relationships/image" Target="../media/image13.svg" />
  <Relationship Id="rId4" Type="http://schemas.openxmlformats.org/officeDocument/2006/relationships/image" Target="../media/image11.svg" />
  <Relationship Id="rId9" Type="http://schemas.openxmlformats.org/officeDocument/2006/relationships/image" Target="../media/image12.png" />
</Relationships>
</file>

<file path=ppt/slides/_rels/slide12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13" Type="http://schemas.openxmlformats.org/officeDocument/2006/relationships/image" Target="../media/image16.png" />
  <Relationship Id="rId18" Type="http://schemas.openxmlformats.org/officeDocument/2006/relationships/image" Target="../media/image21.svg" />
  <Relationship Id="rId3" Type="http://schemas.openxmlformats.org/officeDocument/2006/relationships/image" Target="../media/image10.png" />
  <Relationship Id="rId21" Type="http://schemas.openxmlformats.org/officeDocument/2006/relationships/image" Target="../media/image24.png" />
  <Relationship Id="rId7" Type="http://schemas.openxmlformats.org/officeDocument/2006/relationships/image" Target="../media/image6.png" />
  <Relationship Id="rId12" Type="http://schemas.openxmlformats.org/officeDocument/2006/relationships/image" Target="../media/image15.svg" />
  <Relationship Id="rId17" Type="http://schemas.openxmlformats.org/officeDocument/2006/relationships/image" Target="../media/image20.png" />
  <Relationship Id="rId2" Type="http://schemas.openxmlformats.org/officeDocument/2006/relationships/notesSlide" Target="../notesSlides/notesSlide7.xml" />
  <Relationship Id="rId16" Type="http://schemas.openxmlformats.org/officeDocument/2006/relationships/image" Target="../media/image19.svg" />
  <Relationship Id="rId20" Type="http://schemas.openxmlformats.org/officeDocument/2006/relationships/image" Target="../media/image23.sv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11" Type="http://schemas.openxmlformats.org/officeDocument/2006/relationships/image" Target="../media/image14.png" />
  <Relationship Id="rId5" Type="http://schemas.openxmlformats.org/officeDocument/2006/relationships/image" Target="../media/image8.png" />
  <Relationship Id="rId15" Type="http://schemas.openxmlformats.org/officeDocument/2006/relationships/image" Target="../media/image18.png" />
  <Relationship Id="rId10" Type="http://schemas.openxmlformats.org/officeDocument/2006/relationships/image" Target="../media/image13.svg" />
  <Relationship Id="rId19" Type="http://schemas.openxmlformats.org/officeDocument/2006/relationships/image" Target="../media/image22.png" />
  <Relationship Id="rId4" Type="http://schemas.openxmlformats.org/officeDocument/2006/relationships/image" Target="../media/image11.svg" />
  <Relationship Id="rId9" Type="http://schemas.openxmlformats.org/officeDocument/2006/relationships/image" Target="../media/image12.png" />
  <Relationship Id="rId14" Type="http://schemas.openxmlformats.org/officeDocument/2006/relationships/image" Target="../media/image17.svg" />
  <Relationship Id="rId22" Type="http://schemas.openxmlformats.org/officeDocument/2006/relationships/image" Target="../media/image25.svg" />
</Relationships>
</file>

<file path=ppt/slides/_rels/slide13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13" Type="http://schemas.openxmlformats.org/officeDocument/2006/relationships/image" Target="../media/image16.png" />
  <Relationship Id="rId18" Type="http://schemas.openxmlformats.org/officeDocument/2006/relationships/image" Target="../media/image29.svg" />
  <Relationship Id="rId3" Type="http://schemas.openxmlformats.org/officeDocument/2006/relationships/image" Target="../media/image10.png" />
  <Relationship Id="rId21" Type="http://schemas.openxmlformats.org/officeDocument/2006/relationships/image" Target="../media/image32.png" />
  <Relationship Id="rId7" Type="http://schemas.openxmlformats.org/officeDocument/2006/relationships/image" Target="../media/image6.png" />
  <Relationship Id="rId12" Type="http://schemas.openxmlformats.org/officeDocument/2006/relationships/image" Target="../media/image15.svg" />
  <Relationship Id="rId17" Type="http://schemas.openxmlformats.org/officeDocument/2006/relationships/image" Target="../media/image28.png" />
  <Relationship Id="rId2" Type="http://schemas.openxmlformats.org/officeDocument/2006/relationships/notesSlide" Target="../notesSlides/notesSlide8.xml" />
  <Relationship Id="rId16" Type="http://schemas.openxmlformats.org/officeDocument/2006/relationships/image" Target="../media/image27.svg" />
  <Relationship Id="rId20" Type="http://schemas.openxmlformats.org/officeDocument/2006/relationships/image" Target="../media/image31.sv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11" Type="http://schemas.openxmlformats.org/officeDocument/2006/relationships/image" Target="../media/image14.png" />
  <Relationship Id="rId5" Type="http://schemas.openxmlformats.org/officeDocument/2006/relationships/image" Target="../media/image8.png" />
  <Relationship Id="rId15" Type="http://schemas.openxmlformats.org/officeDocument/2006/relationships/image" Target="../media/image26.png" />
  <Relationship Id="rId10" Type="http://schemas.openxmlformats.org/officeDocument/2006/relationships/image" Target="../media/image13.svg" />
  <Relationship Id="rId19" Type="http://schemas.openxmlformats.org/officeDocument/2006/relationships/image" Target="../media/image30.png" />
  <Relationship Id="rId4" Type="http://schemas.openxmlformats.org/officeDocument/2006/relationships/image" Target="../media/image11.svg" />
  <Relationship Id="rId9" Type="http://schemas.openxmlformats.org/officeDocument/2006/relationships/image" Target="../media/image12.png" />
  <Relationship Id="rId14" Type="http://schemas.openxmlformats.org/officeDocument/2006/relationships/image" Target="../media/image17.svg" />
  <Relationship Id="rId22" Type="http://schemas.openxmlformats.org/officeDocument/2006/relationships/image" Target="../media/image33.svg" />
</Relationships>
</file>

<file path=ppt/slides/_rels/slide14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38.svg" />
  <Relationship Id="rId13" Type="http://schemas.openxmlformats.org/officeDocument/2006/relationships/image" Target="../media/image43.png" />
  <Relationship Id="rId18" Type="http://schemas.openxmlformats.org/officeDocument/2006/relationships/image" Target="../media/image48.svg" />
  <Relationship Id="rId26" Type="http://schemas.openxmlformats.org/officeDocument/2006/relationships/image" Target="../media/image56.svg" />
  <Relationship Id="rId3" Type="http://schemas.openxmlformats.org/officeDocument/2006/relationships/image" Target="../media/image34.png" />
  <Relationship Id="rId21" Type="http://schemas.openxmlformats.org/officeDocument/2006/relationships/image" Target="../media/image51.png" />
  <Relationship Id="rId7" Type="http://schemas.openxmlformats.org/officeDocument/2006/relationships/image" Target="../media/image37.png" />
  <Relationship Id="rId12" Type="http://schemas.openxmlformats.org/officeDocument/2006/relationships/image" Target="../media/image42.svg" />
  <Relationship Id="rId17" Type="http://schemas.openxmlformats.org/officeDocument/2006/relationships/image" Target="../media/image47.png" />
  <Relationship Id="rId25" Type="http://schemas.openxmlformats.org/officeDocument/2006/relationships/image" Target="../media/image55.png" />
  <Relationship Id="rId2" Type="http://schemas.openxmlformats.org/officeDocument/2006/relationships/notesSlide" Target="../notesSlides/notesSlide9.xml" />
  <Relationship Id="rId16" Type="http://schemas.openxmlformats.org/officeDocument/2006/relationships/image" Target="../media/image46.svg" />
  <Relationship Id="rId20" Type="http://schemas.openxmlformats.org/officeDocument/2006/relationships/image" Target="../media/image50.svg" />
  <Relationship Id="rId1" Type="http://schemas.openxmlformats.org/officeDocument/2006/relationships/slideLayout" Target="../slideLayouts/slideLayout60.xml" />
  <Relationship Id="rId6" Type="http://schemas.openxmlformats.org/officeDocument/2006/relationships/image" Target="../media/image36.svg" />
  <Relationship Id="rId11" Type="http://schemas.openxmlformats.org/officeDocument/2006/relationships/image" Target="../media/image41.png" />
  <Relationship Id="rId24" Type="http://schemas.openxmlformats.org/officeDocument/2006/relationships/image" Target="../media/image54.svg" />
  <Relationship Id="rId5" Type="http://schemas.openxmlformats.org/officeDocument/2006/relationships/image" Target="../media/image35.png" />
  <Relationship Id="rId15" Type="http://schemas.openxmlformats.org/officeDocument/2006/relationships/image" Target="../media/image45.png" />
  <Relationship Id="rId23" Type="http://schemas.openxmlformats.org/officeDocument/2006/relationships/image" Target="../media/image53.png" />
  <Relationship Id="rId10" Type="http://schemas.openxmlformats.org/officeDocument/2006/relationships/image" Target="../media/image40.svg" />
  <Relationship Id="rId19" Type="http://schemas.openxmlformats.org/officeDocument/2006/relationships/image" Target="../media/image49.png" />
  <Relationship Id="rId4" Type="http://schemas.microsoft.com/office/2007/relationships/hdphoto" Target="../media/hdphoto1.wdp" />
  <Relationship Id="rId9" Type="http://schemas.openxmlformats.org/officeDocument/2006/relationships/image" Target="../media/image39.png" />
  <Relationship Id="rId14" Type="http://schemas.openxmlformats.org/officeDocument/2006/relationships/image" Target="../media/image44.svg" />
  <Relationship Id="rId22" Type="http://schemas.openxmlformats.org/officeDocument/2006/relationships/image" Target="../media/image52.svg" />
</Relationships>
</file>

<file path=ppt/slides/_rels/slide15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62.svg" />
  <Relationship Id="rId13" Type="http://schemas.openxmlformats.org/officeDocument/2006/relationships/image" Target="../media/image6.png" />
  <Relationship Id="rId3" Type="http://schemas.openxmlformats.org/officeDocument/2006/relationships/image" Target="../media/image57.png" />
  <Relationship Id="rId7" Type="http://schemas.openxmlformats.org/officeDocument/2006/relationships/image" Target="../media/image61.png" />
  <Relationship Id="rId12" Type="http://schemas.openxmlformats.org/officeDocument/2006/relationships/image" Target="../media/image9.svg" />
  <Relationship Id="rId2" Type="http://schemas.openxmlformats.org/officeDocument/2006/relationships/notesSlide" Target="../notesSlides/notesSlide10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60.svg" />
  <Relationship Id="rId11" Type="http://schemas.openxmlformats.org/officeDocument/2006/relationships/image" Target="../media/image8.png" />
  <Relationship Id="rId5" Type="http://schemas.openxmlformats.org/officeDocument/2006/relationships/image" Target="../media/image59.png" />
  <Relationship Id="rId10" Type="http://schemas.openxmlformats.org/officeDocument/2006/relationships/image" Target="../media/image64.svg" />
  <Relationship Id="rId4" Type="http://schemas.openxmlformats.org/officeDocument/2006/relationships/image" Target="../media/image58.svg" />
  <Relationship Id="rId9" Type="http://schemas.openxmlformats.org/officeDocument/2006/relationships/image" Target="../media/image63.png" />
  <Relationship Id="rId14" Type="http://schemas.openxmlformats.org/officeDocument/2006/relationships/image" Target="../media/image7.svg" />
</Relationships>
</file>

<file path=ppt/slides/_rels/slide16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62.svg" />
  <Relationship Id="rId13" Type="http://schemas.openxmlformats.org/officeDocument/2006/relationships/image" Target="../media/image6.png" />
  <Relationship Id="rId3" Type="http://schemas.openxmlformats.org/officeDocument/2006/relationships/image" Target="../media/image65.png" />
  <Relationship Id="rId7" Type="http://schemas.openxmlformats.org/officeDocument/2006/relationships/image" Target="../media/image61.png" />
  <Relationship Id="rId12" Type="http://schemas.openxmlformats.org/officeDocument/2006/relationships/image" Target="../media/image9.svg" />
  <Relationship Id="rId2" Type="http://schemas.openxmlformats.org/officeDocument/2006/relationships/notesSlide" Target="../notesSlides/notesSlide11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68.svg" />
  <Relationship Id="rId11" Type="http://schemas.openxmlformats.org/officeDocument/2006/relationships/image" Target="../media/image8.png" />
  <Relationship Id="rId5" Type="http://schemas.openxmlformats.org/officeDocument/2006/relationships/image" Target="../media/image67.png" />
  <Relationship Id="rId10" Type="http://schemas.openxmlformats.org/officeDocument/2006/relationships/image" Target="../media/image64.svg" />
  <Relationship Id="rId4" Type="http://schemas.openxmlformats.org/officeDocument/2006/relationships/image" Target="../media/image66.svg" />
  <Relationship Id="rId9" Type="http://schemas.openxmlformats.org/officeDocument/2006/relationships/image" Target="../media/image63.png" />
  <Relationship Id="rId14" Type="http://schemas.openxmlformats.org/officeDocument/2006/relationships/image" Target="../media/image7.svg" />
</Relationships>
</file>

<file path=ppt/slides/_rels/slide17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1.svg" />
  <Relationship Id="rId13" Type="http://schemas.openxmlformats.org/officeDocument/2006/relationships/image" Target="../media/image6.png" />
  <Relationship Id="rId3" Type="http://schemas.openxmlformats.org/officeDocument/2006/relationships/image" Target="../media/image57.png" />
  <Relationship Id="rId7" Type="http://schemas.openxmlformats.org/officeDocument/2006/relationships/image" Target="../media/image70.png" />
  <Relationship Id="rId12" Type="http://schemas.openxmlformats.org/officeDocument/2006/relationships/image" Target="../media/image9.svg" />
  <Relationship Id="rId2" Type="http://schemas.openxmlformats.org/officeDocument/2006/relationships/notesSlide" Target="../notesSlides/notesSlide12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69.svg" />
  <Relationship Id="rId11" Type="http://schemas.openxmlformats.org/officeDocument/2006/relationships/image" Target="../media/image8.png" />
  <Relationship Id="rId5" Type="http://schemas.openxmlformats.org/officeDocument/2006/relationships/image" Target="../media/image59.png" />
  <Relationship Id="rId10" Type="http://schemas.openxmlformats.org/officeDocument/2006/relationships/image" Target="../media/image64.svg" />
  <Relationship Id="rId4" Type="http://schemas.openxmlformats.org/officeDocument/2006/relationships/image" Target="../media/image58.svg" />
  <Relationship Id="rId9" Type="http://schemas.openxmlformats.org/officeDocument/2006/relationships/image" Target="../media/image63.png" />
  <Relationship Id="rId14" Type="http://schemas.openxmlformats.org/officeDocument/2006/relationships/image" Target="../media/image7.svg" />
</Relationships>
</file>

<file path=ppt/slides/_rels/slide18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2.svg" />
  <Relationship Id="rId13" Type="http://schemas.openxmlformats.org/officeDocument/2006/relationships/image" Target="../media/image6.png" />
  <Relationship Id="rId3" Type="http://schemas.openxmlformats.org/officeDocument/2006/relationships/image" Target="../media/image57.png" />
  <Relationship Id="rId7" Type="http://schemas.openxmlformats.org/officeDocument/2006/relationships/image" Target="../media/image61.png" />
  <Relationship Id="rId12" Type="http://schemas.openxmlformats.org/officeDocument/2006/relationships/image" Target="../media/image9.svg" />
  <Relationship Id="rId2" Type="http://schemas.openxmlformats.org/officeDocument/2006/relationships/notesSlide" Target="../notesSlides/notesSlide13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69.svg" />
  <Relationship Id="rId11" Type="http://schemas.openxmlformats.org/officeDocument/2006/relationships/image" Target="../media/image8.png" />
  <Relationship Id="rId5" Type="http://schemas.openxmlformats.org/officeDocument/2006/relationships/image" Target="../media/image59.png" />
  <Relationship Id="rId10" Type="http://schemas.openxmlformats.org/officeDocument/2006/relationships/image" Target="../media/image74.svg" />
  <Relationship Id="rId4" Type="http://schemas.openxmlformats.org/officeDocument/2006/relationships/image" Target="../media/image58.svg" />
  <Relationship Id="rId9" Type="http://schemas.openxmlformats.org/officeDocument/2006/relationships/image" Target="../media/image73.png" />
  <Relationship Id="rId14" Type="http://schemas.openxmlformats.org/officeDocument/2006/relationships/image" Target="../media/image7.svg" />
</Relationships>
</file>

<file path=ppt/slides/_rels/slide19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3" Type="http://schemas.openxmlformats.org/officeDocument/2006/relationships/image" Target="../media/image75.png" />
  <Relationship Id="rId7" Type="http://schemas.openxmlformats.org/officeDocument/2006/relationships/image" Target="../media/image6.png" />
  <Relationship Id="rId2" Type="http://schemas.openxmlformats.org/officeDocument/2006/relationships/notesSlide" Target="../notesSlides/notesSlide14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5" Type="http://schemas.openxmlformats.org/officeDocument/2006/relationships/image" Target="../media/image8.png" />
  <Relationship Id="rId10" Type="http://schemas.openxmlformats.org/officeDocument/2006/relationships/image" Target="../media/image78.svg" />
  <Relationship Id="rId4" Type="http://schemas.openxmlformats.org/officeDocument/2006/relationships/image" Target="../media/image76.svg" />
  <Relationship Id="rId9" Type="http://schemas.openxmlformats.org/officeDocument/2006/relationships/image" Target="../media/image77.png" />
</Relationships>
</file>

<file path=ppt/slides/_rels/slide20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3" Type="http://schemas.openxmlformats.org/officeDocument/2006/relationships/image" Target="../media/image79.png" />
  <Relationship Id="rId7" Type="http://schemas.openxmlformats.org/officeDocument/2006/relationships/image" Target="../media/image6.png" />
  <Relationship Id="rId2" Type="http://schemas.openxmlformats.org/officeDocument/2006/relationships/notesSlide" Target="../notesSlides/notesSlide15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5" Type="http://schemas.openxmlformats.org/officeDocument/2006/relationships/image" Target="../media/image8.png" />
  <Relationship Id="rId10" Type="http://schemas.openxmlformats.org/officeDocument/2006/relationships/image" Target="../media/image78.svg" />
  <Relationship Id="rId4" Type="http://schemas.openxmlformats.org/officeDocument/2006/relationships/image" Target="../media/image80.svg" />
  <Relationship Id="rId9" Type="http://schemas.openxmlformats.org/officeDocument/2006/relationships/image" Target="../media/image77.png" />
</Relationships>
</file>

<file path=ppt/slides/_rels/slide21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7.svg" />
  <Relationship Id="rId3" Type="http://schemas.openxmlformats.org/officeDocument/2006/relationships/image" Target="../media/image75.png" />
  <Relationship Id="rId7" Type="http://schemas.openxmlformats.org/officeDocument/2006/relationships/image" Target="../media/image6.png" />
  <Relationship Id="rId2" Type="http://schemas.openxmlformats.org/officeDocument/2006/relationships/notesSlide" Target="../notesSlides/notesSlide16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.svg" />
  <Relationship Id="rId5" Type="http://schemas.openxmlformats.org/officeDocument/2006/relationships/image" Target="../media/image8.png" />
  <Relationship Id="rId10" Type="http://schemas.openxmlformats.org/officeDocument/2006/relationships/image" Target="../media/image83.svg" />
  <Relationship Id="rId4" Type="http://schemas.openxmlformats.org/officeDocument/2006/relationships/image" Target="../media/image81.svg" />
  <Relationship Id="rId9" Type="http://schemas.openxmlformats.org/officeDocument/2006/relationships/image" Target="../media/image82.png" />
</Relationships>
</file>

<file path=ppt/slides/_rels/slide22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87.svg" />
  <Relationship Id="rId3" Type="http://schemas.openxmlformats.org/officeDocument/2006/relationships/image" Target="../media/image84.png" />
  <Relationship Id="rId7" Type="http://schemas.openxmlformats.org/officeDocument/2006/relationships/image" Target="../media/image86.png" />
  <Relationship Id="rId12" Type="http://schemas.openxmlformats.org/officeDocument/2006/relationships/image" Target="../media/image7.svg" />
  <Relationship Id="rId2" Type="http://schemas.openxmlformats.org/officeDocument/2006/relationships/notesSlide" Target="../notesSlides/notesSlide17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7.svg" />
  <Relationship Id="rId11" Type="http://schemas.openxmlformats.org/officeDocument/2006/relationships/image" Target="../media/image6.png" />
  <Relationship Id="rId5" Type="http://schemas.openxmlformats.org/officeDocument/2006/relationships/image" Target="../media/image16.png" />
  <Relationship Id="rId10" Type="http://schemas.openxmlformats.org/officeDocument/2006/relationships/image" Target="../media/image9.svg" />
  <Relationship Id="rId4" Type="http://schemas.openxmlformats.org/officeDocument/2006/relationships/image" Target="../media/image85.svg" />
  <Relationship Id="rId9" Type="http://schemas.openxmlformats.org/officeDocument/2006/relationships/image" Target="../media/image8.png" />
</Relationships>
</file>

<file path=ppt/slides/_rels/slide23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87.svg" />
  <Relationship Id="rId3" Type="http://schemas.openxmlformats.org/officeDocument/2006/relationships/image" Target="../media/image84.png" />
  <Relationship Id="rId7" Type="http://schemas.openxmlformats.org/officeDocument/2006/relationships/image" Target="../media/image86.png" />
  <Relationship Id="rId12" Type="http://schemas.openxmlformats.org/officeDocument/2006/relationships/image" Target="../media/image7.svg" />
  <Relationship Id="rId2" Type="http://schemas.openxmlformats.org/officeDocument/2006/relationships/notesSlide" Target="../notesSlides/notesSlide18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7.svg" />
  <Relationship Id="rId11" Type="http://schemas.openxmlformats.org/officeDocument/2006/relationships/image" Target="../media/image6.png" />
  <Relationship Id="rId5" Type="http://schemas.openxmlformats.org/officeDocument/2006/relationships/image" Target="../media/image16.png" />
  <Relationship Id="rId10" Type="http://schemas.openxmlformats.org/officeDocument/2006/relationships/image" Target="../media/image9.svg" />
  <Relationship Id="rId4" Type="http://schemas.openxmlformats.org/officeDocument/2006/relationships/image" Target="../media/image85.svg" />
  <Relationship Id="rId9" Type="http://schemas.openxmlformats.org/officeDocument/2006/relationships/image" Target="../media/image8.png" />
</Relationships>
</file>

<file path=ppt/slides/_rels/slide24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87.svg" />
  <Relationship Id="rId3" Type="http://schemas.openxmlformats.org/officeDocument/2006/relationships/image" Target="../media/image84.png" />
  <Relationship Id="rId7" Type="http://schemas.openxmlformats.org/officeDocument/2006/relationships/image" Target="../media/image86.png" />
  <Relationship Id="rId12" Type="http://schemas.openxmlformats.org/officeDocument/2006/relationships/image" Target="../media/image7.svg" />
  <Relationship Id="rId2" Type="http://schemas.openxmlformats.org/officeDocument/2006/relationships/notesSlide" Target="../notesSlides/notesSlide19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7.svg" />
  <Relationship Id="rId11" Type="http://schemas.openxmlformats.org/officeDocument/2006/relationships/image" Target="../media/image6.png" />
  <Relationship Id="rId5" Type="http://schemas.openxmlformats.org/officeDocument/2006/relationships/image" Target="../media/image16.png" />
  <Relationship Id="rId10" Type="http://schemas.openxmlformats.org/officeDocument/2006/relationships/image" Target="../media/image9.svg" />
  <Relationship Id="rId4" Type="http://schemas.openxmlformats.org/officeDocument/2006/relationships/image" Target="../media/image85.svg" />
  <Relationship Id="rId9" Type="http://schemas.openxmlformats.org/officeDocument/2006/relationships/image" Target="../media/image8.png" />
</Relationships>
</file>

<file path=ppt/slides/_rels/slide25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87.svg" />
  <Relationship Id="rId3" Type="http://schemas.openxmlformats.org/officeDocument/2006/relationships/image" Target="../media/image84.png" />
  <Relationship Id="rId7" Type="http://schemas.openxmlformats.org/officeDocument/2006/relationships/image" Target="../media/image86.png" />
  <Relationship Id="rId12" Type="http://schemas.openxmlformats.org/officeDocument/2006/relationships/image" Target="../media/image7.svg" />
  <Relationship Id="rId2" Type="http://schemas.openxmlformats.org/officeDocument/2006/relationships/notesSlide" Target="../notesSlides/notesSlide20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7.svg" />
  <Relationship Id="rId11" Type="http://schemas.openxmlformats.org/officeDocument/2006/relationships/image" Target="../media/image6.png" />
  <Relationship Id="rId5" Type="http://schemas.openxmlformats.org/officeDocument/2006/relationships/image" Target="../media/image16.png" />
  <Relationship Id="rId10" Type="http://schemas.openxmlformats.org/officeDocument/2006/relationships/image" Target="../media/image9.svg" />
  <Relationship Id="rId4" Type="http://schemas.openxmlformats.org/officeDocument/2006/relationships/image" Target="../media/image85.svg" />
  <Relationship Id="rId9" Type="http://schemas.openxmlformats.org/officeDocument/2006/relationships/image" Target="../media/image8.png" />
</Relationships>
</file>

<file path=ppt/slides/_rels/slide26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85.svg" />
  <Relationship Id="rId3" Type="http://schemas.openxmlformats.org/officeDocument/2006/relationships/image" Target="../media/image16.png" />
  <Relationship Id="rId7" Type="http://schemas.openxmlformats.org/officeDocument/2006/relationships/image" Target="../media/image84.png" />
  <Relationship Id="rId12" Type="http://schemas.openxmlformats.org/officeDocument/2006/relationships/image" Target="../media/image7.svg" />
  <Relationship Id="rId2" Type="http://schemas.openxmlformats.org/officeDocument/2006/relationships/notesSlide" Target="../notesSlides/notesSlide21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87.svg" />
  <Relationship Id="rId11" Type="http://schemas.openxmlformats.org/officeDocument/2006/relationships/image" Target="../media/image6.png" />
  <Relationship Id="rId5" Type="http://schemas.openxmlformats.org/officeDocument/2006/relationships/image" Target="../media/image86.png" />
  <Relationship Id="rId10" Type="http://schemas.openxmlformats.org/officeDocument/2006/relationships/image" Target="../media/image9.svg" />
  <Relationship Id="rId4" Type="http://schemas.openxmlformats.org/officeDocument/2006/relationships/image" Target="../media/image17.svg" />
  <Relationship Id="rId9" Type="http://schemas.openxmlformats.org/officeDocument/2006/relationships/image" Target="../media/image8.png" />
</Relationships>
</file>

<file path=ppt/slides/_rels/slide27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94.png" />
  <Relationship Id="rId13" Type="http://schemas.openxmlformats.org/officeDocument/2006/relationships/image" Target="../media/image99.svg" />
  <Relationship Id="rId3" Type="http://schemas.openxmlformats.org/officeDocument/2006/relationships/image" Target="../media/image89.svg" />
  <Relationship Id="rId7" Type="http://schemas.openxmlformats.org/officeDocument/2006/relationships/image" Target="../media/image93.svg" />
  <Relationship Id="rId12" Type="http://schemas.openxmlformats.org/officeDocument/2006/relationships/image" Target="../media/image98.png" />
  <Relationship Id="rId17" Type="http://schemas.openxmlformats.org/officeDocument/2006/relationships/image" Target="../media/image103.svg" />
  <Relationship Id="rId2" Type="http://schemas.openxmlformats.org/officeDocument/2006/relationships/image" Target="../media/image88.png" />
  <Relationship Id="rId16" Type="http://schemas.openxmlformats.org/officeDocument/2006/relationships/image" Target="../media/image102.pn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2.png" />
  <Relationship Id="rId11" Type="http://schemas.openxmlformats.org/officeDocument/2006/relationships/image" Target="../media/image97.svg" />
  <Relationship Id="rId5" Type="http://schemas.openxmlformats.org/officeDocument/2006/relationships/image" Target="../media/image91.svg" />
  <Relationship Id="rId15" Type="http://schemas.openxmlformats.org/officeDocument/2006/relationships/image" Target="../media/image101.svg" />
  <Relationship Id="rId10" Type="http://schemas.openxmlformats.org/officeDocument/2006/relationships/image" Target="../media/image96.png" />
  <Relationship Id="rId4" Type="http://schemas.openxmlformats.org/officeDocument/2006/relationships/image" Target="../media/image90.png" />
  <Relationship Id="rId9" Type="http://schemas.openxmlformats.org/officeDocument/2006/relationships/image" Target="../media/image95.svg" />
  <Relationship Id="rId14" Type="http://schemas.openxmlformats.org/officeDocument/2006/relationships/image" Target="../media/image100.png" />
</Relationships>
</file>

<file path=ppt/slides/_rels/slide28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93.svg" />
  <Relationship Id="rId13" Type="http://schemas.openxmlformats.org/officeDocument/2006/relationships/image" Target="../media/image98.png" />
  <Relationship Id="rId18" Type="http://schemas.openxmlformats.org/officeDocument/2006/relationships/image" Target="../media/image103.svg" />
  <Relationship Id="rId3" Type="http://schemas.openxmlformats.org/officeDocument/2006/relationships/image" Target="../media/image88.png" />
  <Relationship Id="rId7" Type="http://schemas.openxmlformats.org/officeDocument/2006/relationships/image" Target="../media/image92.png" />
  <Relationship Id="rId12" Type="http://schemas.openxmlformats.org/officeDocument/2006/relationships/image" Target="../media/image97.svg" />
  <Relationship Id="rId17" Type="http://schemas.openxmlformats.org/officeDocument/2006/relationships/image" Target="../media/image102.png" />
  <Relationship Id="rId2" Type="http://schemas.openxmlformats.org/officeDocument/2006/relationships/notesSlide" Target="../notesSlides/notesSlide22.xml" />
  <Relationship Id="rId16" Type="http://schemas.openxmlformats.org/officeDocument/2006/relationships/image" Target="../media/image101.sv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1.svg" />
  <Relationship Id="rId11" Type="http://schemas.openxmlformats.org/officeDocument/2006/relationships/image" Target="../media/image96.png" />
  <Relationship Id="rId5" Type="http://schemas.openxmlformats.org/officeDocument/2006/relationships/image" Target="../media/image90.png" />
  <Relationship Id="rId15" Type="http://schemas.openxmlformats.org/officeDocument/2006/relationships/image" Target="../media/image100.png" />
  <Relationship Id="rId10" Type="http://schemas.openxmlformats.org/officeDocument/2006/relationships/image" Target="../media/image95.svg" />
  <Relationship Id="rId4" Type="http://schemas.openxmlformats.org/officeDocument/2006/relationships/image" Target="../media/image89.svg" />
  <Relationship Id="rId9" Type="http://schemas.openxmlformats.org/officeDocument/2006/relationships/image" Target="../media/image94.png" />
  <Relationship Id="rId14" Type="http://schemas.openxmlformats.org/officeDocument/2006/relationships/image" Target="../media/image99.svg" />
</Relationships>
</file>

<file path=ppt/slides/_rels/slide29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93.svg" />
  <Relationship Id="rId13" Type="http://schemas.openxmlformats.org/officeDocument/2006/relationships/image" Target="../media/image98.png" />
  <Relationship Id="rId18" Type="http://schemas.openxmlformats.org/officeDocument/2006/relationships/image" Target="../media/image103.svg" />
  <Relationship Id="rId3" Type="http://schemas.openxmlformats.org/officeDocument/2006/relationships/image" Target="../media/image88.png" />
  <Relationship Id="rId7" Type="http://schemas.openxmlformats.org/officeDocument/2006/relationships/image" Target="../media/image92.png" />
  <Relationship Id="rId12" Type="http://schemas.openxmlformats.org/officeDocument/2006/relationships/image" Target="../media/image97.svg" />
  <Relationship Id="rId17" Type="http://schemas.openxmlformats.org/officeDocument/2006/relationships/image" Target="../media/image102.png" />
  <Relationship Id="rId2" Type="http://schemas.openxmlformats.org/officeDocument/2006/relationships/notesSlide" Target="../notesSlides/notesSlide23.xml" />
  <Relationship Id="rId16" Type="http://schemas.openxmlformats.org/officeDocument/2006/relationships/image" Target="../media/image101.sv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1.svg" />
  <Relationship Id="rId11" Type="http://schemas.openxmlformats.org/officeDocument/2006/relationships/image" Target="../media/image96.png" />
  <Relationship Id="rId5" Type="http://schemas.openxmlformats.org/officeDocument/2006/relationships/image" Target="../media/image90.png" />
  <Relationship Id="rId15" Type="http://schemas.openxmlformats.org/officeDocument/2006/relationships/image" Target="../media/image100.png" />
  <Relationship Id="rId10" Type="http://schemas.openxmlformats.org/officeDocument/2006/relationships/image" Target="../media/image95.svg" />
  <Relationship Id="rId4" Type="http://schemas.openxmlformats.org/officeDocument/2006/relationships/image" Target="../media/image89.svg" />
  <Relationship Id="rId9" Type="http://schemas.openxmlformats.org/officeDocument/2006/relationships/image" Target="../media/image94.png" />
  <Relationship Id="rId14" Type="http://schemas.openxmlformats.org/officeDocument/2006/relationships/image" Target="../media/image99.svg" />
</Relationships>
</file>

<file path=ppt/slides/_rels/slide30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93.svg" />
  <Relationship Id="rId13" Type="http://schemas.openxmlformats.org/officeDocument/2006/relationships/image" Target="../media/image98.png" />
  <Relationship Id="rId18" Type="http://schemas.openxmlformats.org/officeDocument/2006/relationships/image" Target="../media/image103.svg" />
  <Relationship Id="rId3" Type="http://schemas.openxmlformats.org/officeDocument/2006/relationships/image" Target="../media/image88.png" />
  <Relationship Id="rId7" Type="http://schemas.openxmlformats.org/officeDocument/2006/relationships/image" Target="../media/image92.png" />
  <Relationship Id="rId12" Type="http://schemas.openxmlformats.org/officeDocument/2006/relationships/image" Target="../media/image97.svg" />
  <Relationship Id="rId17" Type="http://schemas.openxmlformats.org/officeDocument/2006/relationships/image" Target="../media/image102.png" />
  <Relationship Id="rId2" Type="http://schemas.openxmlformats.org/officeDocument/2006/relationships/notesSlide" Target="../notesSlides/notesSlide24.xml" />
  <Relationship Id="rId16" Type="http://schemas.openxmlformats.org/officeDocument/2006/relationships/image" Target="../media/image101.sv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1.svg" />
  <Relationship Id="rId11" Type="http://schemas.openxmlformats.org/officeDocument/2006/relationships/image" Target="../media/image96.png" />
  <Relationship Id="rId5" Type="http://schemas.openxmlformats.org/officeDocument/2006/relationships/image" Target="../media/image90.png" />
  <Relationship Id="rId15" Type="http://schemas.openxmlformats.org/officeDocument/2006/relationships/image" Target="../media/image100.png" />
  <Relationship Id="rId10" Type="http://schemas.openxmlformats.org/officeDocument/2006/relationships/image" Target="../media/image95.svg" />
  <Relationship Id="rId4" Type="http://schemas.openxmlformats.org/officeDocument/2006/relationships/image" Target="../media/image89.svg" />
  <Relationship Id="rId9" Type="http://schemas.openxmlformats.org/officeDocument/2006/relationships/image" Target="../media/image94.png" />
  <Relationship Id="rId14" Type="http://schemas.openxmlformats.org/officeDocument/2006/relationships/image" Target="../media/image99.svg" />
</Relationships>
</file>

<file path=ppt/slides/_rels/slide31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91.svg" />
  <Relationship Id="rId3" Type="http://schemas.openxmlformats.org/officeDocument/2006/relationships/image" Target="../media/image102.png" />
  <Relationship Id="rId7" Type="http://schemas.openxmlformats.org/officeDocument/2006/relationships/image" Target="../media/image90.png" />
  <Relationship Id="rId12" Type="http://schemas.openxmlformats.org/officeDocument/2006/relationships/image" Target="../media/image95.svg" />
  <Relationship Id="rId2" Type="http://schemas.openxmlformats.org/officeDocument/2006/relationships/notesSlide" Target="../notesSlides/notesSlide25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89.svg" />
  <Relationship Id="rId11" Type="http://schemas.openxmlformats.org/officeDocument/2006/relationships/image" Target="../media/image94.png" />
  <Relationship Id="rId5" Type="http://schemas.openxmlformats.org/officeDocument/2006/relationships/image" Target="../media/image88.png" />
  <Relationship Id="rId10" Type="http://schemas.openxmlformats.org/officeDocument/2006/relationships/image" Target="../media/image93.svg" />
  <Relationship Id="rId4" Type="http://schemas.openxmlformats.org/officeDocument/2006/relationships/image" Target="../media/image103.svg" />
  <Relationship Id="rId9" Type="http://schemas.openxmlformats.org/officeDocument/2006/relationships/image" Target="../media/image92.png" />
</Relationships>
</file>

<file path=ppt/slides/_rels/slide32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93.svg" />
  <Relationship Id="rId3" Type="http://schemas.openxmlformats.org/officeDocument/2006/relationships/image" Target="../media/image88.png" />
  <Relationship Id="rId7" Type="http://schemas.openxmlformats.org/officeDocument/2006/relationships/image" Target="../media/image92.png" />
  <Relationship Id="rId2" Type="http://schemas.openxmlformats.org/officeDocument/2006/relationships/notesSlide" Target="../notesSlides/notesSlide26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1.svg" />
  <Relationship Id="rId5" Type="http://schemas.openxmlformats.org/officeDocument/2006/relationships/image" Target="../media/image90.png" />
  <Relationship Id="rId10" Type="http://schemas.openxmlformats.org/officeDocument/2006/relationships/image" Target="../media/image95.svg" />
  <Relationship Id="rId4" Type="http://schemas.openxmlformats.org/officeDocument/2006/relationships/image" Target="../media/image89.svg" />
  <Relationship Id="rId9" Type="http://schemas.openxmlformats.org/officeDocument/2006/relationships/image" Target="../media/image94.png" />
</Relationships>
</file>

<file path=ppt/slides/_rels/slide33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93.svg" />
  <Relationship Id="rId13" Type="http://schemas.openxmlformats.org/officeDocument/2006/relationships/image" Target="../media/image98.png" />
  <Relationship Id="rId3" Type="http://schemas.openxmlformats.org/officeDocument/2006/relationships/image" Target="../media/image88.png" />
  <Relationship Id="rId7" Type="http://schemas.openxmlformats.org/officeDocument/2006/relationships/image" Target="../media/image92.png" />
  <Relationship Id="rId12" Type="http://schemas.openxmlformats.org/officeDocument/2006/relationships/image" Target="../media/image97.svg" />
  <Relationship Id="rId2" Type="http://schemas.openxmlformats.org/officeDocument/2006/relationships/notesSlide" Target="../notesSlides/notesSlide27.xml" />
  <Relationship Id="rId16" Type="http://schemas.openxmlformats.org/officeDocument/2006/relationships/image" Target="../media/image101.sv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1.svg" />
  <Relationship Id="rId11" Type="http://schemas.openxmlformats.org/officeDocument/2006/relationships/image" Target="../media/image96.png" />
  <Relationship Id="rId5" Type="http://schemas.openxmlformats.org/officeDocument/2006/relationships/image" Target="../media/image90.png" />
  <Relationship Id="rId15" Type="http://schemas.openxmlformats.org/officeDocument/2006/relationships/image" Target="../media/image100.png" />
  <Relationship Id="rId10" Type="http://schemas.openxmlformats.org/officeDocument/2006/relationships/image" Target="../media/image95.svg" />
  <Relationship Id="rId4" Type="http://schemas.openxmlformats.org/officeDocument/2006/relationships/image" Target="../media/image89.svg" />
  <Relationship Id="rId9" Type="http://schemas.openxmlformats.org/officeDocument/2006/relationships/image" Target="../media/image94.png" />
  <Relationship Id="rId14" Type="http://schemas.openxmlformats.org/officeDocument/2006/relationships/image" Target="../media/image99.svg" />
</Relationships>
</file>

<file path=ppt/slides/_rels/slide34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97.svg" />
  <Relationship Id="rId7" Type="http://schemas.openxmlformats.org/officeDocument/2006/relationships/image" Target="../media/image101.svg" />
  <Relationship Id="rId2" Type="http://schemas.openxmlformats.org/officeDocument/2006/relationships/image" Target="../media/image96.pn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00.png" />
  <Relationship Id="rId5" Type="http://schemas.openxmlformats.org/officeDocument/2006/relationships/image" Target="../media/image99.svg" />
  <Relationship Id="rId4" Type="http://schemas.openxmlformats.org/officeDocument/2006/relationships/image" Target="../media/image98.png" />
</Relationships>
</file>

<file path=ppt/slides/_rels/slide35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1.svg" />
  <Relationship Id="rId3" Type="http://schemas.openxmlformats.org/officeDocument/2006/relationships/image" Target="../media/image96.png" />
  <Relationship Id="rId7" Type="http://schemas.openxmlformats.org/officeDocument/2006/relationships/image" Target="../media/image100.png" />
  <Relationship Id="rId2" Type="http://schemas.openxmlformats.org/officeDocument/2006/relationships/notesSlide" Target="../notesSlides/notesSlide28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9.svg" />
  <Relationship Id="rId5" Type="http://schemas.openxmlformats.org/officeDocument/2006/relationships/image" Target="../media/image98.png" />
  <Relationship Id="rId4" Type="http://schemas.openxmlformats.org/officeDocument/2006/relationships/image" Target="../media/image97.svg" />
</Relationships>
</file>

<file path=ppt/slides/_rels/slide36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1.svg" />
  <Relationship Id="rId3" Type="http://schemas.openxmlformats.org/officeDocument/2006/relationships/image" Target="../media/image96.png" />
  <Relationship Id="rId7" Type="http://schemas.openxmlformats.org/officeDocument/2006/relationships/image" Target="../media/image100.png" />
  <Relationship Id="rId2" Type="http://schemas.openxmlformats.org/officeDocument/2006/relationships/notesSlide" Target="../notesSlides/notesSlide29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9.svg" />
  <Relationship Id="rId5" Type="http://schemas.openxmlformats.org/officeDocument/2006/relationships/image" Target="../media/image98.png" />
  <Relationship Id="rId4" Type="http://schemas.openxmlformats.org/officeDocument/2006/relationships/image" Target="../media/image97.svg" />
</Relationships>
</file>

<file path=ppt/slides/_rels/slide37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1.svg" />
  <Relationship Id="rId3" Type="http://schemas.openxmlformats.org/officeDocument/2006/relationships/image" Target="../media/image96.png" />
  <Relationship Id="rId7" Type="http://schemas.openxmlformats.org/officeDocument/2006/relationships/image" Target="../media/image100.png" />
  <Relationship Id="rId2" Type="http://schemas.openxmlformats.org/officeDocument/2006/relationships/notesSlide" Target="../notesSlides/notesSlide30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9.svg" />
  <Relationship Id="rId5" Type="http://schemas.openxmlformats.org/officeDocument/2006/relationships/image" Target="../media/image98.png" />
  <Relationship Id="rId4" Type="http://schemas.openxmlformats.org/officeDocument/2006/relationships/image" Target="../media/image97.svg" />
</Relationships>
</file>

<file path=ppt/slides/_rels/slide38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1.svg" />
  <Relationship Id="rId3" Type="http://schemas.openxmlformats.org/officeDocument/2006/relationships/image" Target="../media/image96.png" />
  <Relationship Id="rId7" Type="http://schemas.openxmlformats.org/officeDocument/2006/relationships/image" Target="../media/image100.png" />
  <Relationship Id="rId2" Type="http://schemas.openxmlformats.org/officeDocument/2006/relationships/notesSlide" Target="../notesSlides/notesSlide31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9.svg" />
  <Relationship Id="rId5" Type="http://schemas.openxmlformats.org/officeDocument/2006/relationships/image" Target="../media/image98.png" />
  <Relationship Id="rId4" Type="http://schemas.openxmlformats.org/officeDocument/2006/relationships/image" Target="../media/image97.svg" />
</Relationships>
</file>

<file path=ppt/slides/_rels/slide39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9.svg" />
  <Relationship Id="rId3" Type="http://schemas.openxmlformats.org/officeDocument/2006/relationships/image" Target="../media/image104.png" />
  <Relationship Id="rId7" Type="http://schemas.openxmlformats.org/officeDocument/2006/relationships/image" Target="../media/image108.png" />
  <Relationship Id="rId2" Type="http://schemas.openxmlformats.org/officeDocument/2006/relationships/notesSlide" Target="../notesSlides/notesSlide32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07.svg" />
  <Relationship Id="rId5" Type="http://schemas.openxmlformats.org/officeDocument/2006/relationships/image" Target="../media/image106.png" />
  <Relationship Id="rId10" Type="http://schemas.openxmlformats.org/officeDocument/2006/relationships/image" Target="../media/image111.svg" />
  <Relationship Id="rId4" Type="http://schemas.openxmlformats.org/officeDocument/2006/relationships/image" Target="../media/image105.svg" />
  <Relationship Id="rId9" Type="http://schemas.openxmlformats.org/officeDocument/2006/relationships/image" Target="../media/image110.png" />
</Relationships>
</file>

<file path=ppt/slides/_rels/slide40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9.svg" />
  <Relationship Id="rId3" Type="http://schemas.openxmlformats.org/officeDocument/2006/relationships/image" Target="../media/image104.png" />
  <Relationship Id="rId7" Type="http://schemas.openxmlformats.org/officeDocument/2006/relationships/image" Target="../media/image108.png" />
  <Relationship Id="rId2" Type="http://schemas.openxmlformats.org/officeDocument/2006/relationships/notesSlide" Target="../notesSlides/notesSlide33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07.svg" />
  <Relationship Id="rId5" Type="http://schemas.openxmlformats.org/officeDocument/2006/relationships/image" Target="../media/image106.png" />
  <Relationship Id="rId10" Type="http://schemas.openxmlformats.org/officeDocument/2006/relationships/image" Target="../media/image111.svg" />
  <Relationship Id="rId4" Type="http://schemas.openxmlformats.org/officeDocument/2006/relationships/image" Target="../media/image105.svg" />
  <Relationship Id="rId9" Type="http://schemas.openxmlformats.org/officeDocument/2006/relationships/image" Target="../media/image110.png" />
</Relationships>
</file>

<file path=ppt/slides/_rels/slide41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9.svg" />
  <Relationship Id="rId3" Type="http://schemas.openxmlformats.org/officeDocument/2006/relationships/image" Target="../media/image104.png" />
  <Relationship Id="rId7" Type="http://schemas.openxmlformats.org/officeDocument/2006/relationships/image" Target="../media/image108.png" />
  <Relationship Id="rId2" Type="http://schemas.openxmlformats.org/officeDocument/2006/relationships/notesSlide" Target="../notesSlides/notesSlide34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07.svg" />
  <Relationship Id="rId5" Type="http://schemas.openxmlformats.org/officeDocument/2006/relationships/image" Target="../media/image106.png" />
  <Relationship Id="rId10" Type="http://schemas.openxmlformats.org/officeDocument/2006/relationships/image" Target="../media/image111.svg" />
  <Relationship Id="rId4" Type="http://schemas.openxmlformats.org/officeDocument/2006/relationships/image" Target="../media/image105.svg" />
  <Relationship Id="rId9" Type="http://schemas.openxmlformats.org/officeDocument/2006/relationships/image" Target="../media/image110.png" />
</Relationships>
</file>

<file path=ppt/slides/_rels/slide42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09.svg" />
  <Relationship Id="rId3" Type="http://schemas.openxmlformats.org/officeDocument/2006/relationships/image" Target="../media/image104.png" />
  <Relationship Id="rId7" Type="http://schemas.openxmlformats.org/officeDocument/2006/relationships/image" Target="../media/image108.png" />
  <Relationship Id="rId2" Type="http://schemas.openxmlformats.org/officeDocument/2006/relationships/notesSlide" Target="../notesSlides/notesSlide35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07.svg" />
  <Relationship Id="rId5" Type="http://schemas.openxmlformats.org/officeDocument/2006/relationships/image" Target="../media/image106.png" />
  <Relationship Id="rId10" Type="http://schemas.openxmlformats.org/officeDocument/2006/relationships/image" Target="../media/image111.svg" />
  <Relationship Id="rId4" Type="http://schemas.openxmlformats.org/officeDocument/2006/relationships/image" Target="../media/image105.svg" />
  <Relationship Id="rId9" Type="http://schemas.openxmlformats.org/officeDocument/2006/relationships/image" Target="../media/image110.png" />
</Relationships>
</file>

<file path=ppt/slides/_rels/slide43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112.png" />
  <Relationship Id="rId1" Type="http://schemas.openxmlformats.org/officeDocument/2006/relationships/slideLayout" Target="../slideLayouts/slideLayout12.xml" />
</Relationships>
</file>

<file path=ppt/slides/_rels/slide44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19.png" />
  <Relationship Id="rId3" Type="http://schemas.openxmlformats.org/officeDocument/2006/relationships/image" Target="../media/image114.svg" />
  <Relationship Id="rId7" Type="http://schemas.openxmlformats.org/officeDocument/2006/relationships/image" Target="../media/image118.svg" />
  <Relationship Id="rId2" Type="http://schemas.openxmlformats.org/officeDocument/2006/relationships/image" Target="../media/image113.pn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17.png" />
  <Relationship Id="rId5" Type="http://schemas.openxmlformats.org/officeDocument/2006/relationships/image" Target="../media/image116.svg" />
  <Relationship Id="rId4" Type="http://schemas.openxmlformats.org/officeDocument/2006/relationships/image" Target="../media/image115.png" />
</Relationships>
</file>

<file path=ppt/slides/_rels/slide45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14.svg" />
  <Relationship Id="rId3" Type="http://schemas.openxmlformats.org/officeDocument/2006/relationships/image" Target="../media/image116.svg" />
  <Relationship Id="rId7" Type="http://schemas.openxmlformats.org/officeDocument/2006/relationships/image" Target="../media/image113.png" />
  <Relationship Id="rId2" Type="http://schemas.openxmlformats.org/officeDocument/2006/relationships/image" Target="../media/image115.pn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19.png" />
  <Relationship Id="rId5" Type="http://schemas.openxmlformats.org/officeDocument/2006/relationships/image" Target="../media/image118.svg" />
  <Relationship Id="rId4" Type="http://schemas.openxmlformats.org/officeDocument/2006/relationships/image" Target="../media/image117.png" />
</Relationships>
</file>

<file path=ppt/slides/_rels/slide46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15.png" />
  <Relationship Id="rId7" Type="http://schemas.openxmlformats.org/officeDocument/2006/relationships/image" Target="../media/image114.svg" />
  <Relationship Id="rId2" Type="http://schemas.openxmlformats.org/officeDocument/2006/relationships/notesSlide" Target="../notesSlides/notesSlide36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13.png" />
  <Relationship Id="rId5" Type="http://schemas.openxmlformats.org/officeDocument/2006/relationships/image" Target="../media/image119.png" />
  <Relationship Id="rId4" Type="http://schemas.openxmlformats.org/officeDocument/2006/relationships/image" Target="../media/image116.svg" />
</Relationships>
</file>

<file path=ppt/slides/_rels/slide47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15.png" />
  <Relationship Id="rId7" Type="http://schemas.openxmlformats.org/officeDocument/2006/relationships/image" Target="../media/image114.svg" />
  <Relationship Id="rId2" Type="http://schemas.openxmlformats.org/officeDocument/2006/relationships/notesSlide" Target="../notesSlides/notesSlide37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13.png" />
  <Relationship Id="rId5" Type="http://schemas.openxmlformats.org/officeDocument/2006/relationships/image" Target="../media/image119.png" />
  <Relationship Id="rId4" Type="http://schemas.openxmlformats.org/officeDocument/2006/relationships/image" Target="../media/image116.svg" />
</Relationships>
</file>

<file path=ppt/slides/_rels/slide48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16.svg" />
  <Relationship Id="rId2" Type="http://schemas.openxmlformats.org/officeDocument/2006/relationships/image" Target="../media/image115.pn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14.svg" />
  <Relationship Id="rId5" Type="http://schemas.openxmlformats.org/officeDocument/2006/relationships/image" Target="../media/image113.png" />
  <Relationship Id="rId4" Type="http://schemas.openxmlformats.org/officeDocument/2006/relationships/image" Target="../media/image119.png" />
</Relationships>
</file>

<file path=ppt/slides/_rels/slide49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23.svg" />
  <Relationship Id="rId3" Type="http://schemas.openxmlformats.org/officeDocument/2006/relationships/image" Target="../media/image120.png" />
  <Relationship Id="rId7" Type="http://schemas.openxmlformats.org/officeDocument/2006/relationships/image" Target="../media/image122.png" />
  <Relationship Id="rId2" Type="http://schemas.openxmlformats.org/officeDocument/2006/relationships/notesSlide" Target="../notesSlides/notesSlide38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7.svg" />
  <Relationship Id="rId5" Type="http://schemas.openxmlformats.org/officeDocument/2006/relationships/image" Target="../media/image96.png" />
  <Relationship Id="rId4" Type="http://schemas.openxmlformats.org/officeDocument/2006/relationships/image" Target="../media/image121.svg" />
</Relationships>
</file>

<file path=ppt/slides/_rels/slide50.xml.rels><?xml version="1.0" encoding="utf-8" standalone="yes"?>
<Relationships xmlns="http://schemas.openxmlformats.org/package/2006/relationships">
  <Relationship Id="rId8" Type="http://schemas.openxmlformats.org/officeDocument/2006/relationships/image" Target="../media/image123.svg" />
  <Relationship Id="rId3" Type="http://schemas.openxmlformats.org/officeDocument/2006/relationships/image" Target="../media/image120.png" />
  <Relationship Id="rId7" Type="http://schemas.openxmlformats.org/officeDocument/2006/relationships/image" Target="../media/image122.png" />
  <Relationship Id="rId2" Type="http://schemas.openxmlformats.org/officeDocument/2006/relationships/notesSlide" Target="../notesSlides/notesSlide39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97.svg" />
  <Relationship Id="rId5" Type="http://schemas.openxmlformats.org/officeDocument/2006/relationships/image" Target="../media/image96.png" />
  <Relationship Id="rId4" Type="http://schemas.openxmlformats.org/officeDocument/2006/relationships/image" Target="../media/image121.svg" />
</Relationships>
</file>

<file path=ppt/slides/_rels/slide5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21.svg" />
  <Relationship Id="rId7" Type="http://schemas.openxmlformats.org/officeDocument/2006/relationships/image" Target="../media/image123.svg" />
  <Relationship Id="rId2" Type="http://schemas.openxmlformats.org/officeDocument/2006/relationships/image" Target="../media/image120.png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122.png" />
  <Relationship Id="rId5" Type="http://schemas.openxmlformats.org/officeDocument/2006/relationships/image" Target="../media/image97.svg" />
  <Relationship Id="rId4" Type="http://schemas.openxmlformats.org/officeDocument/2006/relationships/image" Target="../media/image96.png" />
</Relationships>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3.xml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E7D47E-63AE-7E94-A6A0-9980601D5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DE74B-CDF7-8F85-99D7-AF69CE554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60" y="1475509"/>
            <a:ext cx="5162480" cy="1513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E4B94-B102-8245-87F0-9822E8A416A2}"/>
              </a:ext>
            </a:extLst>
          </p:cNvPr>
          <p:cNvSpPr txBox="1"/>
          <p:nvPr/>
        </p:nvSpPr>
        <p:spPr>
          <a:xfrm>
            <a:off x="0" y="2956599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600" b="1">
                <a:latin typeface="Helvetical.TStd-BoldCond"/>
              </a:rPr>
              <a:t>Day 1 IMDRF Industry Joint Workshop | 14 September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086EEB-E078-FD9D-04C5-4DF6D6D9E96A}"/>
              </a:ext>
            </a:extLst>
          </p:cNvPr>
          <p:cNvGrpSpPr/>
          <p:nvPr/>
        </p:nvGrpSpPr>
        <p:grpSpPr>
          <a:xfrm>
            <a:off x="2186306" y="1149597"/>
            <a:ext cx="4821645" cy="532800"/>
            <a:chOff x="2186306" y="1149597"/>
            <a:chExt cx="4821645" cy="5328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7BC055-6948-0FEC-82FC-9990193F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6306" y="1281116"/>
              <a:ext cx="2637928" cy="2697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124807-25B2-0A95-4032-2C33CB4C4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2200" y="1149597"/>
              <a:ext cx="1975751" cy="532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D012E-34EC-288D-C928-ABCDA4A95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Pre-Determined Change Control Plan (PCCP)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D2837-8A22-F487-F35D-55DE7BDA30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Neil A. Mafnas, M.S., R.A.C.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24D76-6A98-BE63-DFEA-BDCF89325FA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International Affairs, CDRH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11E79-E3E6-CB2E-FA7C-E7194FC7C802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U.S. Food and Drug Administration</a:t>
            </a:r>
          </a:p>
        </p:txBody>
      </p:sp>
      <p:pic>
        <p:nvPicPr>
          <p:cNvPr id="7" name="Graphic 6" descr="Cloud Computing outline">
            <a:extLst>
              <a:ext uri="{FF2B5EF4-FFF2-40B4-BE49-F238E27FC236}">
                <a16:creationId xmlns:a16="http://schemas.microsoft.com/office/drawing/2014/main" id="{772217BB-E8DB-884D-E4F6-2309DA331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4837" y="3500648"/>
            <a:ext cx="921337" cy="921337"/>
          </a:xfrm>
          <a:prstGeom prst="rect">
            <a:avLst/>
          </a:prstGeom>
        </p:spPr>
      </p:pic>
      <p:pic>
        <p:nvPicPr>
          <p:cNvPr id="9" name="Graphic 8" descr="Inpatient outline">
            <a:extLst>
              <a:ext uri="{FF2B5EF4-FFF2-40B4-BE49-F238E27FC236}">
                <a16:creationId xmlns:a16="http://schemas.microsoft.com/office/drawing/2014/main" id="{DED509D6-C2C3-D7A4-46FE-3BD30D47B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48414" y="3717433"/>
            <a:ext cx="704552" cy="70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2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E2840-5D3E-EF4C-6003-4D6C7F4C3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F0F4F4-DDA4-ED8A-CD8E-95BD584E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926" y="64516"/>
            <a:ext cx="7243500" cy="428759"/>
          </a:xfrm>
        </p:spPr>
        <p:txBody>
          <a:bodyPr/>
          <a:lstStyle/>
          <a:p>
            <a:r>
              <a:rPr lang="en-US" sz="2800"/>
              <a:t>Objectives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64BA81E-2707-5B8D-648A-20B041E74ED6}"/>
              </a:ext>
            </a:extLst>
          </p:cNvPr>
          <p:cNvCxnSpPr/>
          <p:nvPr/>
        </p:nvCxnSpPr>
        <p:spPr>
          <a:xfrm>
            <a:off x="3269800" y="8605473"/>
            <a:ext cx="0" cy="314202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2131BEE-AB4B-750B-97C8-1E13770A7F95}"/>
              </a:ext>
            </a:extLst>
          </p:cNvPr>
          <p:cNvGrpSpPr/>
          <p:nvPr/>
        </p:nvGrpSpPr>
        <p:grpSpPr>
          <a:xfrm>
            <a:off x="1043946" y="1125407"/>
            <a:ext cx="3575202" cy="2299490"/>
            <a:chOff x="7226631" y="3415602"/>
            <a:chExt cx="1768422" cy="1044565"/>
          </a:xfrm>
        </p:grpSpPr>
        <p:pic>
          <p:nvPicPr>
            <p:cNvPr id="4" name="Graphic 3" descr="Inpatient outline">
              <a:extLst>
                <a:ext uri="{FF2B5EF4-FFF2-40B4-BE49-F238E27FC236}">
                  <a16:creationId xmlns:a16="http://schemas.microsoft.com/office/drawing/2014/main" id="{F07AB4F5-F176-81F2-1E9F-DAD1387C6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6" name="Graphic 5" descr="Cloud Computing outline">
              <a:extLst>
                <a:ext uri="{FF2B5EF4-FFF2-40B4-BE49-F238E27FC236}">
                  <a16:creationId xmlns:a16="http://schemas.microsoft.com/office/drawing/2014/main" id="{93B778E9-38E9-38F3-9748-75DCC86E1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0E24718-DF9D-51EB-4106-50BB7E8C0480}"/>
                </a:ext>
              </a:extLst>
            </p:cNvPr>
            <p:cNvSpPr txBox="1"/>
            <p:nvPr/>
          </p:nvSpPr>
          <p:spPr>
            <a:xfrm>
              <a:off x="7372484" y="4292394"/>
              <a:ext cx="394231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8023EF-CE93-148F-FA13-FC4A7C475071}"/>
                </a:ext>
              </a:extLst>
            </p:cNvPr>
            <p:cNvSpPr txBox="1"/>
            <p:nvPr/>
          </p:nvSpPr>
          <p:spPr>
            <a:xfrm>
              <a:off x="8260956" y="4292394"/>
              <a:ext cx="701877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1D6EEA-B2B5-89EC-E9A6-896E198DB365}"/>
              </a:ext>
            </a:extLst>
          </p:cNvPr>
          <p:cNvGrpSpPr/>
          <p:nvPr/>
        </p:nvGrpSpPr>
        <p:grpSpPr>
          <a:xfrm>
            <a:off x="5269873" y="793581"/>
            <a:ext cx="2637257" cy="429823"/>
            <a:chOff x="5410899" y="911027"/>
            <a:chExt cx="2637257" cy="42982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9438B5B-5E71-1286-304C-063EA4E37C20}"/>
                </a:ext>
              </a:extLst>
            </p:cNvPr>
            <p:cNvSpPr/>
            <p:nvPr/>
          </p:nvSpPr>
          <p:spPr>
            <a:xfrm>
              <a:off x="5410899" y="911027"/>
              <a:ext cx="428759" cy="42875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rgbClr val="F6B3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B31CC0B-0E20-B2F3-C2C6-6C9D0A24C50B}"/>
                </a:ext>
              </a:extLst>
            </p:cNvPr>
            <p:cNvSpPr txBox="1"/>
            <p:nvPr/>
          </p:nvSpPr>
          <p:spPr>
            <a:xfrm>
              <a:off x="5914238" y="971518"/>
              <a:ext cx="21339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accent5"/>
                  </a:solidFill>
                  <a:latin typeface="Trade Gothic Next HvyCd" panose="020B0906040303020004" pitchFamily="34" charset="0"/>
                </a:rPr>
                <a:t>Background &amp; Context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619874-997E-473C-2861-1DDA8820519D}"/>
              </a:ext>
            </a:extLst>
          </p:cNvPr>
          <p:cNvGrpSpPr/>
          <p:nvPr/>
        </p:nvGrpSpPr>
        <p:grpSpPr>
          <a:xfrm>
            <a:off x="5269873" y="1516753"/>
            <a:ext cx="2005673" cy="428759"/>
            <a:chOff x="5553213" y="1697046"/>
            <a:chExt cx="2005673" cy="42875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AE2F5A0-4640-4C62-B59F-BB1EBF34E161}"/>
                </a:ext>
              </a:extLst>
            </p:cNvPr>
            <p:cNvSpPr/>
            <p:nvPr/>
          </p:nvSpPr>
          <p:spPr>
            <a:xfrm>
              <a:off x="5553213" y="169704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6CE50ED-7CAF-E3A5-DF7F-E5744572F68A}"/>
                </a:ext>
              </a:extLst>
            </p:cNvPr>
            <p:cNvSpPr txBox="1"/>
            <p:nvPr/>
          </p:nvSpPr>
          <p:spPr>
            <a:xfrm>
              <a:off x="6056552" y="1757537"/>
              <a:ext cx="1502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Essential Principles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1BFF2A-19D2-E058-B493-E069361B6629}"/>
              </a:ext>
            </a:extLst>
          </p:cNvPr>
          <p:cNvGrpSpPr/>
          <p:nvPr/>
        </p:nvGrpSpPr>
        <p:grpSpPr>
          <a:xfrm>
            <a:off x="5269873" y="2239925"/>
            <a:ext cx="1726751" cy="428759"/>
            <a:chOff x="5687437" y="2467908"/>
            <a:chExt cx="1726751" cy="42875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8CC5D6F-46F8-BCF0-7497-D740AE34F446}"/>
                </a:ext>
              </a:extLst>
            </p:cNvPr>
            <p:cNvSpPr/>
            <p:nvPr/>
          </p:nvSpPr>
          <p:spPr>
            <a:xfrm>
              <a:off x="5687437" y="2467908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3535B80-CB27-AB1F-EF6A-D660228E5E10}"/>
                </a:ext>
              </a:extLst>
            </p:cNvPr>
            <p:cNvSpPr txBox="1"/>
            <p:nvPr/>
          </p:nvSpPr>
          <p:spPr>
            <a:xfrm>
              <a:off x="6190776" y="2528399"/>
              <a:ext cx="12234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PCCP Elements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D46C7AD-0A9A-FD6B-46CF-F7ABBF7B4A2F}"/>
              </a:ext>
            </a:extLst>
          </p:cNvPr>
          <p:cNvGrpSpPr/>
          <p:nvPr/>
        </p:nvGrpSpPr>
        <p:grpSpPr>
          <a:xfrm>
            <a:off x="5269873" y="2963097"/>
            <a:ext cx="2162768" cy="428759"/>
            <a:chOff x="5687437" y="3056630"/>
            <a:chExt cx="2162768" cy="42875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E5AF757-2FBA-0F3C-2AF5-066C1DC9C305}"/>
                </a:ext>
              </a:extLst>
            </p:cNvPr>
            <p:cNvSpPr/>
            <p:nvPr/>
          </p:nvSpPr>
          <p:spPr>
            <a:xfrm>
              <a:off x="5687437" y="3056630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ECC7F2C-A3BB-3B5C-2A1E-CAB09E1D5A0A}"/>
                </a:ext>
              </a:extLst>
            </p:cNvPr>
            <p:cNvSpPr txBox="1"/>
            <p:nvPr/>
          </p:nvSpPr>
          <p:spPr>
            <a:xfrm>
              <a:off x="6190776" y="3117120"/>
              <a:ext cx="1659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Benefits &amp; Challenges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786403A-2000-4F1E-6DF6-A7CD2BC3D288}"/>
              </a:ext>
            </a:extLst>
          </p:cNvPr>
          <p:cNvGrpSpPr/>
          <p:nvPr/>
        </p:nvGrpSpPr>
        <p:grpSpPr>
          <a:xfrm>
            <a:off x="5269873" y="3686270"/>
            <a:ext cx="1992849" cy="428759"/>
            <a:chOff x="5478633" y="3803716"/>
            <a:chExt cx="1992849" cy="42875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9AE7AE6-7783-1793-0660-DDC5C4E2F076}"/>
                </a:ext>
              </a:extLst>
            </p:cNvPr>
            <p:cNvSpPr/>
            <p:nvPr/>
          </p:nvSpPr>
          <p:spPr>
            <a:xfrm>
              <a:off x="5478633" y="380371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834DA7-E0F1-FDB2-4CD4-B400FD2C7AAD}"/>
                </a:ext>
              </a:extLst>
            </p:cNvPr>
            <p:cNvSpPr txBox="1"/>
            <p:nvPr/>
          </p:nvSpPr>
          <p:spPr>
            <a:xfrm>
              <a:off x="5981972" y="3864207"/>
              <a:ext cx="1489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USFDA Perspective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90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EEF45-79B0-18D4-C5CF-83CBB3B96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AAE4CC-FE4B-B1CE-7166-F1F198C4D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926" y="64516"/>
            <a:ext cx="7243500" cy="428759"/>
          </a:xfrm>
        </p:spPr>
        <p:txBody>
          <a:bodyPr/>
          <a:lstStyle/>
          <a:p>
            <a:r>
              <a:rPr lang="en-US" sz="2800"/>
              <a:t>Objectives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C47D14-D629-064E-7C19-4FB0CA076225}"/>
              </a:ext>
            </a:extLst>
          </p:cNvPr>
          <p:cNvCxnSpPr/>
          <p:nvPr/>
        </p:nvCxnSpPr>
        <p:spPr>
          <a:xfrm>
            <a:off x="3269800" y="8605473"/>
            <a:ext cx="0" cy="314202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CB4005A-6795-56ED-9CCB-FB2BA1369F03}"/>
              </a:ext>
            </a:extLst>
          </p:cNvPr>
          <p:cNvGrpSpPr/>
          <p:nvPr/>
        </p:nvGrpSpPr>
        <p:grpSpPr>
          <a:xfrm>
            <a:off x="1043946" y="1125407"/>
            <a:ext cx="3575202" cy="2299490"/>
            <a:chOff x="7226631" y="3415602"/>
            <a:chExt cx="1768422" cy="1044565"/>
          </a:xfrm>
        </p:grpSpPr>
        <p:pic>
          <p:nvPicPr>
            <p:cNvPr id="4" name="Graphic 3" descr="Inpatient outline">
              <a:extLst>
                <a:ext uri="{FF2B5EF4-FFF2-40B4-BE49-F238E27FC236}">
                  <a16:creationId xmlns:a16="http://schemas.microsoft.com/office/drawing/2014/main" id="{64FEC02C-12C6-C448-4370-88A12E8C9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6" name="Graphic 5" descr="Cloud Computing outline">
              <a:extLst>
                <a:ext uri="{FF2B5EF4-FFF2-40B4-BE49-F238E27FC236}">
                  <a16:creationId xmlns:a16="http://schemas.microsoft.com/office/drawing/2014/main" id="{B9864454-C721-557D-91F2-835FBFAFD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C35142-E3A7-84E7-9ABA-0B19BD5E65E5}"/>
                </a:ext>
              </a:extLst>
            </p:cNvPr>
            <p:cNvSpPr txBox="1"/>
            <p:nvPr/>
          </p:nvSpPr>
          <p:spPr>
            <a:xfrm>
              <a:off x="7372484" y="4292394"/>
              <a:ext cx="394231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9E10F37-3DDB-E407-4831-42D8B799CB9F}"/>
                </a:ext>
              </a:extLst>
            </p:cNvPr>
            <p:cNvSpPr txBox="1"/>
            <p:nvPr/>
          </p:nvSpPr>
          <p:spPr>
            <a:xfrm>
              <a:off x="8260956" y="4292394"/>
              <a:ext cx="701877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EAFF9B-D7DE-EA0C-66E2-6749D466B4F9}"/>
              </a:ext>
            </a:extLst>
          </p:cNvPr>
          <p:cNvGrpSpPr/>
          <p:nvPr/>
        </p:nvGrpSpPr>
        <p:grpSpPr>
          <a:xfrm>
            <a:off x="5269873" y="793581"/>
            <a:ext cx="2201240" cy="428759"/>
            <a:chOff x="5410899" y="911027"/>
            <a:chExt cx="2201240" cy="42875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CC69679-B0CE-CA0A-3029-685EC0991631}"/>
                </a:ext>
              </a:extLst>
            </p:cNvPr>
            <p:cNvSpPr/>
            <p:nvPr/>
          </p:nvSpPr>
          <p:spPr>
            <a:xfrm>
              <a:off x="5410899" y="911027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8679AA-C3F6-E53E-4A51-733E85B7A7F1}"/>
                </a:ext>
              </a:extLst>
            </p:cNvPr>
            <p:cNvSpPr txBox="1"/>
            <p:nvPr/>
          </p:nvSpPr>
          <p:spPr>
            <a:xfrm>
              <a:off x="5914238" y="971518"/>
              <a:ext cx="1697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Background &amp; Context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420316-C7B3-3201-A45F-997CA4B63559}"/>
              </a:ext>
            </a:extLst>
          </p:cNvPr>
          <p:cNvGrpSpPr/>
          <p:nvPr/>
        </p:nvGrpSpPr>
        <p:grpSpPr>
          <a:xfrm>
            <a:off x="5269873" y="1516753"/>
            <a:ext cx="2383982" cy="429823"/>
            <a:chOff x="5553213" y="1697046"/>
            <a:chExt cx="2383982" cy="42982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8B610DC-69F6-F8F9-213C-9AC14D398D29}"/>
                </a:ext>
              </a:extLst>
            </p:cNvPr>
            <p:cNvSpPr/>
            <p:nvPr/>
          </p:nvSpPr>
          <p:spPr>
            <a:xfrm>
              <a:off x="5553213" y="1697046"/>
              <a:ext cx="428759" cy="42875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rgbClr val="F6B3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6D21F9-8C6B-517D-5A77-57512433B4F6}"/>
                </a:ext>
              </a:extLst>
            </p:cNvPr>
            <p:cNvSpPr txBox="1"/>
            <p:nvPr/>
          </p:nvSpPr>
          <p:spPr>
            <a:xfrm>
              <a:off x="6056552" y="1757537"/>
              <a:ext cx="1880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accent5"/>
                  </a:solidFill>
                  <a:latin typeface="Trade Gothic Next HvyCd" panose="020B0906040303020004" pitchFamily="34" charset="0"/>
                </a:rPr>
                <a:t>Essential Principles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DDF4011-925E-7172-C3AD-DB92BFB708ED}"/>
              </a:ext>
            </a:extLst>
          </p:cNvPr>
          <p:cNvGrpSpPr/>
          <p:nvPr/>
        </p:nvGrpSpPr>
        <p:grpSpPr>
          <a:xfrm>
            <a:off x="5269873" y="2239925"/>
            <a:ext cx="1726751" cy="428759"/>
            <a:chOff x="5687437" y="2467908"/>
            <a:chExt cx="1726751" cy="42875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F858E07-57A2-E3B6-B623-DE9E4283271E}"/>
                </a:ext>
              </a:extLst>
            </p:cNvPr>
            <p:cNvSpPr/>
            <p:nvPr/>
          </p:nvSpPr>
          <p:spPr>
            <a:xfrm>
              <a:off x="5687437" y="2467908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04F345-4CED-6A2D-D1B7-42DFA27CD1E0}"/>
                </a:ext>
              </a:extLst>
            </p:cNvPr>
            <p:cNvSpPr txBox="1"/>
            <p:nvPr/>
          </p:nvSpPr>
          <p:spPr>
            <a:xfrm>
              <a:off x="6190776" y="2528399"/>
              <a:ext cx="12234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PCCP Elements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5D89455-A01D-579B-EE1A-23F957E54C5F}"/>
              </a:ext>
            </a:extLst>
          </p:cNvPr>
          <p:cNvGrpSpPr/>
          <p:nvPr/>
        </p:nvGrpSpPr>
        <p:grpSpPr>
          <a:xfrm>
            <a:off x="5269873" y="2963097"/>
            <a:ext cx="2162768" cy="428759"/>
            <a:chOff x="5687437" y="3056630"/>
            <a:chExt cx="2162768" cy="42875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5B3F42F-B976-198E-2C5B-7F2FDBE87897}"/>
                </a:ext>
              </a:extLst>
            </p:cNvPr>
            <p:cNvSpPr/>
            <p:nvPr/>
          </p:nvSpPr>
          <p:spPr>
            <a:xfrm>
              <a:off x="5687437" y="3056630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ADA32F-CF38-C2FB-5FEA-4025A36CF85E}"/>
                </a:ext>
              </a:extLst>
            </p:cNvPr>
            <p:cNvSpPr txBox="1"/>
            <p:nvPr/>
          </p:nvSpPr>
          <p:spPr>
            <a:xfrm>
              <a:off x="6190776" y="3117120"/>
              <a:ext cx="1659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Benefits &amp; Challenges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7EE57AC-8F47-73ED-155A-31527E7B55DC}"/>
              </a:ext>
            </a:extLst>
          </p:cNvPr>
          <p:cNvGrpSpPr/>
          <p:nvPr/>
        </p:nvGrpSpPr>
        <p:grpSpPr>
          <a:xfrm>
            <a:off x="5269873" y="3686270"/>
            <a:ext cx="1992849" cy="428759"/>
            <a:chOff x="5478633" y="3803716"/>
            <a:chExt cx="1992849" cy="42875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3F79B88-6638-87D2-D82C-5C4E3A5A2DC3}"/>
                </a:ext>
              </a:extLst>
            </p:cNvPr>
            <p:cNvSpPr/>
            <p:nvPr/>
          </p:nvSpPr>
          <p:spPr>
            <a:xfrm>
              <a:off x="5478633" y="380371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4027DD-075F-489B-68DD-F332C7BC498D}"/>
                </a:ext>
              </a:extLst>
            </p:cNvPr>
            <p:cNvSpPr txBox="1"/>
            <p:nvPr/>
          </p:nvSpPr>
          <p:spPr>
            <a:xfrm>
              <a:off x="5981972" y="3864207"/>
              <a:ext cx="1489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USFDA Perspective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557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87032-8E12-38A5-24F1-096961C7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8F2585-BBB7-FA64-2482-3DDA3B72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926" y="64516"/>
            <a:ext cx="7243500" cy="428759"/>
          </a:xfrm>
        </p:spPr>
        <p:txBody>
          <a:bodyPr/>
          <a:lstStyle/>
          <a:p>
            <a:r>
              <a:rPr lang="en-US" sz="2800"/>
              <a:t>Objectives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825ED0-D7DE-790D-C4D4-600EA0353B06}"/>
              </a:ext>
            </a:extLst>
          </p:cNvPr>
          <p:cNvCxnSpPr/>
          <p:nvPr/>
        </p:nvCxnSpPr>
        <p:spPr>
          <a:xfrm>
            <a:off x="3269800" y="8605473"/>
            <a:ext cx="0" cy="314202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BF33AB9-171F-F42A-58C5-A935E8C254D3}"/>
              </a:ext>
            </a:extLst>
          </p:cNvPr>
          <p:cNvGrpSpPr/>
          <p:nvPr/>
        </p:nvGrpSpPr>
        <p:grpSpPr>
          <a:xfrm>
            <a:off x="1043946" y="1125407"/>
            <a:ext cx="3575202" cy="2299490"/>
            <a:chOff x="7226631" y="3415602"/>
            <a:chExt cx="1768422" cy="1044565"/>
          </a:xfrm>
        </p:grpSpPr>
        <p:pic>
          <p:nvPicPr>
            <p:cNvPr id="4" name="Graphic 3" descr="Inpatient outline">
              <a:extLst>
                <a:ext uri="{FF2B5EF4-FFF2-40B4-BE49-F238E27FC236}">
                  <a16:creationId xmlns:a16="http://schemas.microsoft.com/office/drawing/2014/main" id="{BBD84FD1-4B9D-1A60-A264-9834FE1A2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6" name="Graphic 5" descr="Cloud Computing outline">
              <a:extLst>
                <a:ext uri="{FF2B5EF4-FFF2-40B4-BE49-F238E27FC236}">
                  <a16:creationId xmlns:a16="http://schemas.microsoft.com/office/drawing/2014/main" id="{B5448029-E325-2033-B12B-0B4A480E8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FB8298-7959-A424-DE6F-182EE855FF3B}"/>
                </a:ext>
              </a:extLst>
            </p:cNvPr>
            <p:cNvSpPr txBox="1"/>
            <p:nvPr/>
          </p:nvSpPr>
          <p:spPr>
            <a:xfrm>
              <a:off x="7372484" y="4292394"/>
              <a:ext cx="394231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6DDAD5-A56F-BDF5-31B8-BA01B0E7C971}"/>
                </a:ext>
              </a:extLst>
            </p:cNvPr>
            <p:cNvSpPr txBox="1"/>
            <p:nvPr/>
          </p:nvSpPr>
          <p:spPr>
            <a:xfrm>
              <a:off x="8260956" y="4292394"/>
              <a:ext cx="701877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09C530-A0BB-BA69-A1FE-827F723D9736}"/>
              </a:ext>
            </a:extLst>
          </p:cNvPr>
          <p:cNvGrpSpPr/>
          <p:nvPr/>
        </p:nvGrpSpPr>
        <p:grpSpPr>
          <a:xfrm>
            <a:off x="5269873" y="793581"/>
            <a:ext cx="2201240" cy="428759"/>
            <a:chOff x="5410899" y="911027"/>
            <a:chExt cx="2201240" cy="42875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589DC9F-A298-F919-C642-E19B1824A769}"/>
                </a:ext>
              </a:extLst>
            </p:cNvPr>
            <p:cNvSpPr/>
            <p:nvPr/>
          </p:nvSpPr>
          <p:spPr>
            <a:xfrm>
              <a:off x="5410899" y="911027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87446E-D1B6-3EE9-2FEA-39C30F06C210}"/>
                </a:ext>
              </a:extLst>
            </p:cNvPr>
            <p:cNvSpPr txBox="1"/>
            <p:nvPr/>
          </p:nvSpPr>
          <p:spPr>
            <a:xfrm>
              <a:off x="5914238" y="971518"/>
              <a:ext cx="1697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Background &amp; Context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C59589E-C6FD-0249-546F-DB4AD9EBFBC0}"/>
              </a:ext>
            </a:extLst>
          </p:cNvPr>
          <p:cNvGrpSpPr/>
          <p:nvPr/>
        </p:nvGrpSpPr>
        <p:grpSpPr>
          <a:xfrm>
            <a:off x="5269873" y="1516753"/>
            <a:ext cx="2005673" cy="428759"/>
            <a:chOff x="5553213" y="1697046"/>
            <a:chExt cx="2005673" cy="42875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80B5F09-B8D4-3CD9-1400-A0B822A4D786}"/>
                </a:ext>
              </a:extLst>
            </p:cNvPr>
            <p:cNvSpPr/>
            <p:nvPr/>
          </p:nvSpPr>
          <p:spPr>
            <a:xfrm>
              <a:off x="5553213" y="169704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1AFA2A0-A126-D01A-C3E8-AD353A174FEF}"/>
                </a:ext>
              </a:extLst>
            </p:cNvPr>
            <p:cNvSpPr txBox="1"/>
            <p:nvPr/>
          </p:nvSpPr>
          <p:spPr>
            <a:xfrm>
              <a:off x="6056552" y="1757537"/>
              <a:ext cx="1502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Essential Principles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4C96249-2033-3BC5-2F6B-D3D693B4E161}"/>
              </a:ext>
            </a:extLst>
          </p:cNvPr>
          <p:cNvGrpSpPr/>
          <p:nvPr/>
        </p:nvGrpSpPr>
        <p:grpSpPr>
          <a:xfrm>
            <a:off x="5269873" y="2239925"/>
            <a:ext cx="2023307" cy="429823"/>
            <a:chOff x="5687437" y="2467908"/>
            <a:chExt cx="2023307" cy="429823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4386FD2-96EB-0A14-E9E0-3AB3C3CE9695}"/>
                </a:ext>
              </a:extLst>
            </p:cNvPr>
            <p:cNvSpPr/>
            <p:nvPr/>
          </p:nvSpPr>
          <p:spPr>
            <a:xfrm>
              <a:off x="5687437" y="2467908"/>
              <a:ext cx="428759" cy="42875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rgbClr val="F6B3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6B00D9A-CAA0-9FD1-E084-5740BCC9F9E2}"/>
                </a:ext>
              </a:extLst>
            </p:cNvPr>
            <p:cNvSpPr txBox="1"/>
            <p:nvPr/>
          </p:nvSpPr>
          <p:spPr>
            <a:xfrm>
              <a:off x="6190776" y="2528399"/>
              <a:ext cx="15199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accent5"/>
                  </a:solidFill>
                  <a:latin typeface="Trade Gothic Next HvyCd" panose="020B0906040303020004" pitchFamily="34" charset="0"/>
                </a:rPr>
                <a:t>PCCP Elements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F2D354-C2D6-60E1-E226-27B7236C87E6}"/>
              </a:ext>
            </a:extLst>
          </p:cNvPr>
          <p:cNvGrpSpPr/>
          <p:nvPr/>
        </p:nvGrpSpPr>
        <p:grpSpPr>
          <a:xfrm>
            <a:off x="5269873" y="2963097"/>
            <a:ext cx="2162768" cy="428759"/>
            <a:chOff x="5687437" y="3056630"/>
            <a:chExt cx="2162768" cy="42875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363A8D9-32A5-31B4-86CE-39BF0FCCD30F}"/>
                </a:ext>
              </a:extLst>
            </p:cNvPr>
            <p:cNvSpPr/>
            <p:nvPr/>
          </p:nvSpPr>
          <p:spPr>
            <a:xfrm>
              <a:off x="5687437" y="3056630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F37023-079A-1862-8AB0-9109316F1F4E}"/>
                </a:ext>
              </a:extLst>
            </p:cNvPr>
            <p:cNvSpPr txBox="1"/>
            <p:nvPr/>
          </p:nvSpPr>
          <p:spPr>
            <a:xfrm>
              <a:off x="6190776" y="3117120"/>
              <a:ext cx="1659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Benefits &amp; Challenges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DCAC92F-560A-BD74-0EF0-299112593585}"/>
              </a:ext>
            </a:extLst>
          </p:cNvPr>
          <p:cNvGrpSpPr/>
          <p:nvPr/>
        </p:nvGrpSpPr>
        <p:grpSpPr>
          <a:xfrm>
            <a:off x="5269873" y="3686270"/>
            <a:ext cx="1992849" cy="428759"/>
            <a:chOff x="5478633" y="3803716"/>
            <a:chExt cx="1992849" cy="42875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0F43796-3EA2-7237-209A-BBDB769C6779}"/>
                </a:ext>
              </a:extLst>
            </p:cNvPr>
            <p:cNvSpPr/>
            <p:nvPr/>
          </p:nvSpPr>
          <p:spPr>
            <a:xfrm>
              <a:off x="5478633" y="380371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E148617-14F9-0091-7A75-0792EA885336}"/>
                </a:ext>
              </a:extLst>
            </p:cNvPr>
            <p:cNvSpPr txBox="1"/>
            <p:nvPr/>
          </p:nvSpPr>
          <p:spPr>
            <a:xfrm>
              <a:off x="5981972" y="3864207"/>
              <a:ext cx="1489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USFDA Perspective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0112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8DAD1-7570-E6C2-063D-D247AC846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8D2C5B-B589-A54A-0A1C-F7E34AD3F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926" y="64516"/>
            <a:ext cx="7243500" cy="428759"/>
          </a:xfrm>
        </p:spPr>
        <p:txBody>
          <a:bodyPr/>
          <a:lstStyle/>
          <a:p>
            <a:r>
              <a:rPr lang="en-US" sz="2800"/>
              <a:t>Objectives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E57E3F-106C-4BEF-D9FE-6243BC82696D}"/>
              </a:ext>
            </a:extLst>
          </p:cNvPr>
          <p:cNvCxnSpPr/>
          <p:nvPr/>
        </p:nvCxnSpPr>
        <p:spPr>
          <a:xfrm>
            <a:off x="3269800" y="8605473"/>
            <a:ext cx="0" cy="314202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BBDFE5AB-D24D-1619-7F3E-255759F0ABCA}"/>
              </a:ext>
            </a:extLst>
          </p:cNvPr>
          <p:cNvGrpSpPr/>
          <p:nvPr/>
        </p:nvGrpSpPr>
        <p:grpSpPr>
          <a:xfrm>
            <a:off x="1043946" y="1125407"/>
            <a:ext cx="3575202" cy="2299490"/>
            <a:chOff x="7226631" y="3415602"/>
            <a:chExt cx="1768422" cy="1044565"/>
          </a:xfrm>
        </p:grpSpPr>
        <p:pic>
          <p:nvPicPr>
            <p:cNvPr id="4" name="Graphic 3" descr="Inpatient outline">
              <a:extLst>
                <a:ext uri="{FF2B5EF4-FFF2-40B4-BE49-F238E27FC236}">
                  <a16:creationId xmlns:a16="http://schemas.microsoft.com/office/drawing/2014/main" id="{553BC4B7-7CB4-3B0B-ED3A-2F41CDF2D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6" name="Graphic 5" descr="Cloud Computing outline">
              <a:extLst>
                <a:ext uri="{FF2B5EF4-FFF2-40B4-BE49-F238E27FC236}">
                  <a16:creationId xmlns:a16="http://schemas.microsoft.com/office/drawing/2014/main" id="{575C770E-DA9D-276C-9F83-DA5EB9732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C08A88-DDFF-2F95-F13E-04B5A9123702}"/>
                </a:ext>
              </a:extLst>
            </p:cNvPr>
            <p:cNvSpPr txBox="1"/>
            <p:nvPr/>
          </p:nvSpPr>
          <p:spPr>
            <a:xfrm>
              <a:off x="7372484" y="4292394"/>
              <a:ext cx="394231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7DD0DD8-5A89-9FE2-3359-A1211BC87207}"/>
                </a:ext>
              </a:extLst>
            </p:cNvPr>
            <p:cNvSpPr txBox="1"/>
            <p:nvPr/>
          </p:nvSpPr>
          <p:spPr>
            <a:xfrm>
              <a:off x="8260956" y="4292394"/>
              <a:ext cx="701877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2912F61-EFE5-E44E-F39A-A6E6CF5C3215}"/>
              </a:ext>
            </a:extLst>
          </p:cNvPr>
          <p:cNvGrpSpPr/>
          <p:nvPr/>
        </p:nvGrpSpPr>
        <p:grpSpPr>
          <a:xfrm>
            <a:off x="5269873" y="793581"/>
            <a:ext cx="2201240" cy="428759"/>
            <a:chOff x="5410899" y="911027"/>
            <a:chExt cx="2201240" cy="42875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0D0F7DA-FAF2-1737-C0F6-36CFF3FBE145}"/>
                </a:ext>
              </a:extLst>
            </p:cNvPr>
            <p:cNvSpPr/>
            <p:nvPr/>
          </p:nvSpPr>
          <p:spPr>
            <a:xfrm>
              <a:off x="5410899" y="911027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3EB9E70-5436-5544-9EE1-AC3ECE953E8D}"/>
                </a:ext>
              </a:extLst>
            </p:cNvPr>
            <p:cNvSpPr txBox="1"/>
            <p:nvPr/>
          </p:nvSpPr>
          <p:spPr>
            <a:xfrm>
              <a:off x="5914238" y="971518"/>
              <a:ext cx="1697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Background &amp; Context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7904147-0F97-395D-F30E-37411A24A08A}"/>
              </a:ext>
            </a:extLst>
          </p:cNvPr>
          <p:cNvGrpSpPr/>
          <p:nvPr/>
        </p:nvGrpSpPr>
        <p:grpSpPr>
          <a:xfrm>
            <a:off x="5269873" y="1516753"/>
            <a:ext cx="2005673" cy="428759"/>
            <a:chOff x="5553213" y="1697046"/>
            <a:chExt cx="2005673" cy="42875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2C937BA-C5CD-A0DD-258F-0FCA0CFA7AE9}"/>
                </a:ext>
              </a:extLst>
            </p:cNvPr>
            <p:cNvSpPr/>
            <p:nvPr/>
          </p:nvSpPr>
          <p:spPr>
            <a:xfrm>
              <a:off x="5553213" y="169704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B310E4-2B66-3BB5-B24D-0C1D42DE8FAE}"/>
                </a:ext>
              </a:extLst>
            </p:cNvPr>
            <p:cNvSpPr txBox="1"/>
            <p:nvPr/>
          </p:nvSpPr>
          <p:spPr>
            <a:xfrm>
              <a:off x="6056552" y="1757537"/>
              <a:ext cx="1502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Essential Principles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D985661-3FC6-B1E2-5A9F-E2A0331E62B9}"/>
              </a:ext>
            </a:extLst>
          </p:cNvPr>
          <p:cNvGrpSpPr/>
          <p:nvPr/>
        </p:nvGrpSpPr>
        <p:grpSpPr>
          <a:xfrm>
            <a:off x="5269873" y="2239925"/>
            <a:ext cx="1726751" cy="428759"/>
            <a:chOff x="5687437" y="2467908"/>
            <a:chExt cx="1726751" cy="42875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6BEF4B7-76C3-CA34-E897-1A8997713F95}"/>
                </a:ext>
              </a:extLst>
            </p:cNvPr>
            <p:cNvSpPr/>
            <p:nvPr/>
          </p:nvSpPr>
          <p:spPr>
            <a:xfrm>
              <a:off x="5687437" y="2467908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9A4E9B0-1456-0E50-C0AB-6F3E5CE82AB8}"/>
                </a:ext>
              </a:extLst>
            </p:cNvPr>
            <p:cNvSpPr txBox="1"/>
            <p:nvPr/>
          </p:nvSpPr>
          <p:spPr>
            <a:xfrm>
              <a:off x="6190776" y="2528399"/>
              <a:ext cx="12234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PCCP Elements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87AC59-D04F-89AB-8E45-C56272FD2209}"/>
              </a:ext>
            </a:extLst>
          </p:cNvPr>
          <p:cNvGrpSpPr/>
          <p:nvPr/>
        </p:nvGrpSpPr>
        <p:grpSpPr>
          <a:xfrm>
            <a:off x="5269873" y="2963097"/>
            <a:ext cx="2582754" cy="429822"/>
            <a:chOff x="5687437" y="3056630"/>
            <a:chExt cx="2582754" cy="42982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BC3918-5504-945B-DCDF-C7CE42BE6271}"/>
                </a:ext>
              </a:extLst>
            </p:cNvPr>
            <p:cNvSpPr/>
            <p:nvPr/>
          </p:nvSpPr>
          <p:spPr>
            <a:xfrm>
              <a:off x="5687437" y="3056630"/>
              <a:ext cx="428759" cy="42875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rgbClr val="F6B3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4803790-4644-FD50-F913-210776E039A4}"/>
                </a:ext>
              </a:extLst>
            </p:cNvPr>
            <p:cNvSpPr txBox="1"/>
            <p:nvPr/>
          </p:nvSpPr>
          <p:spPr>
            <a:xfrm>
              <a:off x="6190776" y="3117120"/>
              <a:ext cx="2079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accent5"/>
                  </a:solidFill>
                  <a:latin typeface="Trade Gothic Next HvyCd" panose="020B0906040303020004" pitchFamily="34" charset="0"/>
                </a:rPr>
                <a:t>Benefits &amp; Challenges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4A303D3-D450-E70A-FDBE-CF49CD4485F2}"/>
              </a:ext>
            </a:extLst>
          </p:cNvPr>
          <p:cNvGrpSpPr/>
          <p:nvPr/>
        </p:nvGrpSpPr>
        <p:grpSpPr>
          <a:xfrm>
            <a:off x="5269873" y="3686270"/>
            <a:ext cx="1992849" cy="428759"/>
            <a:chOff x="5478633" y="3803716"/>
            <a:chExt cx="1992849" cy="428759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6E8B0E9-DD38-FA5C-5572-0E86CD24A24F}"/>
                </a:ext>
              </a:extLst>
            </p:cNvPr>
            <p:cNvSpPr/>
            <p:nvPr/>
          </p:nvSpPr>
          <p:spPr>
            <a:xfrm>
              <a:off x="5478633" y="380371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8B18FE-5350-3CAD-52D1-599D30ECA922}"/>
                </a:ext>
              </a:extLst>
            </p:cNvPr>
            <p:cNvSpPr txBox="1"/>
            <p:nvPr/>
          </p:nvSpPr>
          <p:spPr>
            <a:xfrm>
              <a:off x="5981972" y="3864207"/>
              <a:ext cx="1489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Trade Gothic Next HvyCd" panose="020B0906040303020004" pitchFamily="34" charset="0"/>
                </a:rPr>
                <a:t>USFDA Perspective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4587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782AF-5C1A-6F34-2EBA-9D5934100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BADA16-C5D1-42E0-0965-42BDEBE38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926" y="64516"/>
            <a:ext cx="7243500" cy="428759"/>
          </a:xfrm>
        </p:spPr>
        <p:txBody>
          <a:bodyPr/>
          <a:lstStyle/>
          <a:p>
            <a:r>
              <a:rPr lang="en-US" sz="2800"/>
              <a:t>Objectives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4ED3E6-4D1F-05CE-2276-FCAD6126FBF5}"/>
              </a:ext>
            </a:extLst>
          </p:cNvPr>
          <p:cNvCxnSpPr/>
          <p:nvPr/>
        </p:nvCxnSpPr>
        <p:spPr>
          <a:xfrm>
            <a:off x="3269800" y="8605473"/>
            <a:ext cx="0" cy="3142027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CDBD1AB2-CD3B-D1E8-1ECE-DD8E0EE829B1}"/>
              </a:ext>
            </a:extLst>
          </p:cNvPr>
          <p:cNvGrpSpPr/>
          <p:nvPr/>
        </p:nvGrpSpPr>
        <p:grpSpPr>
          <a:xfrm>
            <a:off x="1043946" y="1125407"/>
            <a:ext cx="3575202" cy="2299490"/>
            <a:chOff x="7226631" y="3415602"/>
            <a:chExt cx="1768422" cy="1044565"/>
          </a:xfrm>
        </p:grpSpPr>
        <p:pic>
          <p:nvPicPr>
            <p:cNvPr id="4" name="Graphic 3" descr="Inpatient outline">
              <a:extLst>
                <a:ext uri="{FF2B5EF4-FFF2-40B4-BE49-F238E27FC236}">
                  <a16:creationId xmlns:a16="http://schemas.microsoft.com/office/drawing/2014/main" id="{70553E9A-2B15-65B5-C0A8-D7180DB2A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6" name="Graphic 5" descr="Cloud Computing outline">
              <a:extLst>
                <a:ext uri="{FF2B5EF4-FFF2-40B4-BE49-F238E27FC236}">
                  <a16:creationId xmlns:a16="http://schemas.microsoft.com/office/drawing/2014/main" id="{E20DE6CB-D7BA-7E91-E1A2-347E74ED2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C39F3E-1B4E-2E6D-108F-B92B52258557}"/>
                </a:ext>
              </a:extLst>
            </p:cNvPr>
            <p:cNvSpPr txBox="1"/>
            <p:nvPr/>
          </p:nvSpPr>
          <p:spPr>
            <a:xfrm>
              <a:off x="7372484" y="4292394"/>
              <a:ext cx="394231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9B05C6-4BFF-0355-549A-C0759800C75C}"/>
                </a:ext>
              </a:extLst>
            </p:cNvPr>
            <p:cNvSpPr txBox="1"/>
            <p:nvPr/>
          </p:nvSpPr>
          <p:spPr>
            <a:xfrm>
              <a:off x="8260956" y="4292394"/>
              <a:ext cx="701877" cy="167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7BD68B-4C5C-972B-A9C3-5017EF6BDD47}"/>
              </a:ext>
            </a:extLst>
          </p:cNvPr>
          <p:cNvGrpSpPr/>
          <p:nvPr/>
        </p:nvGrpSpPr>
        <p:grpSpPr>
          <a:xfrm>
            <a:off x="5269873" y="793581"/>
            <a:ext cx="2201240" cy="428759"/>
            <a:chOff x="5410899" y="911027"/>
            <a:chExt cx="2201240" cy="42875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36A9AED-A155-1A10-6F80-5BC3CC189C75}"/>
                </a:ext>
              </a:extLst>
            </p:cNvPr>
            <p:cNvSpPr/>
            <p:nvPr/>
          </p:nvSpPr>
          <p:spPr>
            <a:xfrm>
              <a:off x="5410899" y="911027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9F27AEE-D181-29C6-712A-2F7A5D21AF6C}"/>
                </a:ext>
              </a:extLst>
            </p:cNvPr>
            <p:cNvSpPr txBox="1"/>
            <p:nvPr/>
          </p:nvSpPr>
          <p:spPr>
            <a:xfrm>
              <a:off x="5914238" y="971518"/>
              <a:ext cx="1697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Background &amp; Context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4CB1155-6971-9069-AB12-0256A951191C}"/>
              </a:ext>
            </a:extLst>
          </p:cNvPr>
          <p:cNvGrpSpPr/>
          <p:nvPr/>
        </p:nvGrpSpPr>
        <p:grpSpPr>
          <a:xfrm>
            <a:off x="5269873" y="1516753"/>
            <a:ext cx="2005673" cy="428759"/>
            <a:chOff x="5553213" y="1697046"/>
            <a:chExt cx="2005673" cy="428759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2452881-7D7B-CF66-7617-524E5EA3CA3F}"/>
                </a:ext>
              </a:extLst>
            </p:cNvPr>
            <p:cNvSpPr/>
            <p:nvPr/>
          </p:nvSpPr>
          <p:spPr>
            <a:xfrm>
              <a:off x="5553213" y="1697046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B58672-741A-88CE-C000-6D22B5B26DB0}"/>
                </a:ext>
              </a:extLst>
            </p:cNvPr>
            <p:cNvSpPr txBox="1"/>
            <p:nvPr/>
          </p:nvSpPr>
          <p:spPr>
            <a:xfrm>
              <a:off x="6056552" y="1757537"/>
              <a:ext cx="1502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Essential Principles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E7052E7-82C9-778D-09F5-7FB80970C6B9}"/>
              </a:ext>
            </a:extLst>
          </p:cNvPr>
          <p:cNvGrpSpPr/>
          <p:nvPr/>
        </p:nvGrpSpPr>
        <p:grpSpPr>
          <a:xfrm>
            <a:off x="5269873" y="2239925"/>
            <a:ext cx="1726751" cy="428759"/>
            <a:chOff x="5687437" y="2467908"/>
            <a:chExt cx="1726751" cy="42875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D90424E-48EA-C203-373A-8A4B00A3D5AB}"/>
                </a:ext>
              </a:extLst>
            </p:cNvPr>
            <p:cNvSpPr/>
            <p:nvPr/>
          </p:nvSpPr>
          <p:spPr>
            <a:xfrm>
              <a:off x="5687437" y="2467908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3DFDC6A-C190-7E71-9C51-942A1D87B111}"/>
                </a:ext>
              </a:extLst>
            </p:cNvPr>
            <p:cNvSpPr txBox="1"/>
            <p:nvPr/>
          </p:nvSpPr>
          <p:spPr>
            <a:xfrm>
              <a:off x="6190776" y="2528399"/>
              <a:ext cx="12234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PCCP Elements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2546B9A-B10E-9D1A-A411-7B9F93E69C38}"/>
              </a:ext>
            </a:extLst>
          </p:cNvPr>
          <p:cNvGrpSpPr/>
          <p:nvPr/>
        </p:nvGrpSpPr>
        <p:grpSpPr>
          <a:xfrm>
            <a:off x="5269873" y="2963097"/>
            <a:ext cx="2162768" cy="428759"/>
            <a:chOff x="5687437" y="3056630"/>
            <a:chExt cx="2162768" cy="428759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F9C2A79-4248-17F9-105E-E5DCF122889A}"/>
                </a:ext>
              </a:extLst>
            </p:cNvPr>
            <p:cNvSpPr/>
            <p:nvPr/>
          </p:nvSpPr>
          <p:spPr>
            <a:xfrm>
              <a:off x="5687437" y="3056630"/>
              <a:ext cx="428759" cy="428759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D599D79-199E-1722-12D4-2B889B657A85}"/>
                </a:ext>
              </a:extLst>
            </p:cNvPr>
            <p:cNvSpPr txBox="1"/>
            <p:nvPr/>
          </p:nvSpPr>
          <p:spPr>
            <a:xfrm>
              <a:off x="6190776" y="3117120"/>
              <a:ext cx="1659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tx1"/>
                  </a:solidFill>
                  <a:latin typeface="Trade Gothic Next HvyCd" panose="020B0906040303020004" pitchFamily="34" charset="0"/>
                </a:rPr>
                <a:t>Benefits &amp; Challenges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1874851-9AD7-A45D-1327-DF85D7161D2D}"/>
              </a:ext>
            </a:extLst>
          </p:cNvPr>
          <p:cNvGrpSpPr/>
          <p:nvPr/>
        </p:nvGrpSpPr>
        <p:grpSpPr>
          <a:xfrm>
            <a:off x="5269873" y="3686270"/>
            <a:ext cx="2367952" cy="429823"/>
            <a:chOff x="5478633" y="3803716"/>
            <a:chExt cx="2367952" cy="429823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C7B67C6-CD4F-EB8A-130E-162B577175A8}"/>
                </a:ext>
              </a:extLst>
            </p:cNvPr>
            <p:cNvSpPr/>
            <p:nvPr/>
          </p:nvSpPr>
          <p:spPr>
            <a:xfrm>
              <a:off x="5478633" y="3803716"/>
              <a:ext cx="428759" cy="428759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rgbClr val="F6B3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Trade Gothic Next HvyCd" panose="020B0906040303020004" pitchFamily="34" charset="0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1070093-40C3-6E72-570B-0C46F197D705}"/>
                </a:ext>
              </a:extLst>
            </p:cNvPr>
            <p:cNvSpPr txBox="1"/>
            <p:nvPr/>
          </p:nvSpPr>
          <p:spPr>
            <a:xfrm>
              <a:off x="5981972" y="3864207"/>
              <a:ext cx="1864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>
                  <a:solidFill>
                    <a:schemeClr val="accent5"/>
                  </a:solidFill>
                  <a:latin typeface="Trade Gothic Next HvyCd" panose="020B0906040303020004" pitchFamily="34" charset="0"/>
                </a:rPr>
                <a:t>USFDA Perspective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8589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4427B-0F18-BB0A-C83B-B2B75A571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DF1F2EAA-0F86-0120-C09F-A449A948C194}"/>
              </a:ext>
            </a:extLst>
          </p:cNvPr>
          <p:cNvGrpSpPr/>
          <p:nvPr/>
        </p:nvGrpSpPr>
        <p:grpSpPr>
          <a:xfrm>
            <a:off x="2828927" y="1271663"/>
            <a:ext cx="1316306" cy="1300088"/>
            <a:chOff x="2320955" y="1409497"/>
            <a:chExt cx="1082237" cy="106890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E5B6570-8DA0-BC71-B154-4BB83E13E977}"/>
                </a:ext>
              </a:extLst>
            </p:cNvPr>
            <p:cNvSpPr/>
            <p:nvPr/>
          </p:nvSpPr>
          <p:spPr>
            <a:xfrm>
              <a:off x="2320955" y="1409497"/>
              <a:ext cx="1068903" cy="1068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FF9796F-70D2-7E16-9AE1-DDDD6E9AE5A6}"/>
                </a:ext>
              </a:extLst>
            </p:cNvPr>
            <p:cNvGrpSpPr/>
            <p:nvPr/>
          </p:nvGrpSpPr>
          <p:grpSpPr>
            <a:xfrm>
              <a:off x="2463673" y="1439286"/>
              <a:ext cx="939519" cy="940550"/>
              <a:chOff x="3878119" y="1053548"/>
              <a:chExt cx="939519" cy="94055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5A3553F-6D81-D7DB-3352-E81F0D36C394}"/>
                  </a:ext>
                </a:extLst>
              </p:cNvPr>
              <p:cNvSpPr txBox="1"/>
              <p:nvPr/>
            </p:nvSpPr>
            <p:spPr>
              <a:xfrm>
                <a:off x="3908415" y="1732488"/>
                <a:ext cx="90922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Advancements</a:t>
                </a:r>
              </a:p>
            </p:txBody>
          </p:sp>
          <p:pic>
            <p:nvPicPr>
              <p:cNvPr id="22" name="Graphic 21" descr="Doctor male with solid fill">
                <a:extLst>
                  <a:ext uri="{FF2B5EF4-FFF2-40B4-BE49-F238E27FC236}">
                    <a16:creationId xmlns:a16="http://schemas.microsoft.com/office/drawing/2014/main" id="{0FD0E008-DF71-FE87-7044-167088EF70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8119" y="1053548"/>
                <a:ext cx="779956" cy="779956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49C4CE7-0849-466C-BE56-7B6EEA947C76}"/>
              </a:ext>
            </a:extLst>
          </p:cNvPr>
          <p:cNvGrpSpPr/>
          <p:nvPr/>
        </p:nvGrpSpPr>
        <p:grpSpPr>
          <a:xfrm rot="18411898">
            <a:off x="-2188872" y="-4342269"/>
            <a:ext cx="2172191" cy="926197"/>
            <a:chOff x="3872477" y="755581"/>
            <a:chExt cx="2172191" cy="92619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7944F00-03B8-2B93-5E3B-A60D13CAF241}"/>
                </a:ext>
              </a:extLst>
            </p:cNvPr>
            <p:cNvCxnSpPr/>
            <p:nvPr/>
          </p:nvCxnSpPr>
          <p:spPr>
            <a:xfrm>
              <a:off x="3981665" y="1063358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37AC9B-7744-F717-D892-5CD65A2F68DC}"/>
                </a:ext>
              </a:extLst>
            </p:cNvPr>
            <p:cNvSpPr txBox="1"/>
            <p:nvPr/>
          </p:nvSpPr>
          <p:spPr>
            <a:xfrm>
              <a:off x="3876837" y="755581"/>
              <a:ext cx="114294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*Diagnostics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B565025-29FF-BD87-5DC6-E7C016BB92CF}"/>
                </a:ext>
              </a:extLst>
            </p:cNvPr>
            <p:cNvCxnSpPr/>
            <p:nvPr/>
          </p:nvCxnSpPr>
          <p:spPr>
            <a:xfrm>
              <a:off x="3994888" y="1346242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88BDF0B-3D29-D341-0762-8F8B16FF85CF}"/>
                </a:ext>
              </a:extLst>
            </p:cNvPr>
            <p:cNvCxnSpPr/>
            <p:nvPr/>
          </p:nvCxnSpPr>
          <p:spPr>
            <a:xfrm>
              <a:off x="3981665" y="1625926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40FB4C0-7EB7-6AAB-E55B-4B21A1D3E506}"/>
                </a:ext>
              </a:extLst>
            </p:cNvPr>
            <p:cNvSpPr txBox="1"/>
            <p:nvPr/>
          </p:nvSpPr>
          <p:spPr>
            <a:xfrm>
              <a:off x="3876837" y="1086255"/>
              <a:ext cx="10841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*Treatment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6C0018E-AA5E-9EF2-12C7-E59F2AF7BB00}"/>
                </a:ext>
              </a:extLst>
            </p:cNvPr>
            <p:cNvSpPr txBox="1"/>
            <p:nvPr/>
          </p:nvSpPr>
          <p:spPr>
            <a:xfrm>
              <a:off x="3872477" y="1374001"/>
              <a:ext cx="17058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*Patient Management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2CE17B5-B152-C86E-D199-9F8B3019A15B}"/>
              </a:ext>
            </a:extLst>
          </p:cNvPr>
          <p:cNvGrpSpPr/>
          <p:nvPr/>
        </p:nvGrpSpPr>
        <p:grpSpPr>
          <a:xfrm>
            <a:off x="7226631" y="3415602"/>
            <a:ext cx="1807344" cy="1184569"/>
            <a:chOff x="7226631" y="3415602"/>
            <a:chExt cx="1807344" cy="1184569"/>
          </a:xfrm>
        </p:grpSpPr>
        <p:pic>
          <p:nvPicPr>
            <p:cNvPr id="16" name="Graphic 15" descr="Inpatient outline">
              <a:extLst>
                <a:ext uri="{FF2B5EF4-FFF2-40B4-BE49-F238E27FC236}">
                  <a16:creationId xmlns:a16="http://schemas.microsoft.com/office/drawing/2014/main" id="{F46E30C1-4C2B-8028-5EBD-B5D449890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14" name="Graphic 13" descr="Cloud Computing outline">
              <a:extLst>
                <a:ext uri="{FF2B5EF4-FFF2-40B4-BE49-F238E27FC236}">
                  <a16:creationId xmlns:a16="http://schemas.microsoft.com/office/drawing/2014/main" id="{899612FD-8511-B41C-2D40-58780A217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349FEB-4452-0CB7-4BEE-103FF70F2038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EC4CC87-BAB2-AE2C-1023-76F4DB13CEA0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10CB36F-5C56-19EA-FB33-50A25A0FF32D}"/>
              </a:ext>
            </a:extLst>
          </p:cNvPr>
          <p:cNvGrpSpPr/>
          <p:nvPr/>
        </p:nvGrpSpPr>
        <p:grpSpPr>
          <a:xfrm>
            <a:off x="4674251" y="1258460"/>
            <a:ext cx="1451824" cy="1300088"/>
            <a:chOff x="6793539" y="1964042"/>
            <a:chExt cx="1193657" cy="106890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6E6144A-CB70-B79B-82C1-6230CAFC43F9}"/>
                </a:ext>
              </a:extLst>
            </p:cNvPr>
            <p:cNvSpPr/>
            <p:nvPr/>
          </p:nvSpPr>
          <p:spPr>
            <a:xfrm>
              <a:off x="6793539" y="1964042"/>
              <a:ext cx="1068903" cy="1068903"/>
            </a:xfrm>
            <a:prstGeom prst="ellipse">
              <a:avLst/>
            </a:prstGeom>
            <a:solidFill>
              <a:srgbClr val="F6B3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0F909AF-BF05-FC6B-30E5-CE59023FD69A}"/>
                </a:ext>
              </a:extLst>
            </p:cNvPr>
            <p:cNvGrpSpPr/>
            <p:nvPr/>
          </p:nvGrpSpPr>
          <p:grpSpPr>
            <a:xfrm>
              <a:off x="6884009" y="1964042"/>
              <a:ext cx="1103187" cy="936329"/>
              <a:chOff x="7082822" y="2011737"/>
              <a:chExt cx="1103187" cy="936329"/>
            </a:xfrm>
          </p:grpSpPr>
          <p:pic>
            <p:nvPicPr>
              <p:cNvPr id="27" name="Graphic 26" descr="Programmer male with solid fill">
                <a:extLst>
                  <a:ext uri="{FF2B5EF4-FFF2-40B4-BE49-F238E27FC236}">
                    <a16:creationId xmlns:a16="http://schemas.microsoft.com/office/drawing/2014/main" id="{054EF64C-A75A-DEC8-C30C-4FABBA7F99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208041" y="2011737"/>
                <a:ext cx="682413" cy="682413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6F4E973-2F5F-8855-76D5-40CE3F4A1988}"/>
                  </a:ext>
                </a:extLst>
              </p:cNvPr>
              <p:cNvSpPr txBox="1"/>
              <p:nvPr/>
            </p:nvSpPr>
            <p:spPr>
              <a:xfrm>
                <a:off x="7082822" y="2694150"/>
                <a:ext cx="11031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Device Modification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EC0101A-DDC5-011B-D802-FEAE940E1A43}"/>
              </a:ext>
            </a:extLst>
          </p:cNvPr>
          <p:cNvGrpSpPr/>
          <p:nvPr/>
        </p:nvGrpSpPr>
        <p:grpSpPr>
          <a:xfrm>
            <a:off x="4166844" y="-3381395"/>
            <a:ext cx="2240122" cy="648984"/>
            <a:chOff x="4553417" y="1997471"/>
            <a:chExt cx="2240122" cy="648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DD16FA0-21A5-20BA-52FD-9FE4AE7D542A}"/>
                </a:ext>
              </a:extLst>
            </p:cNvPr>
            <p:cNvCxnSpPr/>
            <p:nvPr/>
          </p:nvCxnSpPr>
          <p:spPr>
            <a:xfrm>
              <a:off x="4553417" y="2305248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87BBF99-1EE0-CDC7-3B1F-395544632C75}"/>
                </a:ext>
              </a:extLst>
            </p:cNvPr>
            <p:cNvSpPr txBox="1"/>
            <p:nvPr/>
          </p:nvSpPr>
          <p:spPr>
            <a:xfrm>
              <a:off x="4907115" y="1997471"/>
              <a:ext cx="186928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*Rapid software dev. pace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CE1D726-C3AF-04CB-2FBF-EDE2D10C90AE}"/>
                </a:ext>
              </a:extLst>
            </p:cNvPr>
            <p:cNvCxnSpPr/>
            <p:nvPr/>
          </p:nvCxnSpPr>
          <p:spPr>
            <a:xfrm>
              <a:off x="4553417" y="2646455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AE876A-2298-D87F-BBCF-7C65384E4B97}"/>
                </a:ext>
              </a:extLst>
            </p:cNvPr>
            <p:cNvSpPr txBox="1"/>
            <p:nvPr/>
          </p:nvSpPr>
          <p:spPr>
            <a:xfrm>
              <a:off x="4829008" y="2321962"/>
              <a:ext cx="19645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*Frequent need for updates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BFBC6F4-0EC2-0192-D96D-FE0642924FF9}"/>
              </a:ext>
            </a:extLst>
          </p:cNvPr>
          <p:cNvGrpSpPr/>
          <p:nvPr/>
        </p:nvGrpSpPr>
        <p:grpSpPr>
          <a:xfrm>
            <a:off x="6648102" y="1271663"/>
            <a:ext cx="1300088" cy="1300088"/>
            <a:chOff x="2748808" y="3100181"/>
            <a:chExt cx="1068903" cy="106890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7CAA1E8-317E-4160-06DF-2DB223515D26}"/>
                </a:ext>
              </a:extLst>
            </p:cNvPr>
            <p:cNvSpPr/>
            <p:nvPr/>
          </p:nvSpPr>
          <p:spPr>
            <a:xfrm>
              <a:off x="2748808" y="3100181"/>
              <a:ext cx="1068903" cy="10689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0BF5D40-3D20-2AAD-B5AB-4FD232E1A91A}"/>
                </a:ext>
              </a:extLst>
            </p:cNvPr>
            <p:cNvGrpSpPr/>
            <p:nvPr/>
          </p:nvGrpSpPr>
          <p:grpSpPr>
            <a:xfrm>
              <a:off x="2885476" y="3144349"/>
              <a:ext cx="781636" cy="987450"/>
              <a:chOff x="4913564" y="3079350"/>
              <a:chExt cx="781636" cy="987450"/>
            </a:xfrm>
          </p:grpSpPr>
          <p:pic>
            <p:nvPicPr>
              <p:cNvPr id="52" name="Graphic 51" descr="Route (Two Pins With A Path) with solid fill">
                <a:extLst>
                  <a:ext uri="{FF2B5EF4-FFF2-40B4-BE49-F238E27FC236}">
                    <a16:creationId xmlns:a16="http://schemas.microsoft.com/office/drawing/2014/main" id="{4712F929-8DC1-188D-D50D-BC4CC2FA33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13564" y="3079350"/>
                <a:ext cx="781636" cy="781636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9236397-3E58-BAF5-372D-B1AB0B8DB08B}"/>
                  </a:ext>
                </a:extLst>
              </p:cNvPr>
              <p:cNvSpPr txBox="1"/>
              <p:nvPr/>
            </p:nvSpPr>
            <p:spPr>
              <a:xfrm>
                <a:off x="5142276" y="3805190"/>
                <a:ext cx="46038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PCCP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1B370FA-9E55-A60E-8A26-E5C5F1671453}"/>
              </a:ext>
            </a:extLst>
          </p:cNvPr>
          <p:cNvGrpSpPr/>
          <p:nvPr/>
        </p:nvGrpSpPr>
        <p:grpSpPr>
          <a:xfrm>
            <a:off x="3485904" y="-2278188"/>
            <a:ext cx="2374842" cy="915887"/>
            <a:chOff x="3872477" y="3100678"/>
            <a:chExt cx="2374842" cy="9158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9D5B44E-D905-EE43-7DBE-0D996EBF2B86}"/>
                </a:ext>
              </a:extLst>
            </p:cNvPr>
            <p:cNvSpPr txBox="1"/>
            <p:nvPr/>
          </p:nvSpPr>
          <p:spPr>
            <a:xfrm>
              <a:off x="3872477" y="3100678"/>
              <a:ext cx="23748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*Authorization for planned changes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7F7A85F-189B-8FBD-E62A-2979935F3A9E}"/>
                </a:ext>
              </a:extLst>
            </p:cNvPr>
            <p:cNvSpPr txBox="1"/>
            <p:nvPr/>
          </p:nvSpPr>
          <p:spPr>
            <a:xfrm>
              <a:off x="3879088" y="3408455"/>
              <a:ext cx="2361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*Reduced regulatory submissions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C98C39C-87B1-156F-D919-C759B66A438A}"/>
                </a:ext>
              </a:extLst>
            </p:cNvPr>
            <p:cNvSpPr txBox="1"/>
            <p:nvPr/>
          </p:nvSpPr>
          <p:spPr>
            <a:xfrm>
              <a:off x="3879088" y="3708788"/>
              <a:ext cx="220027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*Enables responsible innovation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1F163B2-6792-EEB2-6932-9BDFE2DD7627}"/>
                </a:ext>
              </a:extLst>
            </p:cNvPr>
            <p:cNvCxnSpPr/>
            <p:nvPr/>
          </p:nvCxnSpPr>
          <p:spPr>
            <a:xfrm>
              <a:off x="3981665" y="3408455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BF3331-6AA2-DF3B-E32D-2D30A45B7342}"/>
                </a:ext>
              </a:extLst>
            </p:cNvPr>
            <p:cNvCxnSpPr/>
            <p:nvPr/>
          </p:nvCxnSpPr>
          <p:spPr>
            <a:xfrm>
              <a:off x="3994888" y="3679139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2AF0354-5095-4EE4-D3CD-975A69982BAF}"/>
                </a:ext>
              </a:extLst>
            </p:cNvPr>
            <p:cNvCxnSpPr/>
            <p:nvPr/>
          </p:nvCxnSpPr>
          <p:spPr>
            <a:xfrm>
              <a:off x="3981665" y="3990012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9A1B595C-1EA4-F43E-10EE-2886FB0AEC66}"/>
              </a:ext>
            </a:extLst>
          </p:cNvPr>
          <p:cNvSpPr txBox="1"/>
          <p:nvPr/>
        </p:nvSpPr>
        <p:spPr>
          <a:xfrm>
            <a:off x="123681" y="1794695"/>
            <a:ext cx="18341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Background</a:t>
            </a:r>
          </a:p>
          <a:p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Context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F6970A2-AF10-CF71-636E-AD15BD56B14C}"/>
              </a:ext>
            </a:extLst>
          </p:cNvPr>
          <p:cNvSpPr txBox="1"/>
          <p:nvPr/>
        </p:nvSpPr>
        <p:spPr>
          <a:xfrm>
            <a:off x="1167678" y="1997471"/>
            <a:ext cx="8980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>
                <a:solidFill>
                  <a:schemeClr val="accent5"/>
                </a:solidFill>
                <a:latin typeface="Trade Gothic Next Heavy" panose="020B0903040303020004" pitchFamily="34" charset="0"/>
              </a:rPr>
              <a:t>&amp;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3D688B61-5C45-74BE-A993-466F5468D1C2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2047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96C39-9CCD-314B-3F98-96D989116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9BE016FB-0B9F-1EBB-2FD5-5726EB9060D8}"/>
              </a:ext>
            </a:extLst>
          </p:cNvPr>
          <p:cNvGrpSpPr/>
          <p:nvPr/>
        </p:nvGrpSpPr>
        <p:grpSpPr>
          <a:xfrm>
            <a:off x="2748808" y="725792"/>
            <a:ext cx="1068903" cy="1068903"/>
            <a:chOff x="2320955" y="1409497"/>
            <a:chExt cx="1068903" cy="106890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081A061-B1ED-AB7B-6B91-92B246119D8C}"/>
                </a:ext>
              </a:extLst>
            </p:cNvPr>
            <p:cNvSpPr/>
            <p:nvPr/>
          </p:nvSpPr>
          <p:spPr>
            <a:xfrm>
              <a:off x="2320955" y="1409497"/>
              <a:ext cx="1068903" cy="1068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EF5BE4E-038D-8C30-EC5D-096E1BDB65F1}"/>
                </a:ext>
              </a:extLst>
            </p:cNvPr>
            <p:cNvGrpSpPr/>
            <p:nvPr/>
          </p:nvGrpSpPr>
          <p:grpSpPr>
            <a:xfrm>
              <a:off x="2399039" y="1439286"/>
              <a:ext cx="909223" cy="946182"/>
              <a:chOff x="3813485" y="1053548"/>
              <a:chExt cx="909223" cy="94618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C922916-10E7-8A6E-B3A3-9F1A0F360F5B}"/>
                  </a:ext>
                </a:extLst>
              </p:cNvPr>
              <p:cNvSpPr txBox="1"/>
              <p:nvPr/>
            </p:nvSpPr>
            <p:spPr>
              <a:xfrm>
                <a:off x="3813485" y="1738120"/>
                <a:ext cx="90922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Advancements</a:t>
                </a:r>
              </a:p>
            </p:txBody>
          </p:sp>
          <p:pic>
            <p:nvPicPr>
              <p:cNvPr id="22" name="Graphic 21" descr="Doctor male with solid fill">
                <a:extLst>
                  <a:ext uri="{FF2B5EF4-FFF2-40B4-BE49-F238E27FC236}">
                    <a16:creationId xmlns:a16="http://schemas.microsoft.com/office/drawing/2014/main" id="{BE5F3628-87DA-7FEF-FC45-2AFCF55ACB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8119" y="1053548"/>
                <a:ext cx="779956" cy="779956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7A34E82-A2BF-A453-B58F-19600017332F}"/>
              </a:ext>
            </a:extLst>
          </p:cNvPr>
          <p:cNvGrpSpPr/>
          <p:nvPr/>
        </p:nvGrpSpPr>
        <p:grpSpPr>
          <a:xfrm>
            <a:off x="3872477" y="755581"/>
            <a:ext cx="2172191" cy="926197"/>
            <a:chOff x="3872477" y="755581"/>
            <a:chExt cx="2172191" cy="92619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CFE1DF1-C1E6-75CC-B72F-33ED2CC7397C}"/>
                </a:ext>
              </a:extLst>
            </p:cNvPr>
            <p:cNvCxnSpPr/>
            <p:nvPr/>
          </p:nvCxnSpPr>
          <p:spPr>
            <a:xfrm>
              <a:off x="3981665" y="1063358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10C370E-46BE-CC22-B745-20E79185AD7C}"/>
                </a:ext>
              </a:extLst>
            </p:cNvPr>
            <p:cNvSpPr txBox="1"/>
            <p:nvPr/>
          </p:nvSpPr>
          <p:spPr>
            <a:xfrm>
              <a:off x="3876837" y="755581"/>
              <a:ext cx="114294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*Diagnostics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A77961B-A36E-1099-40A8-68B72609568D}"/>
                </a:ext>
              </a:extLst>
            </p:cNvPr>
            <p:cNvCxnSpPr/>
            <p:nvPr/>
          </p:nvCxnSpPr>
          <p:spPr>
            <a:xfrm>
              <a:off x="3994888" y="1346242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9CD61CB-78BA-0E8B-24BF-98FAF7FA60E9}"/>
                </a:ext>
              </a:extLst>
            </p:cNvPr>
            <p:cNvCxnSpPr/>
            <p:nvPr/>
          </p:nvCxnSpPr>
          <p:spPr>
            <a:xfrm>
              <a:off x="3981665" y="1625926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AAE4294-343F-12FD-61B0-814B52A75E8E}"/>
                </a:ext>
              </a:extLst>
            </p:cNvPr>
            <p:cNvSpPr txBox="1"/>
            <p:nvPr/>
          </p:nvSpPr>
          <p:spPr>
            <a:xfrm>
              <a:off x="3876837" y="1086255"/>
              <a:ext cx="10841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*Treatment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04B1006-668F-2E02-233C-349B1BF91AA0}"/>
                </a:ext>
              </a:extLst>
            </p:cNvPr>
            <p:cNvSpPr txBox="1"/>
            <p:nvPr/>
          </p:nvSpPr>
          <p:spPr>
            <a:xfrm>
              <a:off x="3872477" y="1374001"/>
              <a:ext cx="17058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*Patient Management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49CD534-5921-ACCF-9446-ADE099D48BF6}"/>
              </a:ext>
            </a:extLst>
          </p:cNvPr>
          <p:cNvGrpSpPr/>
          <p:nvPr/>
        </p:nvGrpSpPr>
        <p:grpSpPr>
          <a:xfrm>
            <a:off x="7226631" y="3415602"/>
            <a:ext cx="1807344" cy="1184569"/>
            <a:chOff x="7226631" y="3415602"/>
            <a:chExt cx="1807344" cy="1184569"/>
          </a:xfrm>
        </p:grpSpPr>
        <p:pic>
          <p:nvPicPr>
            <p:cNvPr id="16" name="Graphic 15" descr="Inpatient outline">
              <a:extLst>
                <a:ext uri="{FF2B5EF4-FFF2-40B4-BE49-F238E27FC236}">
                  <a16:creationId xmlns:a16="http://schemas.microsoft.com/office/drawing/2014/main" id="{8290640D-6C49-BECA-E514-DE2F2A4F8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14" name="Graphic 13" descr="Cloud Computing outline">
              <a:extLst>
                <a:ext uri="{FF2B5EF4-FFF2-40B4-BE49-F238E27FC236}">
                  <a16:creationId xmlns:a16="http://schemas.microsoft.com/office/drawing/2014/main" id="{90A37AA5-B93F-15C6-966A-D82E8722A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9ADD316-8BE3-9B80-4288-9D5B5318D6A4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552D948-6E94-5A27-8915-2B32A8CDA247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35B53FD-D56D-1B63-2844-2A5702131284}"/>
              </a:ext>
            </a:extLst>
          </p:cNvPr>
          <p:cNvGrpSpPr/>
          <p:nvPr/>
        </p:nvGrpSpPr>
        <p:grpSpPr>
          <a:xfrm>
            <a:off x="6785923" y="1964042"/>
            <a:ext cx="1103187" cy="1068903"/>
            <a:chOff x="6785923" y="1964042"/>
            <a:chExt cx="1103187" cy="106890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C0CA7A2-96E0-57F4-4557-D48285E8453B}"/>
                </a:ext>
              </a:extLst>
            </p:cNvPr>
            <p:cNvSpPr/>
            <p:nvPr/>
          </p:nvSpPr>
          <p:spPr>
            <a:xfrm>
              <a:off x="6793539" y="1964042"/>
              <a:ext cx="1068903" cy="1068903"/>
            </a:xfrm>
            <a:prstGeom prst="ellipse">
              <a:avLst/>
            </a:prstGeom>
            <a:solidFill>
              <a:srgbClr val="F6B3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2CB1E07-694F-8FD5-D6ED-80782BA255F1}"/>
                </a:ext>
              </a:extLst>
            </p:cNvPr>
            <p:cNvGrpSpPr/>
            <p:nvPr/>
          </p:nvGrpSpPr>
          <p:grpSpPr>
            <a:xfrm>
              <a:off x="6785923" y="1964042"/>
              <a:ext cx="1103187" cy="886479"/>
              <a:chOff x="6984736" y="2011737"/>
              <a:chExt cx="1103187" cy="886479"/>
            </a:xfrm>
          </p:grpSpPr>
          <p:pic>
            <p:nvPicPr>
              <p:cNvPr id="27" name="Graphic 26" descr="Programmer male with solid fill">
                <a:extLst>
                  <a:ext uri="{FF2B5EF4-FFF2-40B4-BE49-F238E27FC236}">
                    <a16:creationId xmlns:a16="http://schemas.microsoft.com/office/drawing/2014/main" id="{76E49B58-B6B5-BFD9-1A74-C365C62EB7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208041" y="2011737"/>
                <a:ext cx="682413" cy="682413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6BF243B-B2B4-6BCA-F3CD-BC3A8D322E12}"/>
                  </a:ext>
                </a:extLst>
              </p:cNvPr>
              <p:cNvSpPr txBox="1"/>
              <p:nvPr/>
            </p:nvSpPr>
            <p:spPr>
              <a:xfrm>
                <a:off x="6984736" y="2644300"/>
                <a:ext cx="11031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Device Modification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EC42545-82E1-241D-26EB-2EB0BB31F852}"/>
              </a:ext>
            </a:extLst>
          </p:cNvPr>
          <p:cNvGrpSpPr/>
          <p:nvPr/>
        </p:nvGrpSpPr>
        <p:grpSpPr>
          <a:xfrm rot="3203277">
            <a:off x="9874718" y="-353724"/>
            <a:ext cx="2240122" cy="648984"/>
            <a:chOff x="4553417" y="1997471"/>
            <a:chExt cx="2240122" cy="648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A24E3E8-0B85-BC77-C400-6DCA06B39A32}"/>
                </a:ext>
              </a:extLst>
            </p:cNvPr>
            <p:cNvCxnSpPr/>
            <p:nvPr/>
          </p:nvCxnSpPr>
          <p:spPr>
            <a:xfrm>
              <a:off x="4553417" y="2305248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F022083-1484-629A-403D-3FA13C163EAA}"/>
                </a:ext>
              </a:extLst>
            </p:cNvPr>
            <p:cNvSpPr txBox="1"/>
            <p:nvPr/>
          </p:nvSpPr>
          <p:spPr>
            <a:xfrm>
              <a:off x="4907115" y="1997471"/>
              <a:ext cx="186928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*Rapid software dev. pace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5325DEE-2B62-88DE-A636-9D7D48E58BEA}"/>
                </a:ext>
              </a:extLst>
            </p:cNvPr>
            <p:cNvCxnSpPr/>
            <p:nvPr/>
          </p:nvCxnSpPr>
          <p:spPr>
            <a:xfrm>
              <a:off x="4553417" y="2646455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F418CF-A208-6E5C-5A50-309AE3DC21A6}"/>
                </a:ext>
              </a:extLst>
            </p:cNvPr>
            <p:cNvSpPr txBox="1"/>
            <p:nvPr/>
          </p:nvSpPr>
          <p:spPr>
            <a:xfrm>
              <a:off x="4829008" y="2321962"/>
              <a:ext cx="19645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*Frequent need for updates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A40F226-12F1-4316-C981-69C58C8B3CA9}"/>
              </a:ext>
            </a:extLst>
          </p:cNvPr>
          <p:cNvGrpSpPr/>
          <p:nvPr/>
        </p:nvGrpSpPr>
        <p:grpSpPr>
          <a:xfrm>
            <a:off x="2748808" y="3100181"/>
            <a:ext cx="1068903" cy="1068903"/>
            <a:chOff x="2748808" y="3100181"/>
            <a:chExt cx="1068903" cy="106890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AE1B1334-DE19-3688-202B-76E40B9E144E}"/>
                </a:ext>
              </a:extLst>
            </p:cNvPr>
            <p:cNvSpPr/>
            <p:nvPr/>
          </p:nvSpPr>
          <p:spPr>
            <a:xfrm>
              <a:off x="2748808" y="3100181"/>
              <a:ext cx="1068903" cy="10689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0021DA6-7757-277A-5540-E85834BD60AE}"/>
                </a:ext>
              </a:extLst>
            </p:cNvPr>
            <p:cNvGrpSpPr/>
            <p:nvPr/>
          </p:nvGrpSpPr>
          <p:grpSpPr>
            <a:xfrm>
              <a:off x="2885476" y="3144349"/>
              <a:ext cx="781636" cy="997785"/>
              <a:chOff x="4913564" y="3079350"/>
              <a:chExt cx="781636" cy="997785"/>
            </a:xfrm>
          </p:grpSpPr>
          <p:pic>
            <p:nvPicPr>
              <p:cNvPr id="52" name="Graphic 51" descr="Route (Two Pins With A Path) with solid fill">
                <a:extLst>
                  <a:ext uri="{FF2B5EF4-FFF2-40B4-BE49-F238E27FC236}">
                    <a16:creationId xmlns:a16="http://schemas.microsoft.com/office/drawing/2014/main" id="{5C73DE6F-2318-1525-B2A4-6AB2039195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13564" y="3079350"/>
                <a:ext cx="781636" cy="781636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2311B3D-ED7C-2F4E-A763-8E5ACEF6E293}"/>
                  </a:ext>
                </a:extLst>
              </p:cNvPr>
              <p:cNvSpPr txBox="1"/>
              <p:nvPr/>
            </p:nvSpPr>
            <p:spPr>
              <a:xfrm>
                <a:off x="5079748" y="3815525"/>
                <a:ext cx="46038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PCCP</a:t>
                </a:r>
              </a:p>
            </p:txBody>
          </p: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1268F57F-8D17-D879-4361-A31B68C5515E}"/>
              </a:ext>
            </a:extLst>
          </p:cNvPr>
          <p:cNvSpPr txBox="1"/>
          <p:nvPr/>
        </p:nvSpPr>
        <p:spPr>
          <a:xfrm>
            <a:off x="123681" y="1794695"/>
            <a:ext cx="18341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Background</a:t>
            </a:r>
          </a:p>
          <a:p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Context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0BCCCF6-1CCC-3A21-88A0-E3FD7133EE01}"/>
              </a:ext>
            </a:extLst>
          </p:cNvPr>
          <p:cNvSpPr txBox="1"/>
          <p:nvPr/>
        </p:nvSpPr>
        <p:spPr>
          <a:xfrm>
            <a:off x="1167678" y="1997471"/>
            <a:ext cx="8980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>
                <a:solidFill>
                  <a:schemeClr val="accent5"/>
                </a:solidFill>
                <a:latin typeface="Trade Gothic Next Heavy" panose="020B0903040303020004" pitchFamily="34" charset="0"/>
              </a:rPr>
              <a:t>&amp;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8E2FFF0-126F-22CE-635E-E592E8FAC99D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546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10F39-D836-1D5E-A5F0-8AB8E1984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E6CAD36D-711E-3065-3ADE-68AB63ACB3E3}"/>
              </a:ext>
            </a:extLst>
          </p:cNvPr>
          <p:cNvGrpSpPr/>
          <p:nvPr/>
        </p:nvGrpSpPr>
        <p:grpSpPr>
          <a:xfrm>
            <a:off x="2748808" y="725792"/>
            <a:ext cx="1068903" cy="1068903"/>
            <a:chOff x="2320955" y="1409497"/>
            <a:chExt cx="1068903" cy="106890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17F88BA-424D-E0D6-B4C1-5EAD5889E1F6}"/>
                </a:ext>
              </a:extLst>
            </p:cNvPr>
            <p:cNvSpPr/>
            <p:nvPr/>
          </p:nvSpPr>
          <p:spPr>
            <a:xfrm>
              <a:off x="2320955" y="1409497"/>
              <a:ext cx="1068903" cy="1068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2BE1EA1-A1A8-F9FB-B5D7-55461C985CEF}"/>
                </a:ext>
              </a:extLst>
            </p:cNvPr>
            <p:cNvGrpSpPr/>
            <p:nvPr/>
          </p:nvGrpSpPr>
          <p:grpSpPr>
            <a:xfrm>
              <a:off x="2399039" y="1439286"/>
              <a:ext cx="909223" cy="946182"/>
              <a:chOff x="3813485" y="1053548"/>
              <a:chExt cx="909223" cy="94618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A31F43-0DBF-8014-606F-159AB5CF95A5}"/>
                  </a:ext>
                </a:extLst>
              </p:cNvPr>
              <p:cNvSpPr txBox="1"/>
              <p:nvPr/>
            </p:nvSpPr>
            <p:spPr>
              <a:xfrm>
                <a:off x="3813485" y="1738120"/>
                <a:ext cx="90922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Advancements</a:t>
                </a:r>
              </a:p>
            </p:txBody>
          </p:sp>
          <p:pic>
            <p:nvPicPr>
              <p:cNvPr id="22" name="Graphic 21" descr="Doctor male with solid fill">
                <a:extLst>
                  <a:ext uri="{FF2B5EF4-FFF2-40B4-BE49-F238E27FC236}">
                    <a16:creationId xmlns:a16="http://schemas.microsoft.com/office/drawing/2014/main" id="{D4F3D1F5-E6C3-A818-99FF-44D4AE1AF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8119" y="1053548"/>
                <a:ext cx="779956" cy="779956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09C2415-CB32-4A00-00FF-F1325204368C}"/>
              </a:ext>
            </a:extLst>
          </p:cNvPr>
          <p:cNvGrpSpPr/>
          <p:nvPr/>
        </p:nvGrpSpPr>
        <p:grpSpPr>
          <a:xfrm>
            <a:off x="3872477" y="755581"/>
            <a:ext cx="2172191" cy="926197"/>
            <a:chOff x="3872477" y="755581"/>
            <a:chExt cx="2172191" cy="92619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622105A-CB83-25CE-6ED6-B490CF76B8B0}"/>
                </a:ext>
              </a:extLst>
            </p:cNvPr>
            <p:cNvCxnSpPr/>
            <p:nvPr/>
          </p:nvCxnSpPr>
          <p:spPr>
            <a:xfrm>
              <a:off x="3981665" y="1063358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C8ABCC-C44B-1785-61CF-96C341FC9069}"/>
                </a:ext>
              </a:extLst>
            </p:cNvPr>
            <p:cNvSpPr txBox="1"/>
            <p:nvPr/>
          </p:nvSpPr>
          <p:spPr>
            <a:xfrm>
              <a:off x="3876837" y="755581"/>
              <a:ext cx="114294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*Diagnostics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AEA935-1344-3446-28D8-9D71DF764E29}"/>
                </a:ext>
              </a:extLst>
            </p:cNvPr>
            <p:cNvCxnSpPr/>
            <p:nvPr/>
          </p:nvCxnSpPr>
          <p:spPr>
            <a:xfrm>
              <a:off x="3994888" y="1346242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A9435D6-C8C8-4B9B-BF1C-E69B4F424B4E}"/>
                </a:ext>
              </a:extLst>
            </p:cNvPr>
            <p:cNvCxnSpPr/>
            <p:nvPr/>
          </p:nvCxnSpPr>
          <p:spPr>
            <a:xfrm>
              <a:off x="3981665" y="1625926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BE9B4F-58A2-DCE9-28DC-4A3F31969982}"/>
                </a:ext>
              </a:extLst>
            </p:cNvPr>
            <p:cNvSpPr txBox="1"/>
            <p:nvPr/>
          </p:nvSpPr>
          <p:spPr>
            <a:xfrm>
              <a:off x="3876837" y="1086255"/>
              <a:ext cx="10841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*Treatment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F6F3326-46F2-5024-B5F5-B6E306DC4494}"/>
                </a:ext>
              </a:extLst>
            </p:cNvPr>
            <p:cNvSpPr txBox="1"/>
            <p:nvPr/>
          </p:nvSpPr>
          <p:spPr>
            <a:xfrm>
              <a:off x="3872477" y="1374001"/>
              <a:ext cx="17058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*Patient Management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26F6E2A-0078-C3DF-F5D0-144988779B95}"/>
              </a:ext>
            </a:extLst>
          </p:cNvPr>
          <p:cNvGrpSpPr/>
          <p:nvPr/>
        </p:nvGrpSpPr>
        <p:grpSpPr>
          <a:xfrm>
            <a:off x="7226631" y="3415602"/>
            <a:ext cx="1807344" cy="1184569"/>
            <a:chOff x="7226631" y="3415602"/>
            <a:chExt cx="1807344" cy="1184569"/>
          </a:xfrm>
        </p:grpSpPr>
        <p:pic>
          <p:nvPicPr>
            <p:cNvPr id="16" name="Graphic 15" descr="Inpatient outline">
              <a:extLst>
                <a:ext uri="{FF2B5EF4-FFF2-40B4-BE49-F238E27FC236}">
                  <a16:creationId xmlns:a16="http://schemas.microsoft.com/office/drawing/2014/main" id="{3264EC5C-7F2F-638A-BD1C-4E9949CEB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14" name="Graphic 13" descr="Cloud Computing outline">
              <a:extLst>
                <a:ext uri="{FF2B5EF4-FFF2-40B4-BE49-F238E27FC236}">
                  <a16:creationId xmlns:a16="http://schemas.microsoft.com/office/drawing/2014/main" id="{F6CC8912-019A-BE06-45CB-D24DA843F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E93A957-B878-EABB-B10F-B271F7AF0C56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2A6743-405B-ED82-3D53-744BC1061F5B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EA85108-A436-39F8-1942-7B914E7541F4}"/>
              </a:ext>
            </a:extLst>
          </p:cNvPr>
          <p:cNvGrpSpPr/>
          <p:nvPr/>
        </p:nvGrpSpPr>
        <p:grpSpPr>
          <a:xfrm>
            <a:off x="6785923" y="1964042"/>
            <a:ext cx="1103187" cy="1068903"/>
            <a:chOff x="6785923" y="1964042"/>
            <a:chExt cx="1103187" cy="106890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4F62913-3948-0E75-6E57-096A55175051}"/>
                </a:ext>
              </a:extLst>
            </p:cNvPr>
            <p:cNvSpPr/>
            <p:nvPr/>
          </p:nvSpPr>
          <p:spPr>
            <a:xfrm>
              <a:off x="6793539" y="1964042"/>
              <a:ext cx="1068903" cy="1068903"/>
            </a:xfrm>
            <a:prstGeom prst="ellipse">
              <a:avLst/>
            </a:prstGeom>
            <a:solidFill>
              <a:srgbClr val="F6B3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DD61F8A-2BE3-9256-3B62-F23DB5D5C307}"/>
                </a:ext>
              </a:extLst>
            </p:cNvPr>
            <p:cNvGrpSpPr/>
            <p:nvPr/>
          </p:nvGrpSpPr>
          <p:grpSpPr>
            <a:xfrm>
              <a:off x="6785923" y="1964042"/>
              <a:ext cx="1103187" cy="886479"/>
              <a:chOff x="6984736" y="2011737"/>
              <a:chExt cx="1103187" cy="886479"/>
            </a:xfrm>
          </p:grpSpPr>
          <p:pic>
            <p:nvPicPr>
              <p:cNvPr id="27" name="Graphic 26" descr="Programmer male with solid fill">
                <a:extLst>
                  <a:ext uri="{FF2B5EF4-FFF2-40B4-BE49-F238E27FC236}">
                    <a16:creationId xmlns:a16="http://schemas.microsoft.com/office/drawing/2014/main" id="{DFBABF2E-677B-EC7E-3D05-6C21EC0D29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208041" y="2011737"/>
                <a:ext cx="682413" cy="682413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39BE2B3-5ED8-1C47-10F3-18A6C9F9D0DE}"/>
                  </a:ext>
                </a:extLst>
              </p:cNvPr>
              <p:cNvSpPr txBox="1"/>
              <p:nvPr/>
            </p:nvSpPr>
            <p:spPr>
              <a:xfrm>
                <a:off x="6984736" y="2644300"/>
                <a:ext cx="11031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Device Modification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718E8E0-0750-258A-6F20-DA2EE0B124B8}"/>
              </a:ext>
            </a:extLst>
          </p:cNvPr>
          <p:cNvGrpSpPr/>
          <p:nvPr/>
        </p:nvGrpSpPr>
        <p:grpSpPr>
          <a:xfrm>
            <a:off x="4553417" y="1997471"/>
            <a:ext cx="2240122" cy="648984"/>
            <a:chOff x="4553417" y="1997471"/>
            <a:chExt cx="2240122" cy="648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2338F8E-067A-E471-9D04-288589D750A2}"/>
                </a:ext>
              </a:extLst>
            </p:cNvPr>
            <p:cNvCxnSpPr/>
            <p:nvPr/>
          </p:nvCxnSpPr>
          <p:spPr>
            <a:xfrm>
              <a:off x="4553417" y="2305248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5D273C-68F7-30FA-52AB-C19AE23E4703}"/>
                </a:ext>
              </a:extLst>
            </p:cNvPr>
            <p:cNvSpPr txBox="1"/>
            <p:nvPr/>
          </p:nvSpPr>
          <p:spPr>
            <a:xfrm>
              <a:off x="4907115" y="1997471"/>
              <a:ext cx="186928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*Rapid software dev. pace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5A4B379-3F6E-BE11-585B-07FCB41A02BD}"/>
                </a:ext>
              </a:extLst>
            </p:cNvPr>
            <p:cNvCxnSpPr/>
            <p:nvPr/>
          </p:nvCxnSpPr>
          <p:spPr>
            <a:xfrm>
              <a:off x="4553417" y="2646455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B79641A-F1DB-A41F-72E6-1B4A1F5A88BD}"/>
                </a:ext>
              </a:extLst>
            </p:cNvPr>
            <p:cNvSpPr txBox="1"/>
            <p:nvPr/>
          </p:nvSpPr>
          <p:spPr>
            <a:xfrm>
              <a:off x="4829008" y="2321962"/>
              <a:ext cx="19645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*Frequent need for updates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CFB5338-7866-2945-265D-C0BBCD1FC0D9}"/>
              </a:ext>
            </a:extLst>
          </p:cNvPr>
          <p:cNvGrpSpPr/>
          <p:nvPr/>
        </p:nvGrpSpPr>
        <p:grpSpPr>
          <a:xfrm>
            <a:off x="2748808" y="3100181"/>
            <a:ext cx="1068903" cy="1068903"/>
            <a:chOff x="2748808" y="3100181"/>
            <a:chExt cx="1068903" cy="106890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18F0F80-B96D-0370-E9A0-B7157273CC6F}"/>
                </a:ext>
              </a:extLst>
            </p:cNvPr>
            <p:cNvSpPr/>
            <p:nvPr/>
          </p:nvSpPr>
          <p:spPr>
            <a:xfrm>
              <a:off x="2748808" y="3100181"/>
              <a:ext cx="1068903" cy="10689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D3DD6EF-DF66-AAEB-0896-B50794726C0E}"/>
                </a:ext>
              </a:extLst>
            </p:cNvPr>
            <p:cNvGrpSpPr/>
            <p:nvPr/>
          </p:nvGrpSpPr>
          <p:grpSpPr>
            <a:xfrm>
              <a:off x="2885476" y="3144349"/>
              <a:ext cx="781636" cy="997785"/>
              <a:chOff x="4913564" y="3079350"/>
              <a:chExt cx="781636" cy="997785"/>
            </a:xfrm>
          </p:grpSpPr>
          <p:pic>
            <p:nvPicPr>
              <p:cNvPr id="52" name="Graphic 51" descr="Route (Two Pins With A Path) with solid fill">
                <a:extLst>
                  <a:ext uri="{FF2B5EF4-FFF2-40B4-BE49-F238E27FC236}">
                    <a16:creationId xmlns:a16="http://schemas.microsoft.com/office/drawing/2014/main" id="{0B608A5C-DD31-C292-E0A9-C107CEBAD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13564" y="3079350"/>
                <a:ext cx="781636" cy="781636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84E8624-10FB-E7C1-2D18-9956E23F4E50}"/>
                  </a:ext>
                </a:extLst>
              </p:cNvPr>
              <p:cNvSpPr txBox="1"/>
              <p:nvPr/>
            </p:nvSpPr>
            <p:spPr>
              <a:xfrm>
                <a:off x="5079748" y="3815525"/>
                <a:ext cx="46038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PCCP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26EFD0B-D9AD-7AF5-74E5-EEFA26031DC6}"/>
              </a:ext>
            </a:extLst>
          </p:cNvPr>
          <p:cNvGrpSpPr/>
          <p:nvPr/>
        </p:nvGrpSpPr>
        <p:grpSpPr>
          <a:xfrm rot="3355033">
            <a:off x="2095839" y="8351105"/>
            <a:ext cx="2374842" cy="915887"/>
            <a:chOff x="3872477" y="3100678"/>
            <a:chExt cx="2374842" cy="9158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70A56A6-5666-DFAB-E50E-C7A6A443A005}"/>
                </a:ext>
              </a:extLst>
            </p:cNvPr>
            <p:cNvSpPr txBox="1"/>
            <p:nvPr/>
          </p:nvSpPr>
          <p:spPr>
            <a:xfrm>
              <a:off x="3872477" y="3100678"/>
              <a:ext cx="23748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*Authorization for planned changes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D7E55EB-3886-086A-4977-69515456052C}"/>
                </a:ext>
              </a:extLst>
            </p:cNvPr>
            <p:cNvSpPr txBox="1"/>
            <p:nvPr/>
          </p:nvSpPr>
          <p:spPr>
            <a:xfrm>
              <a:off x="3879088" y="3408455"/>
              <a:ext cx="2361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*Reduced regulatory submissions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2D2B0D8-BF5B-E740-1DDA-7F6F17DC40E5}"/>
                </a:ext>
              </a:extLst>
            </p:cNvPr>
            <p:cNvSpPr txBox="1"/>
            <p:nvPr/>
          </p:nvSpPr>
          <p:spPr>
            <a:xfrm>
              <a:off x="3879088" y="3708788"/>
              <a:ext cx="220027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*Enables responsible innovation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1A03D28-1129-02B5-89BB-72CD68301A3A}"/>
                </a:ext>
              </a:extLst>
            </p:cNvPr>
            <p:cNvCxnSpPr/>
            <p:nvPr/>
          </p:nvCxnSpPr>
          <p:spPr>
            <a:xfrm>
              <a:off x="3981665" y="3408455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45F2BB7-DB2A-BF84-752F-364D896C4D87}"/>
                </a:ext>
              </a:extLst>
            </p:cNvPr>
            <p:cNvCxnSpPr/>
            <p:nvPr/>
          </p:nvCxnSpPr>
          <p:spPr>
            <a:xfrm>
              <a:off x="3994888" y="3679139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A60734B-653A-ABF8-950F-BF322AA29772}"/>
                </a:ext>
              </a:extLst>
            </p:cNvPr>
            <p:cNvCxnSpPr/>
            <p:nvPr/>
          </p:nvCxnSpPr>
          <p:spPr>
            <a:xfrm>
              <a:off x="3981665" y="3990012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2ADA1230-B767-CEF0-E7CE-1EBEDF9F2371}"/>
              </a:ext>
            </a:extLst>
          </p:cNvPr>
          <p:cNvSpPr txBox="1"/>
          <p:nvPr/>
        </p:nvSpPr>
        <p:spPr>
          <a:xfrm>
            <a:off x="123681" y="1794695"/>
            <a:ext cx="18341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Background</a:t>
            </a:r>
          </a:p>
          <a:p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Context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409CAF8-0DED-F68E-047D-23DB59F19CC0}"/>
              </a:ext>
            </a:extLst>
          </p:cNvPr>
          <p:cNvSpPr txBox="1"/>
          <p:nvPr/>
        </p:nvSpPr>
        <p:spPr>
          <a:xfrm>
            <a:off x="1167678" y="1997471"/>
            <a:ext cx="8980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>
                <a:solidFill>
                  <a:schemeClr val="accent5"/>
                </a:solidFill>
                <a:latin typeface="Trade Gothic Next Heavy" panose="020B0903040303020004" pitchFamily="34" charset="0"/>
              </a:rPr>
              <a:t>&amp;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C8B8671F-BA92-773D-DD1E-0D8DB6808A92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1492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E6AE7-7802-0F76-BED1-78EEF2B95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DF9048F8-3160-CF70-CC16-2EC13561E4D2}"/>
              </a:ext>
            </a:extLst>
          </p:cNvPr>
          <p:cNvGrpSpPr/>
          <p:nvPr/>
        </p:nvGrpSpPr>
        <p:grpSpPr>
          <a:xfrm>
            <a:off x="2748808" y="725792"/>
            <a:ext cx="1068903" cy="1068903"/>
            <a:chOff x="2320955" y="1409497"/>
            <a:chExt cx="1068903" cy="106890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C213D6C-54CA-62C2-17B6-8E4F01B44BE6}"/>
                </a:ext>
              </a:extLst>
            </p:cNvPr>
            <p:cNvSpPr/>
            <p:nvPr/>
          </p:nvSpPr>
          <p:spPr>
            <a:xfrm>
              <a:off x="2320955" y="1409497"/>
              <a:ext cx="1068903" cy="1068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D76F9F1-9733-C7A6-6546-3F1BB7966DA1}"/>
                </a:ext>
              </a:extLst>
            </p:cNvPr>
            <p:cNvGrpSpPr/>
            <p:nvPr/>
          </p:nvGrpSpPr>
          <p:grpSpPr>
            <a:xfrm>
              <a:off x="2399039" y="1439286"/>
              <a:ext cx="909223" cy="946182"/>
              <a:chOff x="3813485" y="1053548"/>
              <a:chExt cx="909223" cy="94618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CD5D7CD-A7A2-3AA8-E4AB-15AF97E94476}"/>
                  </a:ext>
                </a:extLst>
              </p:cNvPr>
              <p:cNvSpPr txBox="1"/>
              <p:nvPr/>
            </p:nvSpPr>
            <p:spPr>
              <a:xfrm>
                <a:off x="3813485" y="1738120"/>
                <a:ext cx="90922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Advancements</a:t>
                </a:r>
              </a:p>
            </p:txBody>
          </p:sp>
          <p:pic>
            <p:nvPicPr>
              <p:cNvPr id="22" name="Graphic 21" descr="Doctor male with solid fill">
                <a:extLst>
                  <a:ext uri="{FF2B5EF4-FFF2-40B4-BE49-F238E27FC236}">
                    <a16:creationId xmlns:a16="http://schemas.microsoft.com/office/drawing/2014/main" id="{4D9313C0-0AB5-05D6-9C02-221573C7F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8119" y="1053548"/>
                <a:ext cx="779956" cy="779956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8879D57-7051-8C09-E04F-BBBF3A93C2EA}"/>
              </a:ext>
            </a:extLst>
          </p:cNvPr>
          <p:cNvGrpSpPr/>
          <p:nvPr/>
        </p:nvGrpSpPr>
        <p:grpSpPr>
          <a:xfrm>
            <a:off x="3872477" y="755581"/>
            <a:ext cx="2172191" cy="926197"/>
            <a:chOff x="3872477" y="755581"/>
            <a:chExt cx="2172191" cy="92619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B34CA00-3F5E-A860-3F67-4370E7C02BBD}"/>
                </a:ext>
              </a:extLst>
            </p:cNvPr>
            <p:cNvCxnSpPr/>
            <p:nvPr/>
          </p:nvCxnSpPr>
          <p:spPr>
            <a:xfrm>
              <a:off x="3981665" y="1063358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775E92-2413-6A83-201F-DA0BB140A1F4}"/>
                </a:ext>
              </a:extLst>
            </p:cNvPr>
            <p:cNvSpPr txBox="1"/>
            <p:nvPr/>
          </p:nvSpPr>
          <p:spPr>
            <a:xfrm>
              <a:off x="3876837" y="755581"/>
              <a:ext cx="114294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*Diagnostics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F107C58-DD8A-7519-5A29-366EA88DED2F}"/>
                </a:ext>
              </a:extLst>
            </p:cNvPr>
            <p:cNvCxnSpPr/>
            <p:nvPr/>
          </p:nvCxnSpPr>
          <p:spPr>
            <a:xfrm>
              <a:off x="3994888" y="1346242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A2EC209-5945-262B-CC53-90EEA47892C0}"/>
                </a:ext>
              </a:extLst>
            </p:cNvPr>
            <p:cNvCxnSpPr/>
            <p:nvPr/>
          </p:nvCxnSpPr>
          <p:spPr>
            <a:xfrm>
              <a:off x="3981665" y="1625926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82967F-760A-3B91-88AC-17E29B4931E5}"/>
                </a:ext>
              </a:extLst>
            </p:cNvPr>
            <p:cNvSpPr txBox="1"/>
            <p:nvPr/>
          </p:nvSpPr>
          <p:spPr>
            <a:xfrm>
              <a:off x="3876837" y="1086255"/>
              <a:ext cx="10841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*Treatment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EBD748-25A9-09B6-77BF-EB779815D183}"/>
                </a:ext>
              </a:extLst>
            </p:cNvPr>
            <p:cNvSpPr txBox="1"/>
            <p:nvPr/>
          </p:nvSpPr>
          <p:spPr>
            <a:xfrm>
              <a:off x="3872477" y="1374001"/>
              <a:ext cx="17058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*Patient Management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0C8E830-3752-2C4D-3083-E8E83E9FD20E}"/>
              </a:ext>
            </a:extLst>
          </p:cNvPr>
          <p:cNvGrpSpPr/>
          <p:nvPr/>
        </p:nvGrpSpPr>
        <p:grpSpPr>
          <a:xfrm>
            <a:off x="7226631" y="3415602"/>
            <a:ext cx="1807344" cy="1184569"/>
            <a:chOff x="7226631" y="3415602"/>
            <a:chExt cx="1807344" cy="1184569"/>
          </a:xfrm>
        </p:grpSpPr>
        <p:pic>
          <p:nvPicPr>
            <p:cNvPr id="16" name="Graphic 15" descr="Inpatient outline">
              <a:extLst>
                <a:ext uri="{FF2B5EF4-FFF2-40B4-BE49-F238E27FC236}">
                  <a16:creationId xmlns:a16="http://schemas.microsoft.com/office/drawing/2014/main" id="{86C0384B-A361-520E-2CA3-B5927DDB6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14" name="Graphic 13" descr="Cloud Computing outline">
              <a:extLst>
                <a:ext uri="{FF2B5EF4-FFF2-40B4-BE49-F238E27FC236}">
                  <a16:creationId xmlns:a16="http://schemas.microsoft.com/office/drawing/2014/main" id="{96EB281A-5DFD-147E-E348-C83B6631B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02F316-9933-AD2B-5878-A852B6CC2EB2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D212056-82DE-59C9-6652-A95E9D22760B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1407A60-7574-551E-6A62-3BBDCC2CF0D1}"/>
              </a:ext>
            </a:extLst>
          </p:cNvPr>
          <p:cNvGrpSpPr/>
          <p:nvPr/>
        </p:nvGrpSpPr>
        <p:grpSpPr>
          <a:xfrm>
            <a:off x="6785923" y="1964042"/>
            <a:ext cx="1103187" cy="1068903"/>
            <a:chOff x="6785923" y="1964042"/>
            <a:chExt cx="1103187" cy="106890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B498EAE-1A20-7D6A-1835-CBFFD387C104}"/>
                </a:ext>
              </a:extLst>
            </p:cNvPr>
            <p:cNvSpPr/>
            <p:nvPr/>
          </p:nvSpPr>
          <p:spPr>
            <a:xfrm>
              <a:off x="6793539" y="1964042"/>
              <a:ext cx="1068903" cy="1068903"/>
            </a:xfrm>
            <a:prstGeom prst="ellipse">
              <a:avLst/>
            </a:prstGeom>
            <a:solidFill>
              <a:srgbClr val="F6B3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81D88C7-E36B-3270-F633-0E6D918C9B1C}"/>
                </a:ext>
              </a:extLst>
            </p:cNvPr>
            <p:cNvGrpSpPr/>
            <p:nvPr/>
          </p:nvGrpSpPr>
          <p:grpSpPr>
            <a:xfrm>
              <a:off x="6785923" y="1964042"/>
              <a:ext cx="1103187" cy="886479"/>
              <a:chOff x="6984736" y="2011737"/>
              <a:chExt cx="1103187" cy="886479"/>
            </a:xfrm>
          </p:grpSpPr>
          <p:pic>
            <p:nvPicPr>
              <p:cNvPr id="27" name="Graphic 26" descr="Programmer male with solid fill">
                <a:extLst>
                  <a:ext uri="{FF2B5EF4-FFF2-40B4-BE49-F238E27FC236}">
                    <a16:creationId xmlns:a16="http://schemas.microsoft.com/office/drawing/2014/main" id="{33299874-FB0D-B5F5-A1D9-8227DBA46B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208041" y="2011737"/>
                <a:ext cx="682413" cy="682413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89881D-9B95-09C4-1AA7-CFD29F111125}"/>
                  </a:ext>
                </a:extLst>
              </p:cNvPr>
              <p:cNvSpPr txBox="1"/>
              <p:nvPr/>
            </p:nvSpPr>
            <p:spPr>
              <a:xfrm>
                <a:off x="6984736" y="2644300"/>
                <a:ext cx="11031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Device Modification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F34FEAA-8CEB-11C5-DD97-0687B59902BC}"/>
              </a:ext>
            </a:extLst>
          </p:cNvPr>
          <p:cNvGrpSpPr/>
          <p:nvPr/>
        </p:nvGrpSpPr>
        <p:grpSpPr>
          <a:xfrm>
            <a:off x="4553417" y="1997471"/>
            <a:ext cx="2240122" cy="648984"/>
            <a:chOff x="4553417" y="1997471"/>
            <a:chExt cx="2240122" cy="648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7A5EB57-973C-8756-B2AD-B630BA90028F}"/>
                </a:ext>
              </a:extLst>
            </p:cNvPr>
            <p:cNvCxnSpPr/>
            <p:nvPr/>
          </p:nvCxnSpPr>
          <p:spPr>
            <a:xfrm>
              <a:off x="4553417" y="2305248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05E8FD9-0ED4-D12F-F946-8114D4E64669}"/>
                </a:ext>
              </a:extLst>
            </p:cNvPr>
            <p:cNvSpPr txBox="1"/>
            <p:nvPr/>
          </p:nvSpPr>
          <p:spPr>
            <a:xfrm>
              <a:off x="4907115" y="1997471"/>
              <a:ext cx="186928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*Rapid software dev. pace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0082C1F-2010-D61C-7026-60BA5CDA15FD}"/>
                </a:ext>
              </a:extLst>
            </p:cNvPr>
            <p:cNvCxnSpPr/>
            <p:nvPr/>
          </p:nvCxnSpPr>
          <p:spPr>
            <a:xfrm>
              <a:off x="4553417" y="2646455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4315AF5-91A6-6926-7E0C-79CA1929FC3B}"/>
                </a:ext>
              </a:extLst>
            </p:cNvPr>
            <p:cNvSpPr txBox="1"/>
            <p:nvPr/>
          </p:nvSpPr>
          <p:spPr>
            <a:xfrm>
              <a:off x="4829008" y="2321962"/>
              <a:ext cx="19645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*Frequent need for updates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CBFD8-7E9C-8484-7F3A-51FC5A7785F1}"/>
              </a:ext>
            </a:extLst>
          </p:cNvPr>
          <p:cNvGrpSpPr/>
          <p:nvPr/>
        </p:nvGrpSpPr>
        <p:grpSpPr>
          <a:xfrm>
            <a:off x="2748808" y="3100181"/>
            <a:ext cx="1068903" cy="1068903"/>
            <a:chOff x="2748808" y="3100181"/>
            <a:chExt cx="1068903" cy="106890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2E40637-07F9-3CA1-3037-594C988481FC}"/>
                </a:ext>
              </a:extLst>
            </p:cNvPr>
            <p:cNvSpPr/>
            <p:nvPr/>
          </p:nvSpPr>
          <p:spPr>
            <a:xfrm>
              <a:off x="2748808" y="3100181"/>
              <a:ext cx="1068903" cy="10689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73FCEBF-0304-DAEE-475D-FC98495A296B}"/>
                </a:ext>
              </a:extLst>
            </p:cNvPr>
            <p:cNvGrpSpPr/>
            <p:nvPr/>
          </p:nvGrpSpPr>
          <p:grpSpPr>
            <a:xfrm>
              <a:off x="2885476" y="3144349"/>
              <a:ext cx="781636" cy="997785"/>
              <a:chOff x="4913564" y="3079350"/>
              <a:chExt cx="781636" cy="997785"/>
            </a:xfrm>
          </p:grpSpPr>
          <p:pic>
            <p:nvPicPr>
              <p:cNvPr id="52" name="Graphic 51" descr="Route (Two Pins With A Path) with solid fill">
                <a:extLst>
                  <a:ext uri="{FF2B5EF4-FFF2-40B4-BE49-F238E27FC236}">
                    <a16:creationId xmlns:a16="http://schemas.microsoft.com/office/drawing/2014/main" id="{1383A775-75AD-22F2-67D9-374EBDA51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13564" y="3079350"/>
                <a:ext cx="781636" cy="781636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8335F65-4224-91CD-75F1-DAB25ABB1662}"/>
                  </a:ext>
                </a:extLst>
              </p:cNvPr>
              <p:cNvSpPr txBox="1"/>
              <p:nvPr/>
            </p:nvSpPr>
            <p:spPr>
              <a:xfrm>
                <a:off x="5079748" y="3815525"/>
                <a:ext cx="46038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PCCP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DDD1882-BAFE-6AB6-EB7F-99D514AB6B81}"/>
              </a:ext>
            </a:extLst>
          </p:cNvPr>
          <p:cNvGrpSpPr/>
          <p:nvPr/>
        </p:nvGrpSpPr>
        <p:grpSpPr>
          <a:xfrm>
            <a:off x="3872477" y="3100678"/>
            <a:ext cx="2374842" cy="915887"/>
            <a:chOff x="3872477" y="3100678"/>
            <a:chExt cx="2374842" cy="9158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1B75CD2-3A26-BDA1-490B-18DA5E398003}"/>
                </a:ext>
              </a:extLst>
            </p:cNvPr>
            <p:cNvSpPr txBox="1"/>
            <p:nvPr/>
          </p:nvSpPr>
          <p:spPr>
            <a:xfrm>
              <a:off x="3872477" y="3100678"/>
              <a:ext cx="237484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*Authorization for planned changes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86073D4-67ED-0DCA-B06C-EA9A2CC720B3}"/>
                </a:ext>
              </a:extLst>
            </p:cNvPr>
            <p:cNvSpPr txBox="1"/>
            <p:nvPr/>
          </p:nvSpPr>
          <p:spPr>
            <a:xfrm>
              <a:off x="3879088" y="3408455"/>
              <a:ext cx="236162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*Reduced regulatory submissions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49387A4-7EBF-6CC0-65C1-737A2FC8EFF8}"/>
                </a:ext>
              </a:extLst>
            </p:cNvPr>
            <p:cNvSpPr txBox="1"/>
            <p:nvPr/>
          </p:nvSpPr>
          <p:spPr>
            <a:xfrm>
              <a:off x="3879088" y="3708788"/>
              <a:ext cx="220027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*Enables responsible innovation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5D6511C-4442-17FA-C4EB-67E52DD31FB0}"/>
                </a:ext>
              </a:extLst>
            </p:cNvPr>
            <p:cNvCxnSpPr/>
            <p:nvPr/>
          </p:nvCxnSpPr>
          <p:spPr>
            <a:xfrm>
              <a:off x="3981665" y="3408455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481D129-32D5-DBF8-FB09-AF89EA3A794A}"/>
                </a:ext>
              </a:extLst>
            </p:cNvPr>
            <p:cNvCxnSpPr/>
            <p:nvPr/>
          </p:nvCxnSpPr>
          <p:spPr>
            <a:xfrm>
              <a:off x="3994888" y="3679139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B3716C8-40F8-DE7D-D9E7-D14B49029C97}"/>
                </a:ext>
              </a:extLst>
            </p:cNvPr>
            <p:cNvCxnSpPr/>
            <p:nvPr/>
          </p:nvCxnSpPr>
          <p:spPr>
            <a:xfrm>
              <a:off x="3981665" y="3990012"/>
              <a:ext cx="204978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37666313-2971-CA8A-9CE2-9BE13266EBD2}"/>
              </a:ext>
            </a:extLst>
          </p:cNvPr>
          <p:cNvSpPr txBox="1"/>
          <p:nvPr/>
        </p:nvSpPr>
        <p:spPr>
          <a:xfrm>
            <a:off x="123681" y="1794695"/>
            <a:ext cx="18341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Background</a:t>
            </a:r>
          </a:p>
          <a:p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Context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6614345-8949-68D4-CBD9-1EFFCC89D271}"/>
              </a:ext>
            </a:extLst>
          </p:cNvPr>
          <p:cNvSpPr txBox="1"/>
          <p:nvPr/>
        </p:nvSpPr>
        <p:spPr>
          <a:xfrm>
            <a:off x="1167678" y="1997471"/>
            <a:ext cx="89800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>
                <a:solidFill>
                  <a:schemeClr val="accent5"/>
                </a:solidFill>
                <a:latin typeface="Trade Gothic Next Heavy" panose="020B0903040303020004" pitchFamily="34" charset="0"/>
              </a:rPr>
              <a:t>&amp;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508B6E5-4294-CFFD-BEDC-D25D12B2D3E3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68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59426-4689-1017-767D-E67F8DF3D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F0181BB1-026D-CF84-02F2-56CF8FA28A6E}"/>
              </a:ext>
            </a:extLst>
          </p:cNvPr>
          <p:cNvGrpSpPr/>
          <p:nvPr/>
        </p:nvGrpSpPr>
        <p:grpSpPr>
          <a:xfrm>
            <a:off x="-4014849" y="-1320723"/>
            <a:ext cx="1068903" cy="1068903"/>
            <a:chOff x="2320955" y="1409497"/>
            <a:chExt cx="1068903" cy="106890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136A26D-DFE0-621D-408D-A9B89779D174}"/>
                </a:ext>
              </a:extLst>
            </p:cNvPr>
            <p:cNvSpPr/>
            <p:nvPr/>
          </p:nvSpPr>
          <p:spPr>
            <a:xfrm>
              <a:off x="2320955" y="1409497"/>
              <a:ext cx="1068903" cy="1068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C83AF3A2-0F77-C90B-C2A5-70B8DE39EDCB}"/>
                </a:ext>
              </a:extLst>
            </p:cNvPr>
            <p:cNvGrpSpPr/>
            <p:nvPr/>
          </p:nvGrpSpPr>
          <p:grpSpPr>
            <a:xfrm>
              <a:off x="2399039" y="1439286"/>
              <a:ext cx="909223" cy="946182"/>
              <a:chOff x="3813485" y="1053548"/>
              <a:chExt cx="909223" cy="94618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1FF3EC-3C1A-8C2C-3698-E661C1C999CE}"/>
                  </a:ext>
                </a:extLst>
              </p:cNvPr>
              <p:cNvSpPr txBox="1"/>
              <p:nvPr/>
            </p:nvSpPr>
            <p:spPr>
              <a:xfrm>
                <a:off x="3813485" y="1738120"/>
                <a:ext cx="90922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Advancements</a:t>
                </a:r>
              </a:p>
            </p:txBody>
          </p:sp>
          <p:pic>
            <p:nvPicPr>
              <p:cNvPr id="22" name="Graphic 21" descr="Doctor male with solid fill">
                <a:extLst>
                  <a:ext uri="{FF2B5EF4-FFF2-40B4-BE49-F238E27FC236}">
                    <a16:creationId xmlns:a16="http://schemas.microsoft.com/office/drawing/2014/main" id="{2835074A-1DDE-345E-11FF-BD36286CF9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8119" y="1053548"/>
                <a:ext cx="779956" cy="779956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F0F7327-B6E1-2E52-D0C7-4BC8B80AC30D}"/>
              </a:ext>
            </a:extLst>
          </p:cNvPr>
          <p:cNvGrpSpPr/>
          <p:nvPr/>
        </p:nvGrpSpPr>
        <p:grpSpPr>
          <a:xfrm>
            <a:off x="-2891180" y="-1290934"/>
            <a:ext cx="2172191" cy="926197"/>
            <a:chOff x="3872477" y="755581"/>
            <a:chExt cx="2172191" cy="92619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220C0C-E6C2-658F-3FD6-814AF9A3A243}"/>
                </a:ext>
              </a:extLst>
            </p:cNvPr>
            <p:cNvCxnSpPr/>
            <p:nvPr/>
          </p:nvCxnSpPr>
          <p:spPr>
            <a:xfrm>
              <a:off x="3981665" y="1063358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A3A1FFB-73D6-2B83-5CE9-EEB1F2BD70F5}"/>
                </a:ext>
              </a:extLst>
            </p:cNvPr>
            <p:cNvSpPr txBox="1"/>
            <p:nvPr/>
          </p:nvSpPr>
          <p:spPr>
            <a:xfrm>
              <a:off x="3876837" y="755581"/>
              <a:ext cx="114294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*Diagnostics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262FB27-9FEE-AB36-3E8F-720A22918FC9}"/>
                </a:ext>
              </a:extLst>
            </p:cNvPr>
            <p:cNvCxnSpPr/>
            <p:nvPr/>
          </p:nvCxnSpPr>
          <p:spPr>
            <a:xfrm>
              <a:off x="3994888" y="1346242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8C91DB7-C8EF-98FD-3583-D0F3705110D3}"/>
                </a:ext>
              </a:extLst>
            </p:cNvPr>
            <p:cNvCxnSpPr/>
            <p:nvPr/>
          </p:nvCxnSpPr>
          <p:spPr>
            <a:xfrm>
              <a:off x="3981665" y="1625926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EC415B-1E3B-9C8C-92E1-4441E3900FCB}"/>
                </a:ext>
              </a:extLst>
            </p:cNvPr>
            <p:cNvSpPr txBox="1"/>
            <p:nvPr/>
          </p:nvSpPr>
          <p:spPr>
            <a:xfrm>
              <a:off x="3876837" y="1086255"/>
              <a:ext cx="10841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*Treatment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EE4F24-C889-90D0-E257-6B854DE3D4CB}"/>
                </a:ext>
              </a:extLst>
            </p:cNvPr>
            <p:cNvSpPr txBox="1"/>
            <p:nvPr/>
          </p:nvSpPr>
          <p:spPr>
            <a:xfrm>
              <a:off x="3872477" y="1374001"/>
              <a:ext cx="17058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*Patient Management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A2A8503-DFF6-A1DC-B85F-F0E17835185A}"/>
              </a:ext>
            </a:extLst>
          </p:cNvPr>
          <p:cNvGrpSpPr/>
          <p:nvPr/>
        </p:nvGrpSpPr>
        <p:grpSpPr>
          <a:xfrm>
            <a:off x="7226631" y="3415602"/>
            <a:ext cx="1807344" cy="1184569"/>
            <a:chOff x="7226631" y="3415602"/>
            <a:chExt cx="1807344" cy="1184569"/>
          </a:xfrm>
        </p:grpSpPr>
        <p:pic>
          <p:nvPicPr>
            <p:cNvPr id="16" name="Graphic 15" descr="Inpatient outline">
              <a:extLst>
                <a:ext uri="{FF2B5EF4-FFF2-40B4-BE49-F238E27FC236}">
                  <a16:creationId xmlns:a16="http://schemas.microsoft.com/office/drawing/2014/main" id="{4B2B297D-B1AB-7CD2-B163-4BB8F6B09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14" name="Graphic 13" descr="Cloud Computing outline">
              <a:extLst>
                <a:ext uri="{FF2B5EF4-FFF2-40B4-BE49-F238E27FC236}">
                  <a16:creationId xmlns:a16="http://schemas.microsoft.com/office/drawing/2014/main" id="{AC42EB9A-FD30-19D9-CE00-5CF27B38A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36D49ED-674A-3EB6-9CB2-C40F23BF69A1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5355398-3ED7-A6F7-4D9D-D9E1D2AD5BE2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B6013BE-C582-F924-CBAB-0B2A3F3B7A0B}"/>
              </a:ext>
            </a:extLst>
          </p:cNvPr>
          <p:cNvGrpSpPr/>
          <p:nvPr/>
        </p:nvGrpSpPr>
        <p:grpSpPr>
          <a:xfrm>
            <a:off x="14130152" y="0"/>
            <a:ext cx="1103187" cy="1068903"/>
            <a:chOff x="6785923" y="1964042"/>
            <a:chExt cx="1103187" cy="106890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E72E2A6-496B-DBEB-7189-49BDDD9B68A6}"/>
                </a:ext>
              </a:extLst>
            </p:cNvPr>
            <p:cNvSpPr/>
            <p:nvPr/>
          </p:nvSpPr>
          <p:spPr>
            <a:xfrm>
              <a:off x="6793539" y="1964042"/>
              <a:ext cx="1068903" cy="1068903"/>
            </a:xfrm>
            <a:prstGeom prst="ellipse">
              <a:avLst/>
            </a:prstGeom>
            <a:solidFill>
              <a:srgbClr val="F6B3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BC4DD16-F820-8707-4258-E27C036DD33C}"/>
                </a:ext>
              </a:extLst>
            </p:cNvPr>
            <p:cNvGrpSpPr/>
            <p:nvPr/>
          </p:nvGrpSpPr>
          <p:grpSpPr>
            <a:xfrm>
              <a:off x="6785923" y="1964042"/>
              <a:ext cx="1103187" cy="886479"/>
              <a:chOff x="6984736" y="2011737"/>
              <a:chExt cx="1103187" cy="886479"/>
            </a:xfrm>
          </p:grpSpPr>
          <p:pic>
            <p:nvPicPr>
              <p:cNvPr id="27" name="Graphic 26" descr="Programmer male with solid fill">
                <a:extLst>
                  <a:ext uri="{FF2B5EF4-FFF2-40B4-BE49-F238E27FC236}">
                    <a16:creationId xmlns:a16="http://schemas.microsoft.com/office/drawing/2014/main" id="{54E0FE62-A9A4-9A9A-789C-E260E778A5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208041" y="2011737"/>
                <a:ext cx="682413" cy="682413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9B445DD-3231-E59B-3467-430936FFEDCA}"/>
                  </a:ext>
                </a:extLst>
              </p:cNvPr>
              <p:cNvSpPr txBox="1"/>
              <p:nvPr/>
            </p:nvSpPr>
            <p:spPr>
              <a:xfrm>
                <a:off x="6984736" y="2644300"/>
                <a:ext cx="11031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Device Modification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EE29997-9F4E-478D-A125-22009D4930C7}"/>
              </a:ext>
            </a:extLst>
          </p:cNvPr>
          <p:cNvGrpSpPr/>
          <p:nvPr/>
        </p:nvGrpSpPr>
        <p:grpSpPr>
          <a:xfrm>
            <a:off x="11897646" y="33429"/>
            <a:ext cx="2240122" cy="648984"/>
            <a:chOff x="4553417" y="1997471"/>
            <a:chExt cx="2240122" cy="648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3E65B48-5750-C754-344F-50D71241D943}"/>
                </a:ext>
              </a:extLst>
            </p:cNvPr>
            <p:cNvCxnSpPr/>
            <p:nvPr/>
          </p:nvCxnSpPr>
          <p:spPr>
            <a:xfrm>
              <a:off x="4553417" y="2305248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A6416C6-E80B-D7BD-77A0-BC5DF6145E3D}"/>
                </a:ext>
              </a:extLst>
            </p:cNvPr>
            <p:cNvSpPr txBox="1"/>
            <p:nvPr/>
          </p:nvSpPr>
          <p:spPr>
            <a:xfrm>
              <a:off x="4907115" y="1997471"/>
              <a:ext cx="186928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*Rapid software dev. pace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60821DD-D451-5398-8363-D27C616020CC}"/>
                </a:ext>
              </a:extLst>
            </p:cNvPr>
            <p:cNvCxnSpPr/>
            <p:nvPr/>
          </p:nvCxnSpPr>
          <p:spPr>
            <a:xfrm>
              <a:off x="4553417" y="2646455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B08331-E203-A23C-41E4-991538FF44BC}"/>
                </a:ext>
              </a:extLst>
            </p:cNvPr>
            <p:cNvSpPr txBox="1"/>
            <p:nvPr/>
          </p:nvSpPr>
          <p:spPr>
            <a:xfrm>
              <a:off x="4829008" y="2321962"/>
              <a:ext cx="19645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*Frequent need for updates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09A9DC7-CB05-9A4D-2B94-18F9F8748564}"/>
              </a:ext>
            </a:extLst>
          </p:cNvPr>
          <p:cNvGrpSpPr/>
          <p:nvPr/>
        </p:nvGrpSpPr>
        <p:grpSpPr>
          <a:xfrm>
            <a:off x="412682" y="147042"/>
            <a:ext cx="1843721" cy="1843721"/>
            <a:chOff x="2748808" y="3100181"/>
            <a:chExt cx="1068903" cy="106890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245B058-1871-8392-2990-984B7C01298D}"/>
                </a:ext>
              </a:extLst>
            </p:cNvPr>
            <p:cNvSpPr/>
            <p:nvPr/>
          </p:nvSpPr>
          <p:spPr>
            <a:xfrm>
              <a:off x="2748808" y="3100181"/>
              <a:ext cx="1068903" cy="10689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78B75AA-DE0E-D8C7-7B75-778F218DC92F}"/>
                </a:ext>
              </a:extLst>
            </p:cNvPr>
            <p:cNvGrpSpPr/>
            <p:nvPr/>
          </p:nvGrpSpPr>
          <p:grpSpPr>
            <a:xfrm>
              <a:off x="2885476" y="3144349"/>
              <a:ext cx="781636" cy="960071"/>
              <a:chOff x="4913564" y="3079350"/>
              <a:chExt cx="781636" cy="960071"/>
            </a:xfrm>
          </p:grpSpPr>
          <p:pic>
            <p:nvPicPr>
              <p:cNvPr id="52" name="Graphic 51" descr="Route (Two Pins With A Path) with solid fill">
                <a:extLst>
                  <a:ext uri="{FF2B5EF4-FFF2-40B4-BE49-F238E27FC236}">
                    <a16:creationId xmlns:a16="http://schemas.microsoft.com/office/drawing/2014/main" id="{0241EC08-B363-03FE-2EE3-F00E5F2A16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13564" y="3079350"/>
                <a:ext cx="781636" cy="781636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8BF8550-94AA-5A9B-2A2F-0833C510C430}"/>
                  </a:ext>
                </a:extLst>
              </p:cNvPr>
              <p:cNvSpPr txBox="1"/>
              <p:nvPr/>
            </p:nvSpPr>
            <p:spPr>
              <a:xfrm>
                <a:off x="5088546" y="3771769"/>
                <a:ext cx="454636" cy="2676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PCCP</a:t>
                </a:r>
              </a:p>
            </p:txBody>
          </p:sp>
        </p:grpSp>
      </p:grp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1FE06915-415D-8A4D-F1CC-1FCEAEBE2515}"/>
              </a:ext>
            </a:extLst>
          </p:cNvPr>
          <p:cNvCxnSpPr>
            <a:cxnSpLocks/>
          </p:cNvCxnSpPr>
          <p:nvPr/>
        </p:nvCxnSpPr>
        <p:spPr>
          <a:xfrm flipH="1">
            <a:off x="2646839" y="1195004"/>
            <a:ext cx="582798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52B971D-BB44-40F9-B4A1-96774B773DE0}"/>
              </a:ext>
            </a:extLst>
          </p:cNvPr>
          <p:cNvSpPr txBox="1"/>
          <p:nvPr/>
        </p:nvSpPr>
        <p:spPr>
          <a:xfrm>
            <a:off x="2533772" y="550876"/>
            <a:ext cx="5941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1"/>
                </a:solidFill>
                <a:latin typeface="Trade Gothic Next Heavy" panose="020B0903040303020004" pitchFamily="34" charset="0"/>
              </a:rPr>
              <a:t>Predetermined Change Control Plan</a:t>
            </a:r>
          </a:p>
        </p:txBody>
      </p:sp>
      <p:pic>
        <p:nvPicPr>
          <p:cNvPr id="36" name="Graphic 35" descr="Blueprint with solid fill">
            <a:extLst>
              <a:ext uri="{FF2B5EF4-FFF2-40B4-BE49-F238E27FC236}">
                <a16:creationId xmlns:a16="http://schemas.microsoft.com/office/drawing/2014/main" id="{76475355-C448-B1A1-7DA8-2A2B7E3DA5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794144" y="4229100"/>
            <a:ext cx="914400" cy="91440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BC67559F-EB6E-2000-1FB7-0DC1925C57DE}"/>
              </a:ext>
            </a:extLst>
          </p:cNvPr>
          <p:cNvGrpSpPr/>
          <p:nvPr/>
        </p:nvGrpSpPr>
        <p:grpSpPr>
          <a:xfrm>
            <a:off x="1538514" y="2154783"/>
            <a:ext cx="1698172" cy="2137611"/>
            <a:chOff x="1538514" y="2154783"/>
            <a:chExt cx="1698172" cy="2137611"/>
          </a:xfrm>
        </p:grpSpPr>
        <p:sp>
          <p:nvSpPr>
            <p:cNvPr id="49" name="Rectangle: Top Corners Rounded 48">
              <a:extLst>
                <a:ext uri="{FF2B5EF4-FFF2-40B4-BE49-F238E27FC236}">
                  <a16:creationId xmlns:a16="http://schemas.microsoft.com/office/drawing/2014/main" id="{47835F56-36C9-ED34-369D-2C25A9EC1BAB}"/>
                </a:ext>
              </a:extLst>
            </p:cNvPr>
            <p:cNvSpPr/>
            <p:nvPr/>
          </p:nvSpPr>
          <p:spPr>
            <a:xfrm>
              <a:off x="1538514" y="2154783"/>
              <a:ext cx="1698172" cy="997955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9E2CBCA-70B0-BDAD-CECE-20688F953191}"/>
                </a:ext>
              </a:extLst>
            </p:cNvPr>
            <p:cNvGrpSpPr/>
            <p:nvPr/>
          </p:nvGrpSpPr>
          <p:grpSpPr>
            <a:xfrm>
              <a:off x="1958335" y="2206808"/>
              <a:ext cx="935786" cy="935786"/>
              <a:chOff x="6898775" y="1343144"/>
              <a:chExt cx="1102313" cy="1102313"/>
            </a:xfrm>
            <a:solidFill>
              <a:schemeClr val="bg1"/>
            </a:solidFill>
          </p:grpSpPr>
          <p:pic>
            <p:nvPicPr>
              <p:cNvPr id="21" name="Graphic 20" descr="Cloud Computing outline">
                <a:extLst>
                  <a:ext uri="{FF2B5EF4-FFF2-40B4-BE49-F238E27FC236}">
                    <a16:creationId xmlns:a16="http://schemas.microsoft.com/office/drawing/2014/main" id="{C0CEFC26-B79B-97F1-F0A7-FE335FA7F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6898775" y="1343144"/>
                <a:ext cx="1102313" cy="1102313"/>
              </a:xfrm>
              <a:prstGeom prst="rect">
                <a:avLst/>
              </a:prstGeom>
            </p:spPr>
          </p:pic>
          <p:pic>
            <p:nvPicPr>
              <p:cNvPr id="28" name="Graphic 27" descr="Heart with pulse with solid fill">
                <a:extLst>
                  <a:ext uri="{FF2B5EF4-FFF2-40B4-BE49-F238E27FC236}">
                    <a16:creationId xmlns:a16="http://schemas.microsoft.com/office/drawing/2014/main" id="{29A9A62F-A026-B5C9-FD83-D404FE7B38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060313" y="1846999"/>
                <a:ext cx="394029" cy="394029"/>
              </a:xfrm>
              <a:prstGeom prst="rect">
                <a:avLst/>
              </a:prstGeom>
            </p:spPr>
          </p:pic>
        </p:grp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11ED897-593E-4B53-85A5-54A64F87AF9A}"/>
                </a:ext>
              </a:extLst>
            </p:cNvPr>
            <p:cNvSpPr/>
            <p:nvPr/>
          </p:nvSpPr>
          <p:spPr>
            <a:xfrm>
              <a:off x="1538514" y="3152738"/>
              <a:ext cx="1698172" cy="1139656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CBCED6A-D8CC-E743-67E5-4B8278DF83B2}"/>
                </a:ext>
              </a:extLst>
            </p:cNvPr>
            <p:cNvSpPr txBox="1"/>
            <p:nvPr/>
          </p:nvSpPr>
          <p:spPr>
            <a:xfrm>
              <a:off x="1613189" y="3353234"/>
              <a:ext cx="154882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Specific planned </a:t>
              </a:r>
            </a:p>
            <a:p>
              <a:pPr algn="ctr"/>
              <a:r>
                <a:rPr lang="en-US">
                  <a:solidFill>
                    <a:schemeClr val="accent1"/>
                  </a:solidFill>
                </a:rPr>
                <a:t>changes to the </a:t>
              </a:r>
            </a:p>
            <a:p>
              <a:pPr algn="ctr"/>
              <a:r>
                <a:rPr lang="en-US">
                  <a:solidFill>
                    <a:schemeClr val="accent1"/>
                  </a:solidFill>
                </a:rPr>
                <a:t>medical device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BE059DE-3642-FE34-94F2-B4AE1C32B32A}"/>
              </a:ext>
            </a:extLst>
          </p:cNvPr>
          <p:cNvGrpSpPr/>
          <p:nvPr/>
        </p:nvGrpSpPr>
        <p:grpSpPr>
          <a:xfrm>
            <a:off x="3408524" y="2144639"/>
            <a:ext cx="1739417" cy="2177650"/>
            <a:chOff x="3408524" y="2144639"/>
            <a:chExt cx="1739417" cy="2177650"/>
          </a:xfrm>
        </p:grpSpPr>
        <p:sp>
          <p:nvSpPr>
            <p:cNvPr id="54" name="Rectangle: Top Corners Rounded 53">
              <a:extLst>
                <a:ext uri="{FF2B5EF4-FFF2-40B4-BE49-F238E27FC236}">
                  <a16:creationId xmlns:a16="http://schemas.microsoft.com/office/drawing/2014/main" id="{4739BA80-CED9-1EE5-6C8A-9B8865A79B99}"/>
                </a:ext>
              </a:extLst>
            </p:cNvPr>
            <p:cNvSpPr/>
            <p:nvPr/>
          </p:nvSpPr>
          <p:spPr>
            <a:xfrm>
              <a:off x="3408524" y="2144639"/>
              <a:ext cx="1698172" cy="997955"/>
            </a:xfrm>
            <a:prstGeom prst="round2Same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3FA4ED9-4F1C-DF39-8E5C-BBFB86B7446C}"/>
                </a:ext>
              </a:extLst>
            </p:cNvPr>
            <p:cNvSpPr/>
            <p:nvPr/>
          </p:nvSpPr>
          <p:spPr>
            <a:xfrm>
              <a:off x="3408524" y="3142594"/>
              <a:ext cx="1698172" cy="1161826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Graphic 31" descr="Playbook with solid fill">
              <a:extLst>
                <a:ext uri="{FF2B5EF4-FFF2-40B4-BE49-F238E27FC236}">
                  <a16:creationId xmlns:a16="http://schemas.microsoft.com/office/drawing/2014/main" id="{C25C9107-B6D9-D5C2-E2B9-6D49FB10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3800410" y="2192960"/>
              <a:ext cx="914400" cy="914400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C59167B-CC19-EE38-5CBE-7F444B8ECFAC}"/>
                </a:ext>
              </a:extLst>
            </p:cNvPr>
            <p:cNvSpPr txBox="1"/>
            <p:nvPr/>
          </p:nvSpPr>
          <p:spPr>
            <a:xfrm>
              <a:off x="3411568" y="3152738"/>
              <a:ext cx="1736373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accent5"/>
                  </a:solidFill>
                </a:rPr>
                <a:t>Plan/protocol for</a:t>
              </a:r>
            </a:p>
            <a:p>
              <a:pPr algn="ctr"/>
              <a:r>
                <a:rPr lang="en-US">
                  <a:solidFill>
                    <a:schemeClr val="accent5"/>
                  </a:solidFill>
                </a:rPr>
                <a:t>implementing</a:t>
              </a:r>
            </a:p>
            <a:p>
              <a:pPr algn="ctr"/>
              <a:r>
                <a:rPr lang="en-US">
                  <a:solidFill>
                    <a:schemeClr val="accent5"/>
                  </a:solidFill>
                </a:rPr>
                <a:t>change – with</a:t>
              </a:r>
            </a:p>
            <a:p>
              <a:pPr algn="ctr"/>
              <a:r>
                <a:rPr lang="en-US">
                  <a:solidFill>
                    <a:schemeClr val="accent5"/>
                  </a:solidFill>
                </a:rPr>
                <a:t>predefined </a:t>
              </a:r>
            </a:p>
            <a:p>
              <a:pPr algn="ctr"/>
              <a:r>
                <a:rPr lang="en-US">
                  <a:solidFill>
                    <a:schemeClr val="accent5"/>
                  </a:solidFill>
                </a:rPr>
                <a:t>acceptance criteria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48D20E8-91B7-ECF4-1D31-037D2F78463C}"/>
              </a:ext>
            </a:extLst>
          </p:cNvPr>
          <p:cNvGrpSpPr/>
          <p:nvPr/>
        </p:nvGrpSpPr>
        <p:grpSpPr>
          <a:xfrm>
            <a:off x="5325674" y="2154783"/>
            <a:ext cx="1698172" cy="2159781"/>
            <a:chOff x="5325674" y="2154783"/>
            <a:chExt cx="1698172" cy="2159781"/>
          </a:xfrm>
        </p:grpSpPr>
        <p:sp>
          <p:nvSpPr>
            <p:cNvPr id="61" name="Rectangle: Top Corners Rounded 60">
              <a:extLst>
                <a:ext uri="{FF2B5EF4-FFF2-40B4-BE49-F238E27FC236}">
                  <a16:creationId xmlns:a16="http://schemas.microsoft.com/office/drawing/2014/main" id="{6E505698-C309-2A7B-7291-C781245FFC51}"/>
                </a:ext>
              </a:extLst>
            </p:cNvPr>
            <p:cNvSpPr/>
            <p:nvPr/>
          </p:nvSpPr>
          <p:spPr>
            <a:xfrm>
              <a:off x="5325674" y="2154783"/>
              <a:ext cx="1698172" cy="997955"/>
            </a:xfrm>
            <a:prstGeom prst="round2SameRect">
              <a:avLst/>
            </a:prstGeom>
            <a:solidFill>
              <a:srgbClr val="0044AD"/>
            </a:solidFill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85B2733-EF66-FBC6-ED95-E36893F9231A}"/>
                </a:ext>
              </a:extLst>
            </p:cNvPr>
            <p:cNvSpPr/>
            <p:nvPr/>
          </p:nvSpPr>
          <p:spPr>
            <a:xfrm>
              <a:off x="5325674" y="3152738"/>
              <a:ext cx="1698172" cy="1161826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BBAE530-7A35-9EDE-5FED-9BBD21794252}"/>
                </a:ext>
              </a:extLst>
            </p:cNvPr>
            <p:cNvSpPr txBox="1"/>
            <p:nvPr/>
          </p:nvSpPr>
          <p:spPr>
            <a:xfrm>
              <a:off x="5504297" y="3282060"/>
              <a:ext cx="135966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rgbClr val="0070C0"/>
                  </a:solidFill>
                </a:rPr>
                <a:t>Assessment of</a:t>
              </a:r>
            </a:p>
            <a:p>
              <a:pPr algn="ctr"/>
              <a:r>
                <a:rPr lang="en-US">
                  <a:solidFill>
                    <a:srgbClr val="0070C0"/>
                  </a:solidFill>
                </a:rPr>
                <a:t>impacts from</a:t>
              </a:r>
            </a:p>
            <a:p>
              <a:pPr algn="ctr"/>
              <a:r>
                <a:rPr lang="en-US">
                  <a:solidFill>
                    <a:srgbClr val="0070C0"/>
                  </a:solidFill>
                </a:rPr>
                <a:t>those changes</a:t>
              </a:r>
            </a:p>
          </p:txBody>
        </p:sp>
        <p:pic>
          <p:nvPicPr>
            <p:cNvPr id="42" name="Graphic 41" descr="Checklist with solid fill">
              <a:extLst>
                <a:ext uri="{FF2B5EF4-FFF2-40B4-BE49-F238E27FC236}">
                  <a16:creationId xmlns:a16="http://schemas.microsoft.com/office/drawing/2014/main" id="{6F07954C-DD27-4560-91B2-7E8B59575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5717560" y="218641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87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A81EB-252E-1E75-295C-280920F7F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6673F9FC-5D9F-94CB-716A-F413B31899C5}"/>
              </a:ext>
            </a:extLst>
          </p:cNvPr>
          <p:cNvGrpSpPr/>
          <p:nvPr/>
        </p:nvGrpSpPr>
        <p:grpSpPr>
          <a:xfrm>
            <a:off x="-4014849" y="-1320723"/>
            <a:ext cx="1068903" cy="1068903"/>
            <a:chOff x="2320955" y="1409497"/>
            <a:chExt cx="1068903" cy="106890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78C2DB1-8A8D-32EC-EF98-5418A73872D2}"/>
                </a:ext>
              </a:extLst>
            </p:cNvPr>
            <p:cNvSpPr/>
            <p:nvPr/>
          </p:nvSpPr>
          <p:spPr>
            <a:xfrm>
              <a:off x="2320955" y="1409497"/>
              <a:ext cx="1068903" cy="1068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17CF012-8198-EA34-3A2E-94569BEE79D6}"/>
                </a:ext>
              </a:extLst>
            </p:cNvPr>
            <p:cNvGrpSpPr/>
            <p:nvPr/>
          </p:nvGrpSpPr>
          <p:grpSpPr>
            <a:xfrm>
              <a:off x="2399039" y="1439286"/>
              <a:ext cx="909223" cy="946182"/>
              <a:chOff x="3813485" y="1053548"/>
              <a:chExt cx="909223" cy="94618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949E9A-DAB5-5E22-A5F9-002E0C5F6716}"/>
                  </a:ext>
                </a:extLst>
              </p:cNvPr>
              <p:cNvSpPr txBox="1"/>
              <p:nvPr/>
            </p:nvSpPr>
            <p:spPr>
              <a:xfrm>
                <a:off x="3813485" y="1738120"/>
                <a:ext cx="90922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Advancements</a:t>
                </a:r>
              </a:p>
            </p:txBody>
          </p:sp>
          <p:pic>
            <p:nvPicPr>
              <p:cNvPr id="22" name="Graphic 21" descr="Doctor male with solid fill">
                <a:extLst>
                  <a:ext uri="{FF2B5EF4-FFF2-40B4-BE49-F238E27FC236}">
                    <a16:creationId xmlns:a16="http://schemas.microsoft.com/office/drawing/2014/main" id="{15A169C0-DCCE-E502-35A4-2D8779551F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78119" y="1053548"/>
                <a:ext cx="779956" cy="779956"/>
              </a:xfrm>
              <a:prstGeom prst="rect">
                <a:avLst/>
              </a:prstGeom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7A67823-8F9C-8B21-A2F1-06EC09890399}"/>
              </a:ext>
            </a:extLst>
          </p:cNvPr>
          <p:cNvGrpSpPr/>
          <p:nvPr/>
        </p:nvGrpSpPr>
        <p:grpSpPr>
          <a:xfrm>
            <a:off x="-2891180" y="-1290934"/>
            <a:ext cx="2172191" cy="926197"/>
            <a:chOff x="3872477" y="755581"/>
            <a:chExt cx="2172191" cy="92619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184218D-A1B2-7563-CE00-CF5DFD77B905}"/>
                </a:ext>
              </a:extLst>
            </p:cNvPr>
            <p:cNvCxnSpPr/>
            <p:nvPr/>
          </p:nvCxnSpPr>
          <p:spPr>
            <a:xfrm>
              <a:off x="3981665" y="1063358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56ADC4-4A5A-F637-3A89-02772DBABE1A}"/>
                </a:ext>
              </a:extLst>
            </p:cNvPr>
            <p:cNvSpPr txBox="1"/>
            <p:nvPr/>
          </p:nvSpPr>
          <p:spPr>
            <a:xfrm>
              <a:off x="3876837" y="755581"/>
              <a:ext cx="114294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*Diagnostics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DD673E7-DF77-03DE-F5AA-CA8C4ADD783E}"/>
                </a:ext>
              </a:extLst>
            </p:cNvPr>
            <p:cNvCxnSpPr/>
            <p:nvPr/>
          </p:nvCxnSpPr>
          <p:spPr>
            <a:xfrm>
              <a:off x="3994888" y="1346242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BC03656-EF64-5F01-1255-840A678525D9}"/>
                </a:ext>
              </a:extLst>
            </p:cNvPr>
            <p:cNvCxnSpPr/>
            <p:nvPr/>
          </p:nvCxnSpPr>
          <p:spPr>
            <a:xfrm>
              <a:off x="3981665" y="1625926"/>
              <a:ext cx="2049780" cy="0"/>
            </a:xfrm>
            <a:prstGeom prst="line">
              <a:avLst/>
            </a:prstGeom>
            <a:ln w="19050"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056C3D-36C9-ECEB-455E-993A7568F03E}"/>
                </a:ext>
              </a:extLst>
            </p:cNvPr>
            <p:cNvSpPr txBox="1"/>
            <p:nvPr/>
          </p:nvSpPr>
          <p:spPr>
            <a:xfrm>
              <a:off x="3876837" y="1086255"/>
              <a:ext cx="10841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*Treatment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EA56D6A-B8FF-5909-ACE5-B4F26C04C32D}"/>
                </a:ext>
              </a:extLst>
            </p:cNvPr>
            <p:cNvSpPr txBox="1"/>
            <p:nvPr/>
          </p:nvSpPr>
          <p:spPr>
            <a:xfrm>
              <a:off x="3872477" y="1374001"/>
              <a:ext cx="170583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*Patient Management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69D0D3A-6F11-98EA-A022-5341486B8BBC}"/>
              </a:ext>
            </a:extLst>
          </p:cNvPr>
          <p:cNvGrpSpPr/>
          <p:nvPr/>
        </p:nvGrpSpPr>
        <p:grpSpPr>
          <a:xfrm>
            <a:off x="7226631" y="3415602"/>
            <a:ext cx="1807344" cy="1184569"/>
            <a:chOff x="7226631" y="3415602"/>
            <a:chExt cx="1807344" cy="1184569"/>
          </a:xfrm>
        </p:grpSpPr>
        <p:pic>
          <p:nvPicPr>
            <p:cNvPr id="16" name="Graphic 15" descr="Inpatient outline">
              <a:extLst>
                <a:ext uri="{FF2B5EF4-FFF2-40B4-BE49-F238E27FC236}">
                  <a16:creationId xmlns:a16="http://schemas.microsoft.com/office/drawing/2014/main" id="{249636FA-94E4-551D-FA56-1A1E34947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14" name="Graphic 13" descr="Cloud Computing outline">
              <a:extLst>
                <a:ext uri="{FF2B5EF4-FFF2-40B4-BE49-F238E27FC236}">
                  <a16:creationId xmlns:a16="http://schemas.microsoft.com/office/drawing/2014/main" id="{1D3C3F25-8F85-6F5F-50A5-0A795AEE4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207E8D-E6E8-9150-0D20-239A590FE285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AD3A24-6B9E-53FE-1801-8105E7540169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3C4A77F-82A4-EB98-6BB7-6290068BBEDB}"/>
              </a:ext>
            </a:extLst>
          </p:cNvPr>
          <p:cNvGrpSpPr/>
          <p:nvPr/>
        </p:nvGrpSpPr>
        <p:grpSpPr>
          <a:xfrm>
            <a:off x="14130152" y="0"/>
            <a:ext cx="1103187" cy="1068903"/>
            <a:chOff x="6785923" y="1964042"/>
            <a:chExt cx="1103187" cy="1068903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E4F780D-5A03-F1B6-F538-83D6082F6894}"/>
                </a:ext>
              </a:extLst>
            </p:cNvPr>
            <p:cNvSpPr/>
            <p:nvPr/>
          </p:nvSpPr>
          <p:spPr>
            <a:xfrm>
              <a:off x="6793539" y="1964042"/>
              <a:ext cx="1068903" cy="1068903"/>
            </a:xfrm>
            <a:prstGeom prst="ellipse">
              <a:avLst/>
            </a:prstGeom>
            <a:solidFill>
              <a:srgbClr val="F6B3C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36AFCAF-0191-BE15-32FE-11CB1475937F}"/>
                </a:ext>
              </a:extLst>
            </p:cNvPr>
            <p:cNvGrpSpPr/>
            <p:nvPr/>
          </p:nvGrpSpPr>
          <p:grpSpPr>
            <a:xfrm>
              <a:off x="6785923" y="1964042"/>
              <a:ext cx="1103187" cy="886479"/>
              <a:chOff x="6984736" y="2011737"/>
              <a:chExt cx="1103187" cy="886479"/>
            </a:xfrm>
          </p:grpSpPr>
          <p:pic>
            <p:nvPicPr>
              <p:cNvPr id="27" name="Graphic 26" descr="Programmer male with solid fill">
                <a:extLst>
                  <a:ext uri="{FF2B5EF4-FFF2-40B4-BE49-F238E27FC236}">
                    <a16:creationId xmlns:a16="http://schemas.microsoft.com/office/drawing/2014/main" id="{2F2F109A-882E-029E-0B90-B960E3224C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208041" y="2011737"/>
                <a:ext cx="682413" cy="682413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412B44C-C863-6A0B-23CC-4F93ED4B11BE}"/>
                  </a:ext>
                </a:extLst>
              </p:cNvPr>
              <p:cNvSpPr txBox="1"/>
              <p:nvPr/>
            </p:nvSpPr>
            <p:spPr>
              <a:xfrm>
                <a:off x="6984736" y="2644300"/>
                <a:ext cx="110318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Device Modification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5693C8-14DC-03A4-5683-3BCECA30CC8B}"/>
              </a:ext>
            </a:extLst>
          </p:cNvPr>
          <p:cNvGrpSpPr/>
          <p:nvPr/>
        </p:nvGrpSpPr>
        <p:grpSpPr>
          <a:xfrm>
            <a:off x="11897646" y="33429"/>
            <a:ext cx="2240122" cy="648984"/>
            <a:chOff x="4553417" y="1997471"/>
            <a:chExt cx="2240122" cy="648984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40CF9DB-B514-678E-3715-4B5EFFAA08B0}"/>
                </a:ext>
              </a:extLst>
            </p:cNvPr>
            <p:cNvCxnSpPr/>
            <p:nvPr/>
          </p:nvCxnSpPr>
          <p:spPr>
            <a:xfrm>
              <a:off x="4553417" y="2305248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38A1B8C-9194-59A8-C8BE-EA5BC036C821}"/>
                </a:ext>
              </a:extLst>
            </p:cNvPr>
            <p:cNvSpPr txBox="1"/>
            <p:nvPr/>
          </p:nvSpPr>
          <p:spPr>
            <a:xfrm>
              <a:off x="4907115" y="1997471"/>
              <a:ext cx="186928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*Rapid software dev. pace</a:t>
              </a:r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6728AAE-F53B-A504-A768-697EDCCAE2AA}"/>
                </a:ext>
              </a:extLst>
            </p:cNvPr>
            <p:cNvCxnSpPr/>
            <p:nvPr/>
          </p:nvCxnSpPr>
          <p:spPr>
            <a:xfrm>
              <a:off x="4553417" y="2646455"/>
              <a:ext cx="2049780" cy="0"/>
            </a:xfrm>
            <a:prstGeom prst="line">
              <a:avLst/>
            </a:prstGeom>
            <a:ln w="19050">
              <a:solidFill>
                <a:srgbClr val="F6B3C5"/>
              </a:solidFill>
              <a:prstDash val="sysDash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FBF2B49-49FB-2818-77A3-E3EAE1ACF495}"/>
                </a:ext>
              </a:extLst>
            </p:cNvPr>
            <p:cNvSpPr txBox="1"/>
            <p:nvPr/>
          </p:nvSpPr>
          <p:spPr>
            <a:xfrm>
              <a:off x="4829008" y="2321962"/>
              <a:ext cx="196453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>
                  <a:latin typeface="Trade Gothic Next Cond" panose="020B0506040303020004" pitchFamily="34" charset="0"/>
                </a:rPr>
                <a:t>*Frequent need for updates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051886B-DB70-3B66-EBC7-7CD5021612D8}"/>
              </a:ext>
            </a:extLst>
          </p:cNvPr>
          <p:cNvGrpSpPr/>
          <p:nvPr/>
        </p:nvGrpSpPr>
        <p:grpSpPr>
          <a:xfrm>
            <a:off x="412682" y="147042"/>
            <a:ext cx="1843721" cy="1843721"/>
            <a:chOff x="2748808" y="3100181"/>
            <a:chExt cx="1068903" cy="106890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AB39CF3-09B7-BB70-B7D3-D82D4D17BF5E}"/>
                </a:ext>
              </a:extLst>
            </p:cNvPr>
            <p:cNvSpPr/>
            <p:nvPr/>
          </p:nvSpPr>
          <p:spPr>
            <a:xfrm>
              <a:off x="2748808" y="3100181"/>
              <a:ext cx="1068903" cy="106890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D35EFB8-F5FC-7247-7407-B3B121C67017}"/>
                </a:ext>
              </a:extLst>
            </p:cNvPr>
            <p:cNvGrpSpPr/>
            <p:nvPr/>
          </p:nvGrpSpPr>
          <p:grpSpPr>
            <a:xfrm>
              <a:off x="2885476" y="3144349"/>
              <a:ext cx="781636" cy="960071"/>
              <a:chOff x="4913564" y="3079350"/>
              <a:chExt cx="781636" cy="960071"/>
            </a:xfrm>
          </p:grpSpPr>
          <p:pic>
            <p:nvPicPr>
              <p:cNvPr id="52" name="Graphic 51" descr="Route (Two Pins With A Path) with solid fill">
                <a:extLst>
                  <a:ext uri="{FF2B5EF4-FFF2-40B4-BE49-F238E27FC236}">
                    <a16:creationId xmlns:a16="http://schemas.microsoft.com/office/drawing/2014/main" id="{D673C446-6581-CAE1-CFA7-6CD3A7060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13564" y="3079350"/>
                <a:ext cx="781636" cy="781636"/>
              </a:xfrm>
              <a:prstGeom prst="rect">
                <a:avLst/>
              </a:prstGeom>
            </p:spPr>
          </p:pic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C54765B-5B1B-68F5-8120-755F71BF08A7}"/>
                  </a:ext>
                </a:extLst>
              </p:cNvPr>
              <p:cNvSpPr txBox="1"/>
              <p:nvPr/>
            </p:nvSpPr>
            <p:spPr>
              <a:xfrm>
                <a:off x="5088546" y="3771769"/>
                <a:ext cx="454636" cy="2676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  <a:latin typeface="Trade Gothic Next Cond" panose="020B0506040303020004" pitchFamily="34" charset="0"/>
                  </a:rPr>
                  <a:t>PCCP</a:t>
                </a:r>
              </a:p>
            </p:txBody>
          </p:sp>
        </p:grpSp>
      </p:grp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90FD7DD-DE44-CAAD-6DDA-724BBF906032}"/>
              </a:ext>
            </a:extLst>
          </p:cNvPr>
          <p:cNvCxnSpPr>
            <a:cxnSpLocks/>
          </p:cNvCxnSpPr>
          <p:nvPr/>
        </p:nvCxnSpPr>
        <p:spPr>
          <a:xfrm flipH="1">
            <a:off x="2646839" y="1195004"/>
            <a:ext cx="5827983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ECBD201-F18F-2B00-A32C-74670937F485}"/>
              </a:ext>
            </a:extLst>
          </p:cNvPr>
          <p:cNvSpPr txBox="1"/>
          <p:nvPr/>
        </p:nvSpPr>
        <p:spPr>
          <a:xfrm>
            <a:off x="2533772" y="550876"/>
            <a:ext cx="59410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1"/>
                </a:solidFill>
                <a:latin typeface="Trade Gothic Next Heavy" panose="020B0903040303020004" pitchFamily="34" charset="0"/>
              </a:rPr>
              <a:t>Predetermined Change Control Plan</a:t>
            </a:r>
          </a:p>
        </p:txBody>
      </p:sp>
      <p:pic>
        <p:nvPicPr>
          <p:cNvPr id="36" name="Graphic 35" descr="Blueprint with solid fill">
            <a:extLst>
              <a:ext uri="{FF2B5EF4-FFF2-40B4-BE49-F238E27FC236}">
                <a16:creationId xmlns:a16="http://schemas.microsoft.com/office/drawing/2014/main" id="{AEE46156-1B6C-4C23-EA65-6EDE3F8BA5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794144" y="4229100"/>
            <a:ext cx="914400" cy="91440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965EB38-B361-A806-1F53-E9F575D197CE}"/>
              </a:ext>
            </a:extLst>
          </p:cNvPr>
          <p:cNvGrpSpPr/>
          <p:nvPr/>
        </p:nvGrpSpPr>
        <p:grpSpPr>
          <a:xfrm>
            <a:off x="2696545" y="1337930"/>
            <a:ext cx="935786" cy="935786"/>
            <a:chOff x="6898775" y="1343144"/>
            <a:chExt cx="1102313" cy="1102313"/>
          </a:xfrm>
          <a:solidFill>
            <a:schemeClr val="accent1"/>
          </a:solidFill>
        </p:grpSpPr>
        <p:pic>
          <p:nvPicPr>
            <p:cNvPr id="21" name="Graphic 20" descr="Cloud Computing outline">
              <a:extLst>
                <a:ext uri="{FF2B5EF4-FFF2-40B4-BE49-F238E27FC236}">
                  <a16:creationId xmlns:a16="http://schemas.microsoft.com/office/drawing/2014/main" id="{2D3496AB-6E6F-485A-CD4F-B59C3B681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898775" y="1343144"/>
              <a:ext cx="1102313" cy="1102313"/>
            </a:xfrm>
            <a:prstGeom prst="rect">
              <a:avLst/>
            </a:prstGeom>
          </p:spPr>
        </p:pic>
        <p:pic>
          <p:nvPicPr>
            <p:cNvPr id="28" name="Graphic 27" descr="Heart with pulse with solid fill">
              <a:extLst>
                <a:ext uri="{FF2B5EF4-FFF2-40B4-BE49-F238E27FC236}">
                  <a16:creationId xmlns:a16="http://schemas.microsoft.com/office/drawing/2014/main" id="{DDB43BF3-CC9A-2E4F-059C-B11F6F008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060313" y="1846999"/>
              <a:ext cx="394029" cy="394029"/>
            </a:xfrm>
            <a:prstGeom prst="rect">
              <a:avLst/>
            </a:prstGeom>
          </p:spPr>
        </p:pic>
      </p:grpSp>
      <p:pic>
        <p:nvPicPr>
          <p:cNvPr id="32" name="Graphic 31" descr="Playbook with solid fill">
            <a:extLst>
              <a:ext uri="{FF2B5EF4-FFF2-40B4-BE49-F238E27FC236}">
                <a16:creationId xmlns:a16="http://schemas.microsoft.com/office/drawing/2014/main" id="{970BD5FB-017E-16E5-3C0F-E31499B876C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027561" y="1348623"/>
            <a:ext cx="914400" cy="914400"/>
          </a:xfrm>
          <a:prstGeom prst="rect">
            <a:avLst/>
          </a:prstGeom>
        </p:spPr>
      </p:pic>
      <p:pic>
        <p:nvPicPr>
          <p:cNvPr id="42" name="Graphic 41" descr="Checklist with solid fill">
            <a:extLst>
              <a:ext uri="{FF2B5EF4-FFF2-40B4-BE49-F238E27FC236}">
                <a16:creationId xmlns:a16="http://schemas.microsoft.com/office/drawing/2014/main" id="{F9BC1E69-B212-A751-CD2D-AADB1428AA4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337190" y="1415330"/>
            <a:ext cx="780987" cy="780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58C727-B391-99DB-06F7-BD195CB8ABB0}"/>
              </a:ext>
            </a:extLst>
          </p:cNvPr>
          <p:cNvSpPr txBox="1"/>
          <p:nvPr/>
        </p:nvSpPr>
        <p:spPr>
          <a:xfrm>
            <a:off x="2589504" y="2263023"/>
            <a:ext cx="594265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Allow manufacturers to gain regulatory authorization for planned updates</a:t>
            </a:r>
          </a:p>
          <a:p>
            <a:r>
              <a:rPr lang="en-US"/>
              <a:t>before they are implemented, while providing assurance that devices</a:t>
            </a:r>
          </a:p>
          <a:p>
            <a:r>
              <a:rPr lang="en-US"/>
              <a:t>remain safe and effective.</a:t>
            </a:r>
          </a:p>
          <a:p>
            <a:endParaRPr lang="en-US"/>
          </a:p>
          <a:p>
            <a:r>
              <a:rPr lang="en-US"/>
              <a:t>OPTIONAL – One way to manage planned changes within a robust QMS</a:t>
            </a:r>
          </a:p>
        </p:txBody>
      </p:sp>
    </p:spTree>
    <p:extLst>
      <p:ext uri="{BB962C8B-B14F-4D97-AF65-F5344CB8AC3E}">
        <p14:creationId xmlns:p14="http://schemas.microsoft.com/office/powerpoint/2010/main" val="16797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24BB-A73C-FDCA-2C7F-9B154C4FD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892C2EC-BE51-91D4-388B-0C9870EBEE9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22"/>
                    </a14:imgEffect>
                    <a14:imgEffect>
                      <a14:saturation sat="1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40" y="846843"/>
            <a:ext cx="6643720" cy="3955446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69866D-D2D6-BFC6-D706-9BB6FA641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84" y="254518"/>
            <a:ext cx="8593493" cy="588623"/>
          </a:xfrm>
        </p:spPr>
        <p:txBody>
          <a:bodyPr/>
          <a:lstStyle/>
          <a:p>
            <a:pPr algn="ctr"/>
            <a:r>
              <a:rPr lang="en-US" sz="2100"/>
              <a:t>Global Evolution of Predetermined Change Control Plans (PCCPs)</a:t>
            </a:r>
            <a:br>
              <a:rPr lang="en-US" sz="2100"/>
            </a:br>
            <a:r>
              <a:rPr lang="en-US" sz="1200"/>
              <a:t>How PCCP concepts, guidance, and change-management frameworks have spread across global regulators</a:t>
            </a:r>
            <a:br>
              <a:rPr lang="en-US" sz="1200"/>
            </a:br>
            <a:r>
              <a:rPr lang="en-US" sz="1200"/>
              <a:t>PCCP = Predetermined Chang Control Plan</a:t>
            </a:r>
            <a:endParaRPr lang="en-US" sz="210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79C6C2-B1A4-4877-2CD8-08ED01DB3D00}"/>
              </a:ext>
            </a:extLst>
          </p:cNvPr>
          <p:cNvGrpSpPr/>
          <p:nvPr/>
        </p:nvGrpSpPr>
        <p:grpSpPr>
          <a:xfrm>
            <a:off x="366217" y="805223"/>
            <a:ext cx="1930527" cy="592326"/>
            <a:chOff x="1781589" y="1376648"/>
            <a:chExt cx="2574036" cy="789768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DE4074EF-37AE-7C03-A769-AB0B9139A6B7}"/>
                </a:ext>
              </a:extLst>
            </p:cNvPr>
            <p:cNvSpPr/>
            <p:nvPr/>
          </p:nvSpPr>
          <p:spPr>
            <a:xfrm>
              <a:off x="1781589" y="1376648"/>
              <a:ext cx="2336694" cy="789768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42E0B5-A8D8-CB13-008F-CFE8D36E91CA}"/>
                </a:ext>
              </a:extLst>
            </p:cNvPr>
            <p:cNvSpPr txBox="1"/>
            <p:nvPr/>
          </p:nvSpPr>
          <p:spPr>
            <a:xfrm>
              <a:off x="2215929" y="1436084"/>
              <a:ext cx="2139696" cy="184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Canada (Health Canada)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25F905-1087-2752-4036-1EE8E695F1C7}"/>
                </a:ext>
              </a:extLst>
            </p:cNvPr>
            <p:cNvSpPr txBox="1"/>
            <p:nvPr/>
          </p:nvSpPr>
          <p:spPr>
            <a:xfrm>
              <a:off x="2222280" y="1692116"/>
              <a:ext cx="1811467" cy="3739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2025: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F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inal PCCP guidance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for machine learning-enabled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medical devices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69A382C-A466-4990-1E0C-A2CA541BC078}"/>
                </a:ext>
              </a:extLst>
            </p:cNvPr>
            <p:cNvGrpSpPr/>
            <p:nvPr/>
          </p:nvGrpSpPr>
          <p:grpSpPr>
            <a:xfrm>
              <a:off x="1822152" y="1428457"/>
              <a:ext cx="365760" cy="365760"/>
              <a:chOff x="1872642" y="1450897"/>
              <a:chExt cx="365760" cy="365760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03572750-66D1-6752-5228-1CDB2DA1AFD7}"/>
                  </a:ext>
                </a:extLst>
              </p:cNvPr>
              <p:cNvSpPr/>
              <p:nvPr/>
            </p:nvSpPr>
            <p:spPr>
              <a:xfrm>
                <a:off x="1872642" y="1450897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pic>
            <p:nvPicPr>
              <p:cNvPr id="65" name="Graphic 64" descr="Maple Leaf with solid fill">
                <a:extLst>
                  <a:ext uri="{FF2B5EF4-FFF2-40B4-BE49-F238E27FC236}">
                    <a16:creationId xmlns:a16="http://schemas.microsoft.com/office/drawing/2014/main" id="{2C273AEA-A517-522E-69FD-9E5C21839C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897265" y="1464447"/>
                <a:ext cx="318664" cy="318664"/>
              </a:xfrm>
              <a:prstGeom prst="rect">
                <a:avLst/>
              </a:prstGeom>
            </p:spPr>
          </p:pic>
        </p:grp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75C150E-0D7E-7378-5D5C-AA6A435F39B2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1242477" y="1397549"/>
            <a:ext cx="1058814" cy="43855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CE534C6-74CF-6208-1841-3B8F4DD65BE6}"/>
              </a:ext>
            </a:extLst>
          </p:cNvPr>
          <p:cNvGrpSpPr/>
          <p:nvPr/>
        </p:nvGrpSpPr>
        <p:grpSpPr>
          <a:xfrm>
            <a:off x="3076851" y="2374276"/>
            <a:ext cx="2374392" cy="579328"/>
            <a:chOff x="5219192" y="3694176"/>
            <a:chExt cx="3165856" cy="772437"/>
          </a:xfrm>
        </p:grpSpPr>
        <p:sp>
          <p:nvSpPr>
            <p:cNvPr id="29" name="Rounded Rectangle 27">
              <a:extLst>
                <a:ext uri="{FF2B5EF4-FFF2-40B4-BE49-F238E27FC236}">
                  <a16:creationId xmlns:a16="http://schemas.microsoft.com/office/drawing/2014/main" id="{508EF1D1-930B-F203-7B60-0ACBB7B875BF}"/>
                </a:ext>
              </a:extLst>
            </p:cNvPr>
            <p:cNvSpPr/>
            <p:nvPr/>
          </p:nvSpPr>
          <p:spPr>
            <a:xfrm>
              <a:off x="5219192" y="3694176"/>
              <a:ext cx="2895706" cy="772437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13F346B-22B3-0E9A-F37B-AC363B9B3269}"/>
                </a:ext>
              </a:extLst>
            </p:cNvPr>
            <p:cNvSpPr txBox="1"/>
            <p:nvPr/>
          </p:nvSpPr>
          <p:spPr>
            <a:xfrm>
              <a:off x="5696712" y="3778647"/>
              <a:ext cx="2688336" cy="184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Joint PCCP </a:t>
              </a:r>
              <a:r>
                <a:rPr lang="en-US" sz="900" b="1" kern="1200">
                  <a:solidFill>
                    <a:srgbClr val="EB1700"/>
                  </a:solidFill>
                  <a:ea typeface="+mn-ea"/>
                  <a:cs typeface="+mn-cs"/>
                </a:rPr>
                <a:t>G</a:t>
              </a: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uiding </a:t>
              </a:r>
              <a:r>
                <a:rPr lang="en-US" sz="900" b="1" kern="1200">
                  <a:solidFill>
                    <a:srgbClr val="EB1700"/>
                  </a:solidFill>
                  <a:ea typeface="+mn-ea"/>
                  <a:cs typeface="+mn-cs"/>
                </a:rPr>
                <a:t>P</a:t>
              </a: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rinciples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F3F9EA0-D18F-D04C-04CC-4E7BB46241D9}"/>
                </a:ext>
              </a:extLst>
            </p:cNvPr>
            <p:cNvSpPr txBox="1"/>
            <p:nvPr/>
          </p:nvSpPr>
          <p:spPr>
            <a:xfrm>
              <a:off x="5636007" y="4027424"/>
              <a:ext cx="2478892" cy="3739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2023: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US FDA + Health Canada + UK MHRA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</a:p>
            <a:p>
              <a:pPr defTabSz="685800">
                <a:lnSpc>
                  <a:spcPct val="90000"/>
                </a:lnSpc>
                <a:buClrTx/>
              </a:pP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    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Five guiding principles for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machine 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defTabSz="685800">
                <a:lnSpc>
                  <a:spcPct val="90000"/>
                </a:lnSpc>
                <a:buClrTx/>
              </a:pP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     learning-enabled devices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C2AD0C8-175D-5DC5-B34D-69A2C13E37CC}"/>
                </a:ext>
              </a:extLst>
            </p:cNvPr>
            <p:cNvGrpSpPr/>
            <p:nvPr/>
          </p:nvGrpSpPr>
          <p:grpSpPr>
            <a:xfrm>
              <a:off x="5285740" y="3761486"/>
              <a:ext cx="365760" cy="365760"/>
              <a:chOff x="5349240" y="3831336"/>
              <a:chExt cx="365760" cy="365760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6622EC5E-90E6-DEA2-E48B-DCF45C9BE1E9}"/>
                  </a:ext>
                </a:extLst>
              </p:cNvPr>
              <p:cNvSpPr/>
              <p:nvPr/>
            </p:nvSpPr>
            <p:spPr>
              <a:xfrm>
                <a:off x="5349240" y="3831336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pic>
            <p:nvPicPr>
              <p:cNvPr id="81" name="Graphic 80" descr="Users with solid fill">
                <a:extLst>
                  <a:ext uri="{FF2B5EF4-FFF2-40B4-BE49-F238E27FC236}">
                    <a16:creationId xmlns:a16="http://schemas.microsoft.com/office/drawing/2014/main" id="{81C707AD-CCE0-B590-542E-679CFBD279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384546" y="3861816"/>
                <a:ext cx="305816" cy="305816"/>
              </a:xfrm>
              <a:prstGeom prst="rect">
                <a:avLst/>
              </a:prstGeom>
            </p:spPr>
          </p:pic>
        </p:grp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E2DC7B9D-2946-DFEC-1B28-E58E7E066FE7}"/>
              </a:ext>
            </a:extLst>
          </p:cNvPr>
          <p:cNvSpPr txBox="1"/>
          <p:nvPr/>
        </p:nvSpPr>
        <p:spPr>
          <a:xfrm>
            <a:off x="2391702" y="2363366"/>
            <a:ext cx="410369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00">
              <a:buClrTx/>
            </a:pPr>
            <a:r>
              <a:rPr lang="en-US" sz="900" b="1" kern="1200">
                <a:solidFill>
                  <a:srgbClr val="EB1700"/>
                </a:solidFill>
                <a:ea typeface="+mn-ea"/>
                <a:cs typeface="+mn-cs"/>
              </a:rPr>
              <a:t>ORIGIN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20E6E28-4E33-22DB-E4F7-A32188A66418}"/>
              </a:ext>
            </a:extLst>
          </p:cNvPr>
          <p:cNvGrpSpPr/>
          <p:nvPr/>
        </p:nvGrpSpPr>
        <p:grpSpPr>
          <a:xfrm>
            <a:off x="137913" y="2106116"/>
            <a:ext cx="1896027" cy="1248651"/>
            <a:chOff x="164592" y="3474720"/>
            <a:chExt cx="2528036" cy="1664868"/>
          </a:xfrm>
        </p:grpSpPr>
        <p:sp>
          <p:nvSpPr>
            <p:cNvPr id="23" name="Rounded Rectangle 21">
              <a:extLst>
                <a:ext uri="{FF2B5EF4-FFF2-40B4-BE49-F238E27FC236}">
                  <a16:creationId xmlns:a16="http://schemas.microsoft.com/office/drawing/2014/main" id="{79BEE372-B33B-5AD5-2285-3480C9D0A19B}"/>
                </a:ext>
              </a:extLst>
            </p:cNvPr>
            <p:cNvSpPr/>
            <p:nvPr/>
          </p:nvSpPr>
          <p:spPr>
            <a:xfrm>
              <a:off x="164592" y="3474720"/>
              <a:ext cx="2528036" cy="1664868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EB1700"/>
                </a:solidFill>
                <a:latin typeface="Johnson Tex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DED54C-9DE4-EDCE-0B95-6CF8C978A7B4}"/>
                </a:ext>
              </a:extLst>
            </p:cNvPr>
            <p:cNvSpPr txBox="1"/>
            <p:nvPr/>
          </p:nvSpPr>
          <p:spPr>
            <a:xfrm>
              <a:off x="667512" y="3577479"/>
              <a:ext cx="1773936" cy="184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United States (FDA)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15B7365-8DC1-AE73-A40F-2C120308B41A}"/>
                </a:ext>
              </a:extLst>
            </p:cNvPr>
            <p:cNvSpPr txBox="1"/>
            <p:nvPr/>
          </p:nvSpPr>
          <p:spPr>
            <a:xfrm>
              <a:off x="650093" y="3833511"/>
              <a:ext cx="1949601" cy="124649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2019: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D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iscussion paper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introduces PCCP concept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2022: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L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egislation expands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voluntary PCCP use across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pathways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2024: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D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raft general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PCCP guidance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2024: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F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inal AI-enabled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PCCP guidance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2025: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M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inor update to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AI guidance</a:t>
              </a: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1B1B5AB5-82DC-55CF-535A-077342F7B718}"/>
                </a:ext>
              </a:extLst>
            </p:cNvPr>
            <p:cNvGrpSpPr/>
            <p:nvPr/>
          </p:nvGrpSpPr>
          <p:grpSpPr>
            <a:xfrm>
              <a:off x="276495" y="3569205"/>
              <a:ext cx="365760" cy="365760"/>
              <a:chOff x="320040" y="3630168"/>
              <a:chExt cx="365760" cy="365760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65775A05-585E-B5F5-DBEF-E3256E92397C}"/>
                  </a:ext>
                </a:extLst>
              </p:cNvPr>
              <p:cNvSpPr/>
              <p:nvPr/>
            </p:nvSpPr>
            <p:spPr>
              <a:xfrm>
                <a:off x="320040" y="3630168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pic>
            <p:nvPicPr>
              <p:cNvPr id="88" name="Graphic 87" descr="Court with solid fill">
                <a:extLst>
                  <a:ext uri="{FF2B5EF4-FFF2-40B4-BE49-F238E27FC236}">
                    <a16:creationId xmlns:a16="http://schemas.microsoft.com/office/drawing/2014/main" id="{9580A876-237D-A86A-5C08-2B8349C149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351410" y="3639312"/>
                <a:ext cx="310896" cy="310896"/>
              </a:xfrm>
              <a:prstGeom prst="rect">
                <a:avLst/>
              </a:prstGeom>
            </p:spPr>
          </p:pic>
        </p:grpSp>
      </p:grp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6038A8A0-989E-58FF-CBE5-319A9BD48389}"/>
              </a:ext>
            </a:extLst>
          </p:cNvPr>
          <p:cNvSpPr/>
          <p:nvPr/>
        </p:nvSpPr>
        <p:spPr>
          <a:xfrm>
            <a:off x="2697481" y="2357846"/>
            <a:ext cx="359228" cy="326572"/>
          </a:xfrm>
          <a:custGeom>
            <a:avLst/>
            <a:gdLst>
              <a:gd name="csX0" fmla="*/ 0 w 478971"/>
              <a:gd name="csY0" fmla="*/ 0 h 435429"/>
              <a:gd name="csX1" fmla="*/ 478971 w 478971"/>
              <a:gd name="csY1" fmla="*/ 435429 h 43542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78971" h="435429">
                <a:moveTo>
                  <a:pt x="0" y="0"/>
                </a:moveTo>
                <a:lnTo>
                  <a:pt x="478971" y="435429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F606E5D-5A11-AFCA-DBD0-DB59C996841A}"/>
              </a:ext>
            </a:extLst>
          </p:cNvPr>
          <p:cNvGrpSpPr/>
          <p:nvPr/>
        </p:nvGrpSpPr>
        <p:grpSpPr>
          <a:xfrm>
            <a:off x="3392638" y="4108874"/>
            <a:ext cx="2484077" cy="790635"/>
            <a:chOff x="4892005" y="5477256"/>
            <a:chExt cx="3312103" cy="1054180"/>
          </a:xfrm>
        </p:grpSpPr>
        <p:sp>
          <p:nvSpPr>
            <p:cNvPr id="59" name="Rounded Rectangle 57">
              <a:extLst>
                <a:ext uri="{FF2B5EF4-FFF2-40B4-BE49-F238E27FC236}">
                  <a16:creationId xmlns:a16="http://schemas.microsoft.com/office/drawing/2014/main" id="{E0636003-5C3F-3D83-8F28-E1B445C75D06}"/>
                </a:ext>
              </a:extLst>
            </p:cNvPr>
            <p:cNvSpPr/>
            <p:nvPr/>
          </p:nvSpPr>
          <p:spPr>
            <a:xfrm>
              <a:off x="4892005" y="5477256"/>
              <a:ext cx="3312103" cy="1054180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E81754D-4BB7-26FC-8B3C-841C89E64B2E}"/>
                </a:ext>
              </a:extLst>
            </p:cNvPr>
            <p:cNvSpPr txBox="1"/>
            <p:nvPr/>
          </p:nvSpPr>
          <p:spPr>
            <a:xfrm>
              <a:off x="5400824" y="5602444"/>
              <a:ext cx="2288848" cy="2308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1125" b="1" kern="1200">
                  <a:solidFill>
                    <a:srgbClr val="EB1700"/>
                  </a:solidFill>
                  <a:ea typeface="+mn-ea"/>
                  <a:cs typeface="+mn-cs"/>
                </a:rPr>
                <a:t>IMDRF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D5FD9D5-3DBE-6865-8ECF-863A063CDFFE}"/>
                </a:ext>
              </a:extLst>
            </p:cNvPr>
            <p:cNvSpPr txBox="1"/>
            <p:nvPr/>
          </p:nvSpPr>
          <p:spPr>
            <a:xfrm>
              <a:off x="5424332" y="5854412"/>
              <a:ext cx="2779776" cy="5678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lang="en-US" sz="1050" kern="1200">
                  <a:solidFill>
                    <a:srgbClr val="EB1700"/>
                  </a:solidFill>
                  <a:ea typeface="+mn-ea"/>
                  <a:cs typeface="+mn-cs"/>
                </a:rPr>
                <a:t>Global harmonization milestone</a:t>
              </a: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2025: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D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raft document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Essential Principles and Content of PCCPs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2026: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D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ocument finalized</a:t>
              </a: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8B97642-902D-E334-BCC8-1010B3757FAB}"/>
                </a:ext>
              </a:extLst>
            </p:cNvPr>
            <p:cNvGrpSpPr/>
            <p:nvPr/>
          </p:nvGrpSpPr>
          <p:grpSpPr>
            <a:xfrm>
              <a:off x="4957553" y="5576752"/>
              <a:ext cx="402336" cy="402336"/>
              <a:chOff x="4957553" y="5576752"/>
              <a:chExt cx="402336" cy="402336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8D9F4EA5-A561-BAA5-4E47-10FAD343BDF4}"/>
                  </a:ext>
                </a:extLst>
              </p:cNvPr>
              <p:cNvSpPr/>
              <p:nvPr/>
            </p:nvSpPr>
            <p:spPr>
              <a:xfrm>
                <a:off x="4957553" y="5576752"/>
                <a:ext cx="402336" cy="402336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pic>
            <p:nvPicPr>
              <p:cNvPr id="95" name="Graphic 94" descr="World with solid fill">
                <a:extLst>
                  <a:ext uri="{FF2B5EF4-FFF2-40B4-BE49-F238E27FC236}">
                    <a16:creationId xmlns:a16="http://schemas.microsoft.com/office/drawing/2014/main" id="{345AE845-8DDE-DD80-FA49-76E7A1294A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74527" y="5593726"/>
                <a:ext cx="368387" cy="368387"/>
              </a:xfrm>
              <a:prstGeom prst="rect">
                <a:avLst/>
              </a:prstGeom>
            </p:spPr>
          </p:pic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EEC3C82-D801-4398-DC6F-61C17F6D50BA}"/>
              </a:ext>
            </a:extLst>
          </p:cNvPr>
          <p:cNvGrpSpPr/>
          <p:nvPr/>
        </p:nvGrpSpPr>
        <p:grpSpPr>
          <a:xfrm>
            <a:off x="3040814" y="901987"/>
            <a:ext cx="2161575" cy="521861"/>
            <a:chOff x="5872188" y="1298449"/>
            <a:chExt cx="2882100" cy="695814"/>
          </a:xfrm>
        </p:grpSpPr>
        <p:sp>
          <p:nvSpPr>
            <p:cNvPr id="11" name="Rounded Rectangle 9">
              <a:extLst>
                <a:ext uri="{FF2B5EF4-FFF2-40B4-BE49-F238E27FC236}">
                  <a16:creationId xmlns:a16="http://schemas.microsoft.com/office/drawing/2014/main" id="{7C6F786C-5D0C-56F0-902A-0C2469DB14F7}"/>
                </a:ext>
              </a:extLst>
            </p:cNvPr>
            <p:cNvSpPr/>
            <p:nvPr/>
          </p:nvSpPr>
          <p:spPr>
            <a:xfrm>
              <a:off x="5872188" y="1298449"/>
              <a:ext cx="2467140" cy="695814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E3BBD1-E93F-2879-62E0-392FB489D322}"/>
                </a:ext>
              </a:extLst>
            </p:cNvPr>
            <p:cNvSpPr txBox="1"/>
            <p:nvPr/>
          </p:nvSpPr>
          <p:spPr>
            <a:xfrm>
              <a:off x="6340272" y="1383789"/>
              <a:ext cx="2414016" cy="184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United Kingdom (MHRA)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526476D-43B4-3918-904A-2DB10517B290}"/>
                </a:ext>
              </a:extLst>
            </p:cNvPr>
            <p:cNvSpPr txBox="1"/>
            <p:nvPr/>
          </p:nvSpPr>
          <p:spPr>
            <a:xfrm>
              <a:off x="6343317" y="1639821"/>
              <a:ext cx="1860791" cy="2492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2022: SaMD/AI roadmap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commits to future PCCP process</a:t>
              </a: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A528687F-8784-5BCA-422E-BA0417F29D7B}"/>
                </a:ext>
              </a:extLst>
            </p:cNvPr>
            <p:cNvGrpSpPr/>
            <p:nvPr/>
          </p:nvGrpSpPr>
          <p:grpSpPr>
            <a:xfrm>
              <a:off x="5931837" y="1358099"/>
              <a:ext cx="365760" cy="365760"/>
              <a:chOff x="6062472" y="1453896"/>
              <a:chExt cx="365760" cy="365760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88A361C5-D80B-5C86-926A-4C6440978722}"/>
                  </a:ext>
                </a:extLst>
              </p:cNvPr>
              <p:cNvSpPr/>
              <p:nvPr/>
            </p:nvSpPr>
            <p:spPr>
              <a:xfrm>
                <a:off x="6062472" y="1453896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pic>
            <p:nvPicPr>
              <p:cNvPr id="117" name="Graphic 116" descr="Bank outline">
                <a:extLst>
                  <a:ext uri="{FF2B5EF4-FFF2-40B4-BE49-F238E27FC236}">
                    <a16:creationId xmlns:a16="http://schemas.microsoft.com/office/drawing/2014/main" id="{0DD30215-0C57-A95F-E28F-663266B92C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080325" y="1465200"/>
                <a:ext cx="340579" cy="340579"/>
              </a:xfrm>
              <a:prstGeom prst="rect">
                <a:avLst/>
              </a:prstGeom>
            </p:spPr>
          </p:pic>
        </p:grpSp>
      </p:grp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31AF2E58-0F2A-0D32-0C06-1C16F9A0F004}"/>
              </a:ext>
            </a:extLst>
          </p:cNvPr>
          <p:cNvCxnSpPr>
            <a:cxnSpLocks/>
          </p:cNvCxnSpPr>
          <p:nvPr/>
        </p:nvCxnSpPr>
        <p:spPr>
          <a:xfrm flipH="1">
            <a:off x="4222081" y="1424974"/>
            <a:ext cx="156797" cy="52101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1" name="Arc 130">
            <a:extLst>
              <a:ext uri="{FF2B5EF4-FFF2-40B4-BE49-F238E27FC236}">
                <a16:creationId xmlns:a16="http://schemas.microsoft.com/office/drawing/2014/main" id="{ADD4792E-301E-271B-CA86-3E3E2A165FFD}"/>
              </a:ext>
            </a:extLst>
          </p:cNvPr>
          <p:cNvSpPr/>
          <p:nvPr/>
        </p:nvSpPr>
        <p:spPr>
          <a:xfrm>
            <a:off x="666985" y="1323421"/>
            <a:ext cx="2921636" cy="2013338"/>
          </a:xfrm>
          <a:prstGeom prst="arc">
            <a:avLst>
              <a:gd name="adj1" fmla="val 16157678"/>
              <a:gd name="adj2" fmla="val 74590"/>
            </a:avLst>
          </a:prstGeom>
          <a:ln w="19050">
            <a:solidFill>
              <a:srgbClr val="EB17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EB1700"/>
              </a:solidFill>
              <a:latin typeface="Johnson Text"/>
            </a:endParaRP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0C74687-917A-A4BE-584B-BA09E6716521}"/>
              </a:ext>
            </a:extLst>
          </p:cNvPr>
          <p:cNvCxnSpPr>
            <a:cxnSpLocks/>
          </p:cNvCxnSpPr>
          <p:nvPr/>
        </p:nvCxnSpPr>
        <p:spPr>
          <a:xfrm flipH="1">
            <a:off x="3847012" y="1423848"/>
            <a:ext cx="203445" cy="939743"/>
          </a:xfrm>
          <a:prstGeom prst="straightConnector1">
            <a:avLst/>
          </a:prstGeom>
          <a:ln w="19050">
            <a:solidFill>
              <a:srgbClr val="EB1700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B2F45C0-0F59-86C8-CB90-742DE824A000}"/>
              </a:ext>
            </a:extLst>
          </p:cNvPr>
          <p:cNvGrpSpPr/>
          <p:nvPr/>
        </p:nvGrpSpPr>
        <p:grpSpPr>
          <a:xfrm>
            <a:off x="5049494" y="846694"/>
            <a:ext cx="2161575" cy="521861"/>
            <a:chOff x="7678568" y="1196115"/>
            <a:chExt cx="2882100" cy="695814"/>
          </a:xfrm>
        </p:grpSpPr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C7E44E49-48FC-EEDE-EA1D-DFA12523CD51}"/>
                </a:ext>
              </a:extLst>
            </p:cNvPr>
            <p:cNvGrpSpPr/>
            <p:nvPr/>
          </p:nvGrpSpPr>
          <p:grpSpPr>
            <a:xfrm>
              <a:off x="7678568" y="1196115"/>
              <a:ext cx="2882100" cy="695814"/>
              <a:chOff x="5872188" y="1298449"/>
              <a:chExt cx="2882100" cy="695814"/>
            </a:xfrm>
          </p:grpSpPr>
          <p:sp>
            <p:nvSpPr>
              <p:cNvPr id="140" name="Rounded Rectangle 9">
                <a:extLst>
                  <a:ext uri="{FF2B5EF4-FFF2-40B4-BE49-F238E27FC236}">
                    <a16:creationId xmlns:a16="http://schemas.microsoft.com/office/drawing/2014/main" id="{F0C56782-6E65-0BE8-3317-E033B91B74C1}"/>
                  </a:ext>
                </a:extLst>
              </p:cNvPr>
              <p:cNvSpPr/>
              <p:nvPr/>
            </p:nvSpPr>
            <p:spPr>
              <a:xfrm>
                <a:off x="5872188" y="1298449"/>
                <a:ext cx="2522204" cy="695814"/>
              </a:xfrm>
              <a:prstGeom prst="roundRect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84E7BEBF-8D06-7C0C-B0BF-984CDB98FE09}"/>
                  </a:ext>
                </a:extLst>
              </p:cNvPr>
              <p:cNvSpPr txBox="1"/>
              <p:nvPr/>
            </p:nvSpPr>
            <p:spPr>
              <a:xfrm>
                <a:off x="6340272" y="1383789"/>
                <a:ext cx="2414016" cy="184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defTabSz="685800">
                  <a:buClrTx/>
                </a:pPr>
                <a:r>
                  <a:rPr lang="en-US" sz="900" b="1" kern="1200">
                    <a:solidFill>
                      <a:srgbClr val="EB1700"/>
                    </a:solidFill>
                    <a:ea typeface="+mn-ea"/>
                    <a:cs typeface="+mn-cs"/>
                  </a:rPr>
                  <a:t>European Union (EC/EP/C)</a:t>
                </a:r>
                <a:endParaRPr sz="900" b="1" kern="1200">
                  <a:solidFill>
                    <a:srgbClr val="EB1700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5109E212-8662-A7E0-8CD7-1440B7DDAF15}"/>
                  </a:ext>
                </a:extLst>
              </p:cNvPr>
              <p:cNvSpPr txBox="1"/>
              <p:nvPr/>
            </p:nvSpPr>
            <p:spPr>
              <a:xfrm>
                <a:off x="6343317" y="1639821"/>
                <a:ext cx="1860791" cy="2492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128588" indent="-128588" defTabSz="685800">
                  <a:lnSpc>
                    <a:spcPct val="90000"/>
                  </a:lnSpc>
                  <a:buClrTx/>
                  <a:buFont typeface="Arial" panose="020B0604020202020204" pitchFamily="34" charset="0"/>
                  <a:buChar char="•"/>
                </a:pPr>
                <a:r>
                  <a:rPr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202</a:t>
                </a:r>
                <a:r>
                  <a:rPr lang="en-US"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4: Embedded in EU AI Act</a:t>
                </a:r>
              </a:p>
              <a:p>
                <a:pPr marL="128588" indent="-128588" defTabSz="685800">
                  <a:lnSpc>
                    <a:spcPct val="90000"/>
                  </a:lnSpc>
                  <a:buClrTx/>
                  <a:buFont typeface="Arial" panose="020B0604020202020204" pitchFamily="34" charset="0"/>
                  <a:buChar char="•"/>
                </a:pPr>
                <a:r>
                  <a:rPr lang="en-US"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Applied as of 2028</a:t>
                </a:r>
                <a:endParaRPr sz="675" kern="1200">
                  <a:solidFill>
                    <a:srgbClr val="191919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B19FAA08-B0CC-BB3E-30D0-CB4AFAE94F3A}"/>
                  </a:ext>
                </a:extLst>
              </p:cNvPr>
              <p:cNvSpPr/>
              <p:nvPr/>
            </p:nvSpPr>
            <p:spPr>
              <a:xfrm>
                <a:off x="5931837" y="1358099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</p:grpSp>
        <p:pic>
          <p:nvPicPr>
            <p:cNvPr id="147" name="Graphic 146" descr="Circles with lines with solid fill">
              <a:extLst>
                <a:ext uri="{FF2B5EF4-FFF2-40B4-BE49-F238E27FC236}">
                  <a16:creationId xmlns:a16="http://schemas.microsoft.com/office/drawing/2014/main" id="{61F282C1-B4E3-D82E-AEF4-21D4EB8EC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697273" y="1202582"/>
              <a:ext cx="457200" cy="457200"/>
            </a:xfrm>
            <a:prstGeom prst="rect">
              <a:avLst/>
            </a:prstGeom>
          </p:spPr>
        </p:pic>
      </p:grp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8D4C41BA-4A4D-DCAD-AE25-67BD772CC9EB}"/>
              </a:ext>
            </a:extLst>
          </p:cNvPr>
          <p:cNvCxnSpPr>
            <a:cxnSpLocks/>
          </p:cNvCxnSpPr>
          <p:nvPr/>
        </p:nvCxnSpPr>
        <p:spPr>
          <a:xfrm flipH="1">
            <a:off x="4310197" y="1372709"/>
            <a:ext cx="1962455" cy="6722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5065F8D3-DC2D-FDF9-7F9C-1AAA416369B0}"/>
              </a:ext>
            </a:extLst>
          </p:cNvPr>
          <p:cNvGrpSpPr/>
          <p:nvPr/>
        </p:nvGrpSpPr>
        <p:grpSpPr>
          <a:xfrm>
            <a:off x="7231226" y="716661"/>
            <a:ext cx="2633472" cy="578733"/>
            <a:chOff x="10277364" y="955548"/>
            <a:chExt cx="3511296" cy="771644"/>
          </a:xfrm>
        </p:grpSpPr>
        <p:sp>
          <p:nvSpPr>
            <p:cNvPr id="17" name="Rounded Rectangle 15">
              <a:extLst>
                <a:ext uri="{FF2B5EF4-FFF2-40B4-BE49-F238E27FC236}">
                  <a16:creationId xmlns:a16="http://schemas.microsoft.com/office/drawing/2014/main" id="{E767EFBB-1C93-5A37-E439-CA9E60DA4DB5}"/>
                </a:ext>
              </a:extLst>
            </p:cNvPr>
            <p:cNvSpPr/>
            <p:nvPr/>
          </p:nvSpPr>
          <p:spPr>
            <a:xfrm>
              <a:off x="10277364" y="955548"/>
              <a:ext cx="2467140" cy="771644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4D6C24A-000E-C0DD-F403-11E606B69139}"/>
                </a:ext>
              </a:extLst>
            </p:cNvPr>
            <p:cNvSpPr txBox="1"/>
            <p:nvPr/>
          </p:nvSpPr>
          <p:spPr>
            <a:xfrm>
              <a:off x="10780284" y="1032180"/>
              <a:ext cx="3008376" cy="184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Japan (PMDA/MHLW)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AC50B0-2FED-7C5C-45CA-A8832CAB6537}"/>
                </a:ext>
              </a:extLst>
            </p:cNvPr>
            <p:cNvSpPr txBox="1"/>
            <p:nvPr/>
          </p:nvSpPr>
          <p:spPr>
            <a:xfrm>
              <a:off x="10780284" y="1279503"/>
              <a:ext cx="2249916" cy="37394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2019: IDATEN introduced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270" indent="-128270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2020: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Operational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 implementation 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defTabSz="685800">
                <a:lnSpc>
                  <a:spcPct val="90000"/>
                </a:lnSpc>
                <a:buClrTx/>
              </a:pPr>
              <a:r>
                <a:rPr lang="en-US" sz="650" kern="1200">
                  <a:solidFill>
                    <a:srgbClr val="191919"/>
                  </a:solidFill>
                  <a:ea typeface="+mn-ea"/>
                  <a:cs typeface="+mn-cs"/>
                </a:rPr>
                <a:t>      begins</a:t>
              </a:r>
              <a:endParaRPr lang="en-US" sz="650" kern="1200">
                <a:solidFill>
                  <a:srgbClr val="191919"/>
                </a:solidFill>
                <a:ea typeface="+mn-ea"/>
              </a:endParaRPr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7D761DE8-F0A0-231F-A935-B7F6E9AD56B5}"/>
                </a:ext>
              </a:extLst>
            </p:cNvPr>
            <p:cNvGrpSpPr/>
            <p:nvPr/>
          </p:nvGrpSpPr>
          <p:grpSpPr>
            <a:xfrm>
              <a:off x="10337014" y="1002246"/>
              <a:ext cx="365760" cy="370002"/>
              <a:chOff x="10432812" y="1106754"/>
              <a:chExt cx="365760" cy="370002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BAD3209-66C4-979E-5CFF-B8C7E8708EB7}"/>
                  </a:ext>
                </a:extLst>
              </p:cNvPr>
              <p:cNvSpPr/>
              <p:nvPr/>
            </p:nvSpPr>
            <p:spPr>
              <a:xfrm>
                <a:off x="10432812" y="1110996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pic>
            <p:nvPicPr>
              <p:cNvPr id="153" name="Graphic 152" descr="Asian Temple with solid fill">
                <a:extLst>
                  <a:ext uri="{FF2B5EF4-FFF2-40B4-BE49-F238E27FC236}">
                    <a16:creationId xmlns:a16="http://schemas.microsoft.com/office/drawing/2014/main" id="{7176F48B-888C-8D71-C1A5-FD4EB4725D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0439756" y="1106754"/>
                <a:ext cx="356616" cy="356616"/>
              </a:xfrm>
              <a:prstGeom prst="rect">
                <a:avLst/>
              </a:prstGeom>
            </p:spPr>
          </p:pic>
        </p:grpSp>
      </p:grp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8B41DA60-A915-D68E-B4D0-BB0C5AC71412}"/>
              </a:ext>
            </a:extLst>
          </p:cNvPr>
          <p:cNvCxnSpPr>
            <a:cxnSpLocks/>
          </p:cNvCxnSpPr>
          <p:nvPr/>
        </p:nvCxnSpPr>
        <p:spPr>
          <a:xfrm flipH="1">
            <a:off x="6941148" y="1298491"/>
            <a:ext cx="400156" cy="100915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CBF0ED3A-07CB-F534-0569-53A83595C8A9}"/>
              </a:ext>
            </a:extLst>
          </p:cNvPr>
          <p:cNvCxnSpPr>
            <a:cxnSpLocks/>
          </p:cNvCxnSpPr>
          <p:nvPr/>
        </p:nvCxnSpPr>
        <p:spPr>
          <a:xfrm flipH="1">
            <a:off x="6713634" y="2315220"/>
            <a:ext cx="567538" cy="6122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4" name="Oval 163">
            <a:extLst>
              <a:ext uri="{FF2B5EF4-FFF2-40B4-BE49-F238E27FC236}">
                <a16:creationId xmlns:a16="http://schemas.microsoft.com/office/drawing/2014/main" id="{3A07DACA-3C93-F408-9344-1D7319FE4D71}"/>
              </a:ext>
            </a:extLst>
          </p:cNvPr>
          <p:cNvSpPr/>
          <p:nvPr/>
        </p:nvSpPr>
        <p:spPr>
          <a:xfrm rot="4357624">
            <a:off x="6669577" y="2352826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9CB460C0-EF15-4D75-1087-29CA6AD0249A}"/>
              </a:ext>
            </a:extLst>
          </p:cNvPr>
          <p:cNvCxnSpPr>
            <a:cxnSpLocks/>
          </p:cNvCxnSpPr>
          <p:nvPr/>
        </p:nvCxnSpPr>
        <p:spPr>
          <a:xfrm flipH="1" flipV="1">
            <a:off x="6198089" y="3055956"/>
            <a:ext cx="224667" cy="771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FBBA0D75-B1A0-08FD-7D89-1DA536EC3215}"/>
              </a:ext>
            </a:extLst>
          </p:cNvPr>
          <p:cNvCxnSpPr>
            <a:cxnSpLocks/>
            <a:stCxn id="41" idx="1"/>
          </p:cNvCxnSpPr>
          <p:nvPr/>
        </p:nvCxnSpPr>
        <p:spPr>
          <a:xfrm flipH="1">
            <a:off x="6263051" y="2731832"/>
            <a:ext cx="975258" cy="3626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340BA059-7033-87A7-9DB7-6EF857A4EA95}"/>
              </a:ext>
            </a:extLst>
          </p:cNvPr>
          <p:cNvCxnSpPr>
            <a:cxnSpLocks/>
          </p:cNvCxnSpPr>
          <p:nvPr/>
        </p:nvCxnSpPr>
        <p:spPr>
          <a:xfrm flipH="1" flipV="1">
            <a:off x="6213487" y="3167238"/>
            <a:ext cx="846794" cy="2203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265C934E-F99E-30DA-7964-F2337D27891C}"/>
              </a:ext>
            </a:extLst>
          </p:cNvPr>
          <p:cNvCxnSpPr>
            <a:cxnSpLocks/>
          </p:cNvCxnSpPr>
          <p:nvPr/>
        </p:nvCxnSpPr>
        <p:spPr>
          <a:xfrm flipH="1" flipV="1">
            <a:off x="6921284" y="4007263"/>
            <a:ext cx="709361" cy="4114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10055AA6-2ADD-0665-E967-A765618CEB3D}"/>
              </a:ext>
            </a:extLst>
          </p:cNvPr>
          <p:cNvGrpSpPr/>
          <p:nvPr/>
        </p:nvGrpSpPr>
        <p:grpSpPr>
          <a:xfrm>
            <a:off x="7230966" y="4391742"/>
            <a:ext cx="1799950" cy="679861"/>
            <a:chOff x="9641634" y="5706529"/>
            <a:chExt cx="2399933" cy="906481"/>
          </a:xfrm>
        </p:grpSpPr>
        <p:sp>
          <p:nvSpPr>
            <p:cNvPr id="53" name="Rounded Rectangle 51">
              <a:extLst>
                <a:ext uri="{FF2B5EF4-FFF2-40B4-BE49-F238E27FC236}">
                  <a16:creationId xmlns:a16="http://schemas.microsoft.com/office/drawing/2014/main" id="{222AF923-9041-2F89-DB57-D854DA8701B4}"/>
                </a:ext>
              </a:extLst>
            </p:cNvPr>
            <p:cNvSpPr/>
            <p:nvPr/>
          </p:nvSpPr>
          <p:spPr>
            <a:xfrm>
              <a:off x="9641634" y="5706529"/>
              <a:ext cx="2399933" cy="906481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0763BA9-FB6A-CD18-994A-E5EF9AAFFC93}"/>
                </a:ext>
              </a:extLst>
            </p:cNvPr>
            <p:cNvSpPr/>
            <p:nvPr/>
          </p:nvSpPr>
          <p:spPr>
            <a:xfrm>
              <a:off x="9691148" y="5766634"/>
              <a:ext cx="365760" cy="365760"/>
            </a:xfrm>
            <a:prstGeom prst="ellipse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B2D5643-00F3-D6D8-152C-95F9EF8809E5}"/>
                </a:ext>
              </a:extLst>
            </p:cNvPr>
            <p:cNvSpPr txBox="1"/>
            <p:nvPr/>
          </p:nvSpPr>
          <p:spPr>
            <a:xfrm>
              <a:off x="10106330" y="5786160"/>
              <a:ext cx="1834653" cy="184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Australia (TGA)</a:t>
              </a:r>
              <a:r>
                <a:rPr lang="en-US" sz="900" b="1" kern="1200">
                  <a:solidFill>
                    <a:srgbClr val="EB1700"/>
                  </a:solidFill>
                  <a:ea typeface="+mn-ea"/>
                  <a:cs typeface="+mn-cs"/>
                </a:rPr>
                <a:t> </a:t>
              </a:r>
              <a:r>
                <a:rPr lang="en-US" sz="750" b="1" kern="1200">
                  <a:solidFill>
                    <a:srgbClr val="EB1700"/>
                  </a:solidFill>
                  <a:ea typeface="+mn-ea"/>
                  <a:cs typeface="+mn-cs"/>
                </a:rPr>
                <a:t>(proposed)</a:t>
              </a:r>
              <a:endParaRPr sz="750" b="1" kern="1200">
                <a:solidFill>
                  <a:srgbClr val="EB1700"/>
                </a:solidFill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3E169FC-27EC-7789-47F5-4078B61921D5}"/>
                </a:ext>
              </a:extLst>
            </p:cNvPr>
            <p:cNvSpPr txBox="1"/>
            <p:nvPr/>
          </p:nvSpPr>
          <p:spPr>
            <a:xfrm>
              <a:off x="10046777" y="5985574"/>
              <a:ext cx="1921074" cy="6232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guidance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under consultation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2026: Draft PCCP </a:t>
              </a: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Applies to medical device software,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including AI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/ML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-enabled 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SaMD</a:t>
              </a:r>
              <a:endParaRPr sz="675" kern="1200">
                <a:solidFill>
                  <a:srgbClr val="191919"/>
                </a:solidFill>
                <a:ea typeface="+mn-ea"/>
                <a:cs typeface="+mn-cs"/>
              </a:endParaRPr>
            </a:p>
          </p:txBody>
        </p:sp>
        <p:pic>
          <p:nvPicPr>
            <p:cNvPr id="181" name="Graphic 180" descr="Kangaroo with solid fill">
              <a:extLst>
                <a:ext uri="{FF2B5EF4-FFF2-40B4-BE49-F238E27FC236}">
                  <a16:creationId xmlns:a16="http://schemas.microsoft.com/office/drawing/2014/main" id="{730DDA8F-16EE-75C8-CF4E-1AB545FEC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737735" y="5803432"/>
              <a:ext cx="262455" cy="262455"/>
            </a:xfrm>
            <a:prstGeom prst="rect">
              <a:avLst/>
            </a:prstGeom>
          </p:spPr>
        </p:pic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3F8DF94B-F3EC-B8D1-37B9-3E2028007E8C}"/>
              </a:ext>
            </a:extLst>
          </p:cNvPr>
          <p:cNvGrpSpPr/>
          <p:nvPr/>
        </p:nvGrpSpPr>
        <p:grpSpPr>
          <a:xfrm>
            <a:off x="7281172" y="1626927"/>
            <a:ext cx="1821875" cy="783883"/>
            <a:chOff x="9708229" y="2479327"/>
            <a:chExt cx="2429166" cy="1045177"/>
          </a:xfrm>
        </p:grpSpPr>
        <p:sp>
          <p:nvSpPr>
            <p:cNvPr id="35" name="Rounded Rectangle 33">
              <a:extLst>
                <a:ext uri="{FF2B5EF4-FFF2-40B4-BE49-F238E27FC236}">
                  <a16:creationId xmlns:a16="http://schemas.microsoft.com/office/drawing/2014/main" id="{F31C44A5-43D6-DBC7-7293-F6235F231146}"/>
                </a:ext>
              </a:extLst>
            </p:cNvPr>
            <p:cNvSpPr/>
            <p:nvPr/>
          </p:nvSpPr>
          <p:spPr>
            <a:xfrm>
              <a:off x="9708229" y="2479327"/>
              <a:ext cx="2429166" cy="1045177"/>
            </a:xfrm>
            <a:prstGeom prst="roundRect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AFE877F-19D8-DC1E-D110-72C599AF0DCC}"/>
                </a:ext>
              </a:extLst>
            </p:cNvPr>
            <p:cNvSpPr/>
            <p:nvPr/>
          </p:nvSpPr>
          <p:spPr>
            <a:xfrm>
              <a:off x="9778250" y="2538976"/>
              <a:ext cx="365760" cy="365760"/>
            </a:xfrm>
            <a:prstGeom prst="ellipse">
              <a:avLst/>
            </a:prstGeom>
            <a:solidFill>
              <a:srgbClr val="FFFFFF"/>
            </a:solidFill>
            <a:ln w="16510">
              <a:solidFill>
                <a:srgbClr val="EB17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sz="1350" kern="1200">
                <a:solidFill>
                  <a:srgbClr val="FFFFFF"/>
                </a:solidFill>
                <a:latin typeface="Johnson Text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92EC65C-6926-5F5C-27A3-39F1AB923B46}"/>
                </a:ext>
              </a:extLst>
            </p:cNvPr>
            <p:cNvSpPr txBox="1"/>
            <p:nvPr/>
          </p:nvSpPr>
          <p:spPr>
            <a:xfrm>
              <a:off x="10210905" y="2532183"/>
              <a:ext cx="1084098" cy="184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685800">
                <a:buClrTx/>
              </a:pPr>
              <a:r>
                <a:rPr sz="900" b="1" kern="1200">
                  <a:solidFill>
                    <a:srgbClr val="EB1700"/>
                  </a:solidFill>
                  <a:ea typeface="+mn-ea"/>
                  <a:cs typeface="+mn-cs"/>
                </a:rPr>
                <a:t>Korea</a:t>
              </a:r>
              <a:r>
                <a:rPr lang="en-US" sz="900" b="1" kern="1200">
                  <a:solidFill>
                    <a:srgbClr val="EB1700"/>
                  </a:solidFill>
                  <a:ea typeface="+mn-ea"/>
                  <a:cs typeface="+mn-cs"/>
                </a:rPr>
                <a:t> (MFDS)</a:t>
              </a:r>
              <a:endParaRPr sz="900" b="1" kern="1200">
                <a:solidFill>
                  <a:srgbClr val="EB1700"/>
                </a:solidFill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BAA74A-A82C-E7E1-469B-07A494F8A28D}"/>
                </a:ext>
              </a:extLst>
            </p:cNvPr>
            <p:cNvSpPr txBox="1"/>
            <p:nvPr/>
          </p:nvSpPr>
          <p:spPr>
            <a:xfrm>
              <a:off x="10210165" y="2751028"/>
              <a:ext cx="1786592" cy="7478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2025: Digital Medical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Products Act implemented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Introduces a change-management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plan framework for AI-enabled</a:t>
              </a:r>
              <a:r>
                <a:rPr lang="en-US" sz="675" kern="1200">
                  <a:solidFill>
                    <a:srgbClr val="191919"/>
                  </a:solidFill>
                  <a:ea typeface="+mn-ea"/>
                  <a:cs typeface="+mn-cs"/>
                </a:rPr>
                <a:t> </a:t>
              </a: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medical devices</a:t>
              </a:r>
              <a:endParaRPr lang="en-US" sz="675" kern="1200">
                <a:solidFill>
                  <a:srgbClr val="191919"/>
                </a:solidFill>
                <a:ea typeface="+mn-ea"/>
                <a:cs typeface="+mn-cs"/>
              </a:endParaRPr>
            </a:p>
            <a:p>
              <a:pPr marL="128588" indent="-128588" defTabSz="685800">
                <a:lnSpc>
                  <a:spcPct val="90000"/>
                </a:lnSpc>
                <a:buClrTx/>
                <a:buFont typeface="Arial" panose="020B0604020202020204" pitchFamily="34" charset="0"/>
                <a:buChar char="•"/>
              </a:pPr>
              <a:r>
                <a:rPr sz="675" kern="1200">
                  <a:solidFill>
                    <a:srgbClr val="191919"/>
                  </a:solidFill>
                  <a:ea typeface="+mn-ea"/>
                  <a:cs typeface="+mn-cs"/>
                </a:rPr>
                <a:t>Detailed guidance expected</a:t>
              </a:r>
            </a:p>
          </p:txBody>
        </p:sp>
        <p:pic>
          <p:nvPicPr>
            <p:cNvPr id="195" name="Graphic 194" descr="Asian Temple with solid fill">
              <a:extLst>
                <a:ext uri="{FF2B5EF4-FFF2-40B4-BE49-F238E27FC236}">
                  <a16:creationId xmlns:a16="http://schemas.microsoft.com/office/drawing/2014/main" id="{B4DAE4A6-7360-37C3-7FF7-A2FC22B3E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9798558" y="2553121"/>
              <a:ext cx="321279" cy="321279"/>
            </a:xfrm>
            <a:prstGeom prst="rect">
              <a:avLst/>
            </a:prstGeom>
          </p:spPr>
        </p:pic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692E76EF-6D9A-34AD-4E8B-85F76AFEBB1F}"/>
              </a:ext>
            </a:extLst>
          </p:cNvPr>
          <p:cNvGrpSpPr/>
          <p:nvPr/>
        </p:nvGrpSpPr>
        <p:grpSpPr>
          <a:xfrm>
            <a:off x="7238308" y="2523885"/>
            <a:ext cx="2217758" cy="415894"/>
            <a:chOff x="9708228" y="3365180"/>
            <a:chExt cx="2957010" cy="554525"/>
          </a:xfrm>
        </p:grpSpPr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CE891577-DCDD-6DE5-D1F0-ADC2A1762925}"/>
                </a:ext>
              </a:extLst>
            </p:cNvPr>
            <p:cNvGrpSpPr/>
            <p:nvPr/>
          </p:nvGrpSpPr>
          <p:grpSpPr>
            <a:xfrm>
              <a:off x="9708228" y="3365180"/>
              <a:ext cx="2957010" cy="554525"/>
              <a:chOff x="9184960" y="3619542"/>
              <a:chExt cx="2957010" cy="554525"/>
            </a:xfrm>
          </p:grpSpPr>
          <p:sp>
            <p:nvSpPr>
              <p:cNvPr id="41" name="Rounded Rectangle 39">
                <a:extLst>
                  <a:ext uri="{FF2B5EF4-FFF2-40B4-BE49-F238E27FC236}">
                    <a16:creationId xmlns:a16="http://schemas.microsoft.com/office/drawing/2014/main" id="{7F7E0781-5224-8B7B-F30D-7F101E170C39}"/>
                  </a:ext>
                </a:extLst>
              </p:cNvPr>
              <p:cNvSpPr/>
              <p:nvPr/>
            </p:nvSpPr>
            <p:spPr>
              <a:xfrm>
                <a:off x="9184960" y="3619542"/>
                <a:ext cx="2483771" cy="554525"/>
              </a:xfrm>
              <a:prstGeom prst="roundRect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A89DDFE5-5FB9-F1B0-A0E1-E32AF254CEDA}"/>
                  </a:ext>
                </a:extLst>
              </p:cNvPr>
              <p:cNvSpPr/>
              <p:nvPr/>
            </p:nvSpPr>
            <p:spPr>
              <a:xfrm>
                <a:off x="9247597" y="3691800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5A47DCD-AAB0-9AE9-69D9-9C634ED05F8A}"/>
                  </a:ext>
                </a:extLst>
              </p:cNvPr>
              <p:cNvSpPr txBox="1"/>
              <p:nvPr/>
            </p:nvSpPr>
            <p:spPr>
              <a:xfrm>
                <a:off x="9682235" y="3663305"/>
                <a:ext cx="2459735" cy="184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defTabSz="685800">
                  <a:buClrTx/>
                </a:pPr>
                <a:r>
                  <a:rPr sz="900" b="1" kern="1200">
                    <a:solidFill>
                      <a:srgbClr val="EB1700"/>
                    </a:solidFill>
                    <a:ea typeface="+mn-ea"/>
                    <a:cs typeface="+mn-cs"/>
                  </a:rPr>
                  <a:t>Malaysia (MDA)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1527017-B284-AFC3-910D-1854678A32BE}"/>
                  </a:ext>
                </a:extLst>
              </p:cNvPr>
              <p:cNvSpPr txBox="1"/>
              <p:nvPr/>
            </p:nvSpPr>
            <p:spPr>
              <a:xfrm>
                <a:off x="9681219" y="3886049"/>
                <a:ext cx="2078768" cy="2492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128270" indent="-128270" defTabSz="685800">
                  <a:lnSpc>
                    <a:spcPct val="90000"/>
                  </a:lnSpc>
                  <a:buClrTx/>
                  <a:buFont typeface="Arial" panose="020B0604020202020204" pitchFamily="34" charset="0"/>
                  <a:buChar char="•"/>
                </a:pPr>
                <a:r>
                  <a:rPr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2025/2026: </a:t>
                </a:r>
                <a:r>
                  <a:rPr lang="en-US"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Change-management </a:t>
                </a:r>
                <a:r>
                  <a:rPr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guidance includes PCCP for SaMD</a:t>
                </a:r>
                <a:endParaRPr lang="en-US" sz="650" kern="1200">
                  <a:solidFill>
                    <a:srgbClr val="191919"/>
                  </a:solidFill>
                  <a:ea typeface="+mn-ea"/>
                </a:endParaRPr>
              </a:p>
            </p:txBody>
          </p:sp>
        </p:grpSp>
        <p:pic>
          <p:nvPicPr>
            <p:cNvPr id="226" name="Graphic 225" descr="Lotus Flower with solid fill">
              <a:extLst>
                <a:ext uri="{FF2B5EF4-FFF2-40B4-BE49-F238E27FC236}">
                  <a16:creationId xmlns:a16="http://schemas.microsoft.com/office/drawing/2014/main" id="{0C3A2CE2-085E-FAAD-4061-1E4487C61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9766075" y="3429232"/>
              <a:ext cx="375850" cy="375850"/>
            </a:xfrm>
            <a:prstGeom prst="rect">
              <a:avLst/>
            </a:prstGeom>
          </p:spPr>
        </p:pic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8F84B6FA-9879-D0AA-F64B-D722CB78EA7E}"/>
              </a:ext>
            </a:extLst>
          </p:cNvPr>
          <p:cNvGrpSpPr/>
          <p:nvPr/>
        </p:nvGrpSpPr>
        <p:grpSpPr>
          <a:xfrm>
            <a:off x="7057209" y="3077259"/>
            <a:ext cx="1954288" cy="1050477"/>
            <a:chOff x="9409612" y="4103013"/>
            <a:chExt cx="2605717" cy="1400636"/>
          </a:xfrm>
        </p:grpSpPr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B6DA0059-15E3-8201-EF34-195C0E1656D8}"/>
                </a:ext>
              </a:extLst>
            </p:cNvPr>
            <p:cNvGrpSpPr/>
            <p:nvPr/>
          </p:nvGrpSpPr>
          <p:grpSpPr>
            <a:xfrm>
              <a:off x="9409612" y="4103013"/>
              <a:ext cx="2605717" cy="1400636"/>
              <a:chOff x="9496290" y="4403597"/>
              <a:chExt cx="2605717" cy="1400636"/>
            </a:xfrm>
          </p:grpSpPr>
          <p:sp>
            <p:nvSpPr>
              <p:cNvPr id="47" name="Rounded Rectangle 45">
                <a:extLst>
                  <a:ext uri="{FF2B5EF4-FFF2-40B4-BE49-F238E27FC236}">
                    <a16:creationId xmlns:a16="http://schemas.microsoft.com/office/drawing/2014/main" id="{5DFC7C6A-64C6-0957-4C01-6F5B5A194691}"/>
                  </a:ext>
                </a:extLst>
              </p:cNvPr>
              <p:cNvSpPr/>
              <p:nvPr/>
            </p:nvSpPr>
            <p:spPr>
              <a:xfrm>
                <a:off x="9496290" y="4403597"/>
                <a:ext cx="2308866" cy="1307433"/>
              </a:xfrm>
              <a:prstGeom prst="roundRect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B5CC6B51-FF96-44C3-1CCE-656DB59BFFCB}"/>
                  </a:ext>
                </a:extLst>
              </p:cNvPr>
              <p:cNvSpPr/>
              <p:nvPr/>
            </p:nvSpPr>
            <p:spPr>
              <a:xfrm>
                <a:off x="9603342" y="4486727"/>
                <a:ext cx="365760" cy="365760"/>
              </a:xfrm>
              <a:prstGeom prst="ellipse">
                <a:avLst/>
              </a:prstGeom>
              <a:solidFill>
                <a:srgbClr val="FFFFFF"/>
              </a:solidFill>
              <a:ln w="16510">
                <a:solidFill>
                  <a:srgbClr val="EB17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buClrTx/>
                </a:pPr>
                <a:endParaRPr sz="1350" kern="1200">
                  <a:solidFill>
                    <a:srgbClr val="FFFFFF"/>
                  </a:solidFill>
                  <a:latin typeface="Johnson Text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35EAEAE8-A63C-1587-075C-8B418D1CE7B8}"/>
                  </a:ext>
                </a:extLst>
              </p:cNvPr>
              <p:cNvSpPr txBox="1"/>
              <p:nvPr/>
            </p:nvSpPr>
            <p:spPr>
              <a:xfrm>
                <a:off x="10001445" y="4463421"/>
                <a:ext cx="2100562" cy="184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defTabSz="685800">
                  <a:buClrTx/>
                </a:pPr>
                <a:r>
                  <a:rPr sz="900" b="1" kern="1200">
                    <a:solidFill>
                      <a:srgbClr val="EB1700"/>
                    </a:solidFill>
                    <a:ea typeface="+mn-ea"/>
                    <a:cs typeface="+mn-cs"/>
                  </a:rPr>
                  <a:t>Singapore (HSA)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F861C1D-FB6E-EED1-709C-279E3F11BFA4}"/>
                  </a:ext>
                </a:extLst>
              </p:cNvPr>
              <p:cNvSpPr txBox="1"/>
              <p:nvPr/>
            </p:nvSpPr>
            <p:spPr>
              <a:xfrm>
                <a:off x="9911317" y="4812693"/>
                <a:ext cx="1798521" cy="9915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marL="128588" indent="-128588" defTabSz="685800">
                  <a:lnSpc>
                    <a:spcPct val="90000"/>
                  </a:lnSpc>
                  <a:buClrTx/>
                  <a:buFont typeface="Arial" panose="020B0604020202020204" pitchFamily="34" charset="0"/>
                  <a:buChar char="•"/>
                </a:pPr>
                <a:r>
                  <a:rPr lang="en-US"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2</a:t>
                </a:r>
                <a:r>
                  <a:rPr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024: </a:t>
                </a:r>
                <a:r>
                  <a:rPr lang="en-US"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D</a:t>
                </a:r>
                <a:r>
                  <a:rPr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raft CMP guidance consultation</a:t>
                </a:r>
                <a:endParaRPr lang="en-US" sz="675" kern="1200">
                  <a:solidFill>
                    <a:srgbClr val="191919"/>
                  </a:solidFill>
                  <a:ea typeface="+mn-ea"/>
                  <a:cs typeface="+mn-cs"/>
                </a:endParaRPr>
              </a:p>
              <a:p>
                <a:pPr marL="128588" indent="-128588" defTabSz="685800">
                  <a:lnSpc>
                    <a:spcPct val="90000"/>
                  </a:lnSpc>
                  <a:buClrTx/>
                  <a:buFont typeface="Arial" panose="020B0604020202020204" pitchFamily="34" charset="0"/>
                  <a:buChar char="•"/>
                </a:pPr>
                <a:r>
                  <a:rPr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2024: GN-37-R1 pilot establishes</a:t>
                </a:r>
                <a:r>
                  <a:rPr lang="en-US"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 </a:t>
                </a:r>
                <a:r>
                  <a:rPr sz="675" kern="1200">
                    <a:solidFill>
                      <a:srgbClr val="191919"/>
                    </a:solidFill>
                    <a:ea typeface="+mn-ea"/>
                    <a:cs typeface="+mn-cs"/>
                  </a:rPr>
                  <a:t>CMP for SaMD and ML-SaMD</a:t>
                </a:r>
                <a:endParaRPr lang="en-US" sz="675" kern="1200">
                  <a:solidFill>
                    <a:srgbClr val="191919"/>
                  </a:solidFill>
                  <a:ea typeface="+mn-ea"/>
                  <a:cs typeface="+mn-cs"/>
                </a:endParaRPr>
              </a:p>
              <a:p>
                <a:pPr marL="128270" indent="-128270" defTabSz="685800">
                  <a:lnSpc>
                    <a:spcPct val="90000"/>
                  </a:lnSpc>
                  <a:buClrTx/>
                  <a:buFont typeface="Arial" panose="020B0604020202020204" pitchFamily="34" charset="0"/>
                  <a:buChar char="•"/>
                </a:pPr>
                <a:r>
                  <a:rPr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2025: </a:t>
                </a:r>
                <a:r>
                  <a:rPr lang="en-US"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Related</a:t>
                </a:r>
                <a:r>
                  <a:rPr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 guidance reinforces CMP</a:t>
                </a:r>
                <a:r>
                  <a:rPr lang="en-US"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 </a:t>
                </a:r>
                <a:r>
                  <a:rPr sz="650" kern="1200">
                    <a:solidFill>
                      <a:srgbClr val="191919"/>
                    </a:solidFill>
                    <a:ea typeface="+mn-ea"/>
                    <a:cs typeface="+mn-cs"/>
                  </a:rPr>
                  <a:t>and pre-specified changes</a:t>
                </a:r>
                <a:endParaRPr sz="650" kern="1200">
                  <a:solidFill>
                    <a:srgbClr val="191919"/>
                  </a:solidFill>
                  <a:ea typeface="+mn-ea"/>
                </a:endParaRPr>
              </a:p>
            </p:txBody>
          </p:sp>
        </p:grpSp>
        <p:pic>
          <p:nvPicPr>
            <p:cNvPr id="229" name="Graphic 228" descr="Greek Pillar with solid fill">
              <a:extLst>
                <a:ext uri="{FF2B5EF4-FFF2-40B4-BE49-F238E27FC236}">
                  <a16:creationId xmlns:a16="http://schemas.microsoft.com/office/drawing/2014/main" id="{66C12FE6-762A-8EAE-9E68-32BF0ACB1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9552198" y="4216483"/>
              <a:ext cx="300323" cy="300323"/>
            </a:xfrm>
            <a:prstGeom prst="rect">
              <a:avLst/>
            </a:prstGeom>
          </p:spPr>
        </p:pic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91D6AA0-2FFE-1AE5-3D67-9E28B24C99CD}"/>
              </a:ext>
            </a:extLst>
          </p:cNvPr>
          <p:cNvCxnSpPr>
            <a:cxnSpLocks/>
          </p:cNvCxnSpPr>
          <p:nvPr/>
        </p:nvCxnSpPr>
        <p:spPr>
          <a:xfrm>
            <a:off x="4116872" y="2960112"/>
            <a:ext cx="425631" cy="1145434"/>
          </a:xfrm>
          <a:prstGeom prst="straightConnector1">
            <a:avLst/>
          </a:prstGeom>
          <a:ln w="19050">
            <a:solidFill>
              <a:srgbClr val="EB1700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5438057-7C93-12DE-74E9-99BA2B1B6B83}"/>
              </a:ext>
            </a:extLst>
          </p:cNvPr>
          <p:cNvCxnSpPr>
            <a:cxnSpLocks/>
          </p:cNvCxnSpPr>
          <p:nvPr/>
        </p:nvCxnSpPr>
        <p:spPr>
          <a:xfrm flipV="1">
            <a:off x="2032876" y="2561830"/>
            <a:ext cx="516251" cy="11975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78DDB1DF-EB96-1836-EB6F-1C7C95940611}"/>
              </a:ext>
            </a:extLst>
          </p:cNvPr>
          <p:cNvSpPr/>
          <p:nvPr/>
        </p:nvSpPr>
        <p:spPr>
          <a:xfrm rot="4357624">
            <a:off x="6913829" y="2286740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DBC98ECB-24C9-6ED0-3F94-4C465F9EBBB7}"/>
              </a:ext>
            </a:extLst>
          </p:cNvPr>
          <p:cNvSpPr/>
          <p:nvPr/>
        </p:nvSpPr>
        <p:spPr>
          <a:xfrm rot="4357624">
            <a:off x="6168627" y="3022841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E5F42B0-F156-1E15-9AFC-1B7B30C63B60}"/>
              </a:ext>
            </a:extLst>
          </p:cNvPr>
          <p:cNvSpPr/>
          <p:nvPr/>
        </p:nvSpPr>
        <p:spPr>
          <a:xfrm rot="4357624">
            <a:off x="6198703" y="3143234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61985810-49EF-EAB1-A13A-F7FC626DF24C}"/>
              </a:ext>
            </a:extLst>
          </p:cNvPr>
          <p:cNvSpPr/>
          <p:nvPr/>
        </p:nvSpPr>
        <p:spPr>
          <a:xfrm rot="4357624">
            <a:off x="6404211" y="3116768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80E8F400-2A12-0823-68D7-13B65007AD2C}"/>
              </a:ext>
            </a:extLst>
          </p:cNvPr>
          <p:cNvSpPr/>
          <p:nvPr/>
        </p:nvSpPr>
        <p:spPr>
          <a:xfrm rot="4357624">
            <a:off x="4200884" y="1935551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535E6EA-9580-B10B-BAE3-304E844DFF5A}"/>
              </a:ext>
            </a:extLst>
          </p:cNvPr>
          <p:cNvSpPr/>
          <p:nvPr/>
        </p:nvSpPr>
        <p:spPr>
          <a:xfrm rot="4357624">
            <a:off x="6882944" y="3967921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1271E78-EBF1-FDCE-3067-3FEE8E36BAD5}"/>
              </a:ext>
            </a:extLst>
          </p:cNvPr>
          <p:cNvSpPr/>
          <p:nvPr/>
        </p:nvSpPr>
        <p:spPr>
          <a:xfrm rot="4357624">
            <a:off x="2525604" y="2539345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546B67A-A08F-8B59-E338-A9FD33539F9A}"/>
              </a:ext>
            </a:extLst>
          </p:cNvPr>
          <p:cNvSpPr/>
          <p:nvPr/>
        </p:nvSpPr>
        <p:spPr>
          <a:xfrm rot="4357624">
            <a:off x="4286567" y="2022246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F55A748-ED8E-1704-9371-FF430C8E7C7C}"/>
              </a:ext>
            </a:extLst>
          </p:cNvPr>
          <p:cNvSpPr/>
          <p:nvPr/>
        </p:nvSpPr>
        <p:spPr>
          <a:xfrm rot="4357624">
            <a:off x="2293481" y="1821557"/>
            <a:ext cx="48006" cy="4800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Johnson Text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1013EAF-14D9-04D6-D865-35AABD3CEE6E}"/>
              </a:ext>
            </a:extLst>
          </p:cNvPr>
          <p:cNvCxnSpPr>
            <a:cxnSpLocks/>
          </p:cNvCxnSpPr>
          <p:nvPr/>
        </p:nvCxnSpPr>
        <p:spPr>
          <a:xfrm>
            <a:off x="2047237" y="2437629"/>
            <a:ext cx="1009472" cy="106193"/>
          </a:xfrm>
          <a:prstGeom prst="straightConnector1">
            <a:avLst/>
          </a:prstGeom>
          <a:ln w="19050">
            <a:solidFill>
              <a:srgbClr val="EB1700"/>
            </a:solidFill>
            <a:headEnd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5868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7E1CF-7FA5-EF29-6E8A-7877BA79D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89369709-C9C0-5E15-2D42-792E8D882D91}"/>
              </a:ext>
            </a:extLst>
          </p:cNvPr>
          <p:cNvSpPr/>
          <p:nvPr/>
        </p:nvSpPr>
        <p:spPr>
          <a:xfrm>
            <a:off x="2581711" y="-1491485"/>
            <a:ext cx="4698517" cy="1380330"/>
          </a:xfrm>
          <a:prstGeom prst="roundRect">
            <a:avLst/>
          </a:prstGeom>
          <a:noFill/>
          <a:ln w="28575" cap="flat" cmpd="sng" algn="ctr">
            <a:solidFill>
              <a:srgbClr val="F6B3C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98FAA5A-88EF-6C7A-E48A-408543C14A96}"/>
              </a:ext>
            </a:extLst>
          </p:cNvPr>
          <p:cNvSpPr txBox="1"/>
          <p:nvPr/>
        </p:nvSpPr>
        <p:spPr>
          <a:xfrm>
            <a:off x="362135" y="942437"/>
            <a:ext cx="155523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Essential</a:t>
            </a:r>
          </a:p>
          <a:p>
            <a:pPr algn="ctr"/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Principles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7CC1600-76BB-83D7-950C-CD0966DC23E2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" name="Graphic 2" descr="Programmer female with solid fill">
            <a:extLst>
              <a:ext uri="{FF2B5EF4-FFF2-40B4-BE49-F238E27FC236}">
                <a16:creationId xmlns:a16="http://schemas.microsoft.com/office/drawing/2014/main" id="{0D3B767C-822B-EABA-2F14-F37C01350E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8925" y="257175"/>
            <a:ext cx="914400" cy="914400"/>
          </a:xfrm>
          <a:prstGeom prst="rect">
            <a:avLst/>
          </a:prstGeom>
        </p:spPr>
      </p:pic>
      <p:pic>
        <p:nvPicPr>
          <p:cNvPr id="5" name="Graphic 4" descr="Arrow Down with solid fill">
            <a:extLst>
              <a:ext uri="{FF2B5EF4-FFF2-40B4-BE49-F238E27FC236}">
                <a16:creationId xmlns:a16="http://schemas.microsoft.com/office/drawing/2014/main" id="{299E6CB9-BE4F-88E7-D946-589D6DBAE6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1400" y="471487"/>
            <a:ext cx="485775" cy="485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5539AD-5D5F-97FE-47AE-EC7931ED761C}"/>
              </a:ext>
            </a:extLst>
          </p:cNvPr>
          <p:cNvSpPr txBox="1"/>
          <p:nvPr/>
        </p:nvSpPr>
        <p:spPr>
          <a:xfrm>
            <a:off x="3607721" y="188124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275768-291E-57BD-FD50-6F5060595131}"/>
              </a:ext>
            </a:extLst>
          </p:cNvPr>
          <p:cNvSpPr txBox="1"/>
          <p:nvPr/>
        </p:nvSpPr>
        <p:spPr>
          <a:xfrm>
            <a:off x="3607721" y="93284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1.1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C6D424-8362-641B-15D4-1D4220BC46EA}"/>
              </a:ext>
            </a:extLst>
          </p:cNvPr>
          <p:cNvSpPr txBox="1"/>
          <p:nvPr/>
        </p:nvSpPr>
        <p:spPr>
          <a:xfrm>
            <a:off x="2842116" y="1149844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Changes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26BD19-9967-B907-C0FD-25147A2E3BD1}"/>
              </a:ext>
            </a:extLst>
          </p:cNvPr>
          <p:cNvSpPr txBox="1"/>
          <p:nvPr/>
        </p:nvSpPr>
        <p:spPr>
          <a:xfrm>
            <a:off x="4121395" y="342012"/>
            <a:ext cx="2844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Continued Safety &amp; Effectiveness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D93A52-C6AF-BC41-003D-6DCA73AFE66F}"/>
              </a:ext>
            </a:extLst>
          </p:cNvPr>
          <p:cNvSpPr txBox="1"/>
          <p:nvPr/>
        </p:nvSpPr>
        <p:spPr>
          <a:xfrm>
            <a:off x="4121395" y="932849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Within Original intended use/purpose</a:t>
            </a:r>
          </a:p>
        </p:txBody>
      </p:sp>
      <p:pic>
        <p:nvPicPr>
          <p:cNvPr id="13" name="Graphic 12" descr="Warning with solid fill">
            <a:extLst>
              <a:ext uri="{FF2B5EF4-FFF2-40B4-BE49-F238E27FC236}">
                <a16:creationId xmlns:a16="http://schemas.microsoft.com/office/drawing/2014/main" id="{A2AB4A33-46DF-4658-D883-5CB739797F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2887" y="1831417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5A8373B-F72C-E1AE-BCF2-0500040CE754}"/>
              </a:ext>
            </a:extLst>
          </p:cNvPr>
          <p:cNvSpPr txBox="1"/>
          <p:nvPr/>
        </p:nvSpPr>
        <p:spPr>
          <a:xfrm>
            <a:off x="7333828" y="265101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Risk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EDF05D-DE41-FBE7-7873-3309AF800D32}"/>
              </a:ext>
            </a:extLst>
          </p:cNvPr>
          <p:cNvSpPr txBox="1"/>
          <p:nvPr/>
        </p:nvSpPr>
        <p:spPr>
          <a:xfrm>
            <a:off x="3252466" y="1998064"/>
            <a:ext cx="3974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Risk-based approach for design/implementation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BA8A2C-53F2-EB47-4616-D80C5E2CD1B6}"/>
              </a:ext>
            </a:extLst>
          </p:cNvPr>
          <p:cNvSpPr txBox="1"/>
          <p:nvPr/>
        </p:nvSpPr>
        <p:spPr>
          <a:xfrm>
            <a:off x="2635310" y="2359719"/>
            <a:ext cx="4591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Integrated within existing Risk Management Framework</a:t>
            </a:r>
          </a:p>
        </p:txBody>
      </p:sp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12627606-8C55-8929-8096-FB0E42D35C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64512" y="3215874"/>
            <a:ext cx="661720" cy="6617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8F195C8-637D-9C8E-E317-879BE5920814}"/>
              </a:ext>
            </a:extLst>
          </p:cNvPr>
          <p:cNvSpPr txBox="1"/>
          <p:nvPr/>
        </p:nvSpPr>
        <p:spPr>
          <a:xfrm>
            <a:off x="2660398" y="383278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Evidence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B3AF09-14FB-4604-BF15-EF03DBD7EE87}"/>
              </a:ext>
            </a:extLst>
          </p:cNvPr>
          <p:cNvSpPr txBox="1"/>
          <p:nvPr/>
        </p:nvSpPr>
        <p:spPr>
          <a:xfrm>
            <a:off x="3530346" y="3317236"/>
            <a:ext cx="36487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Essential for ongoing safety &amp; effectiveness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1A0E11-A1C2-81FF-C493-C8EE189D7315}"/>
              </a:ext>
            </a:extLst>
          </p:cNvPr>
          <p:cNvSpPr txBox="1"/>
          <p:nvPr/>
        </p:nvSpPr>
        <p:spPr>
          <a:xfrm>
            <a:off x="3530346" y="3705623"/>
            <a:ext cx="2672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Confirm benefits outweigh risks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98B34-453C-E7D8-D42C-90FA670AB5E9}"/>
              </a:ext>
            </a:extLst>
          </p:cNvPr>
          <p:cNvGrpSpPr/>
          <p:nvPr/>
        </p:nvGrpSpPr>
        <p:grpSpPr>
          <a:xfrm>
            <a:off x="198570" y="2083479"/>
            <a:ext cx="1807344" cy="1184569"/>
            <a:chOff x="7226631" y="3415602"/>
            <a:chExt cx="1807344" cy="1184569"/>
          </a:xfrm>
        </p:grpSpPr>
        <p:pic>
          <p:nvPicPr>
            <p:cNvPr id="51" name="Graphic 50" descr="Inpatient outline">
              <a:extLst>
                <a:ext uri="{FF2B5EF4-FFF2-40B4-BE49-F238E27FC236}">
                  <a16:creationId xmlns:a16="http://schemas.microsoft.com/office/drawing/2014/main" id="{79D82C15-52FE-DDA0-10EA-C326D5D30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54" name="Graphic 53" descr="Cloud Computing outline">
              <a:extLst>
                <a:ext uri="{FF2B5EF4-FFF2-40B4-BE49-F238E27FC236}">
                  <a16:creationId xmlns:a16="http://schemas.microsoft.com/office/drawing/2014/main" id="{AF547934-DF4A-6A1E-045A-4EB2F1208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F457549-2DB9-7ADD-66D5-1796569B0B04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B58027-A108-3EF9-96A0-5EA7EA286942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7506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25BBF-0C18-00DF-429A-DCCA14EB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1717C291-6179-EF66-0B3F-5B9993287C01}"/>
              </a:ext>
            </a:extLst>
          </p:cNvPr>
          <p:cNvSpPr/>
          <p:nvPr/>
        </p:nvSpPr>
        <p:spPr>
          <a:xfrm>
            <a:off x="2635310" y="188125"/>
            <a:ext cx="4698517" cy="1380330"/>
          </a:xfrm>
          <a:prstGeom prst="roundRect">
            <a:avLst/>
          </a:prstGeom>
          <a:noFill/>
          <a:ln w="28575" cap="flat" cmpd="sng" algn="ctr">
            <a:solidFill>
              <a:srgbClr val="F6B3C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A4E3E8-4BBA-05EA-3D07-53B66B63EBF8}"/>
              </a:ext>
            </a:extLst>
          </p:cNvPr>
          <p:cNvSpPr txBox="1"/>
          <p:nvPr/>
        </p:nvSpPr>
        <p:spPr>
          <a:xfrm>
            <a:off x="362135" y="942437"/>
            <a:ext cx="155523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Essential</a:t>
            </a:r>
          </a:p>
          <a:p>
            <a:pPr algn="ctr"/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Principles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FB062DE-5093-FD02-AE0C-8105FFA771E9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" name="Graphic 2" descr="Programmer female with solid fill">
            <a:extLst>
              <a:ext uri="{FF2B5EF4-FFF2-40B4-BE49-F238E27FC236}">
                <a16:creationId xmlns:a16="http://schemas.microsoft.com/office/drawing/2014/main" id="{78E880CE-BA0A-A062-EFA9-0E0D67F59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8925" y="257175"/>
            <a:ext cx="914400" cy="914400"/>
          </a:xfrm>
          <a:prstGeom prst="rect">
            <a:avLst/>
          </a:prstGeom>
        </p:spPr>
      </p:pic>
      <p:pic>
        <p:nvPicPr>
          <p:cNvPr id="5" name="Graphic 4" descr="Arrow Down with solid fill">
            <a:extLst>
              <a:ext uri="{FF2B5EF4-FFF2-40B4-BE49-F238E27FC236}">
                <a16:creationId xmlns:a16="http://schemas.microsoft.com/office/drawing/2014/main" id="{E2E491D4-0C64-DE1C-CC3E-FA7493A6CD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1400" y="471487"/>
            <a:ext cx="485775" cy="485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5110AD-052A-2648-41BF-A1639E7A2ED9}"/>
              </a:ext>
            </a:extLst>
          </p:cNvPr>
          <p:cNvSpPr txBox="1"/>
          <p:nvPr/>
        </p:nvSpPr>
        <p:spPr>
          <a:xfrm>
            <a:off x="3607721" y="188124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D098E-D806-76DB-F26C-57E93A7B4F40}"/>
              </a:ext>
            </a:extLst>
          </p:cNvPr>
          <p:cNvSpPr txBox="1"/>
          <p:nvPr/>
        </p:nvSpPr>
        <p:spPr>
          <a:xfrm>
            <a:off x="3607721" y="93284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1.1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0AE680-68FE-BB84-9126-C112D58EA104}"/>
              </a:ext>
            </a:extLst>
          </p:cNvPr>
          <p:cNvSpPr txBox="1"/>
          <p:nvPr/>
        </p:nvSpPr>
        <p:spPr>
          <a:xfrm>
            <a:off x="2842116" y="1149844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  <a:latin typeface="Trade Gothic Next Heavy" panose="020B0903040303020004" pitchFamily="34" charset="0"/>
              </a:rPr>
              <a:t>Changes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F42A3E-2A99-AEE9-87F3-8F61C2389629}"/>
              </a:ext>
            </a:extLst>
          </p:cNvPr>
          <p:cNvSpPr txBox="1"/>
          <p:nvPr/>
        </p:nvSpPr>
        <p:spPr>
          <a:xfrm>
            <a:off x="4121395" y="342012"/>
            <a:ext cx="2844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Continued Safety &amp; Effectiveness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1A16CC-21F6-15A1-0DF9-ED08AB226BD4}"/>
              </a:ext>
            </a:extLst>
          </p:cNvPr>
          <p:cNvSpPr txBox="1"/>
          <p:nvPr/>
        </p:nvSpPr>
        <p:spPr>
          <a:xfrm>
            <a:off x="4121395" y="932849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Within Original intended use/purpose</a:t>
            </a:r>
          </a:p>
        </p:txBody>
      </p:sp>
      <p:pic>
        <p:nvPicPr>
          <p:cNvPr id="13" name="Graphic 12" descr="Warning with solid fill">
            <a:extLst>
              <a:ext uri="{FF2B5EF4-FFF2-40B4-BE49-F238E27FC236}">
                <a16:creationId xmlns:a16="http://schemas.microsoft.com/office/drawing/2014/main" id="{177CB9B9-3898-D730-015F-65F77352AE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2887" y="1831417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0D2CF47-B84D-5D84-009C-BFFDCDAA7454}"/>
              </a:ext>
            </a:extLst>
          </p:cNvPr>
          <p:cNvSpPr txBox="1"/>
          <p:nvPr/>
        </p:nvSpPr>
        <p:spPr>
          <a:xfrm>
            <a:off x="7333828" y="265101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Risk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65D193-EFB5-A52E-6856-816F272609C9}"/>
              </a:ext>
            </a:extLst>
          </p:cNvPr>
          <p:cNvSpPr txBox="1"/>
          <p:nvPr/>
        </p:nvSpPr>
        <p:spPr>
          <a:xfrm>
            <a:off x="3252466" y="1998064"/>
            <a:ext cx="3974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Risk-based approach for design/implementation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B2742A-E27D-4B66-ED4C-FAEB4C0909BC}"/>
              </a:ext>
            </a:extLst>
          </p:cNvPr>
          <p:cNvSpPr txBox="1"/>
          <p:nvPr/>
        </p:nvSpPr>
        <p:spPr>
          <a:xfrm>
            <a:off x="2635310" y="2359719"/>
            <a:ext cx="4591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Integrated within existing Risk Management Framework</a:t>
            </a:r>
          </a:p>
        </p:txBody>
      </p:sp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B13FB4E1-243C-9BB4-0435-28EDDC640A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64512" y="3215874"/>
            <a:ext cx="661720" cy="6617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7A883EE-0C3A-9983-07D1-757BE5058E07}"/>
              </a:ext>
            </a:extLst>
          </p:cNvPr>
          <p:cNvSpPr txBox="1"/>
          <p:nvPr/>
        </p:nvSpPr>
        <p:spPr>
          <a:xfrm>
            <a:off x="2660398" y="383278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Evidence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836DF1-64C1-C9C3-6CC5-85C61B57DCF4}"/>
              </a:ext>
            </a:extLst>
          </p:cNvPr>
          <p:cNvSpPr txBox="1"/>
          <p:nvPr/>
        </p:nvSpPr>
        <p:spPr>
          <a:xfrm>
            <a:off x="3530346" y="3317236"/>
            <a:ext cx="36487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Essential for ongoing safety &amp; effectiveness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B18F68-8ACC-F4CB-0F24-E3D3A21E25AB}"/>
              </a:ext>
            </a:extLst>
          </p:cNvPr>
          <p:cNvSpPr txBox="1"/>
          <p:nvPr/>
        </p:nvSpPr>
        <p:spPr>
          <a:xfrm>
            <a:off x="3530346" y="3705623"/>
            <a:ext cx="2672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Confirm benefits outweigh risks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571B467-BD9E-583E-134B-DA5D4D891C1B}"/>
              </a:ext>
            </a:extLst>
          </p:cNvPr>
          <p:cNvGrpSpPr/>
          <p:nvPr/>
        </p:nvGrpSpPr>
        <p:grpSpPr>
          <a:xfrm>
            <a:off x="198570" y="2083479"/>
            <a:ext cx="1807344" cy="1184569"/>
            <a:chOff x="7226631" y="3415602"/>
            <a:chExt cx="1807344" cy="1184569"/>
          </a:xfrm>
        </p:grpSpPr>
        <p:pic>
          <p:nvPicPr>
            <p:cNvPr id="51" name="Graphic 50" descr="Inpatient outline">
              <a:extLst>
                <a:ext uri="{FF2B5EF4-FFF2-40B4-BE49-F238E27FC236}">
                  <a16:creationId xmlns:a16="http://schemas.microsoft.com/office/drawing/2014/main" id="{1A9FAEDA-E0FD-319D-D31D-71C11D5B1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54" name="Graphic 53" descr="Cloud Computing outline">
              <a:extLst>
                <a:ext uri="{FF2B5EF4-FFF2-40B4-BE49-F238E27FC236}">
                  <a16:creationId xmlns:a16="http://schemas.microsoft.com/office/drawing/2014/main" id="{A5D02D86-1D8B-15DC-9BF3-B3C1DBCFB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B16C157-AC7D-EF65-875C-E1D91063E4FC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8A48D66-4B4A-4F87-885A-6510BEC6C0A2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7263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F1B4E-0F26-CB99-97B6-CEE426666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06FA7D5E-2008-13B1-536B-373056485DD7}"/>
              </a:ext>
            </a:extLst>
          </p:cNvPr>
          <p:cNvSpPr/>
          <p:nvPr/>
        </p:nvSpPr>
        <p:spPr>
          <a:xfrm>
            <a:off x="2635310" y="1776742"/>
            <a:ext cx="5601907" cy="1177756"/>
          </a:xfrm>
          <a:prstGeom prst="roundRect">
            <a:avLst/>
          </a:prstGeom>
          <a:noFill/>
          <a:ln w="28575" cap="flat" cmpd="sng" algn="ctr">
            <a:solidFill>
              <a:srgbClr val="F6B3C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30E2970-FFE9-C90F-E80D-7D9CBC140116}"/>
              </a:ext>
            </a:extLst>
          </p:cNvPr>
          <p:cNvSpPr txBox="1"/>
          <p:nvPr/>
        </p:nvSpPr>
        <p:spPr>
          <a:xfrm>
            <a:off x="362135" y="942437"/>
            <a:ext cx="155523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Essential</a:t>
            </a:r>
          </a:p>
          <a:p>
            <a:pPr algn="ctr"/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Principles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F961553-02E2-7A98-6E78-A9D1906913AA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" name="Graphic 2" descr="Programmer female with solid fill">
            <a:extLst>
              <a:ext uri="{FF2B5EF4-FFF2-40B4-BE49-F238E27FC236}">
                <a16:creationId xmlns:a16="http://schemas.microsoft.com/office/drawing/2014/main" id="{B31EF7EF-10B9-1B98-947B-70074817C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8925" y="257175"/>
            <a:ext cx="914400" cy="914400"/>
          </a:xfrm>
          <a:prstGeom prst="rect">
            <a:avLst/>
          </a:prstGeom>
        </p:spPr>
      </p:pic>
      <p:pic>
        <p:nvPicPr>
          <p:cNvPr id="5" name="Graphic 4" descr="Arrow Down with solid fill">
            <a:extLst>
              <a:ext uri="{FF2B5EF4-FFF2-40B4-BE49-F238E27FC236}">
                <a16:creationId xmlns:a16="http://schemas.microsoft.com/office/drawing/2014/main" id="{E03443F3-914B-8672-4B34-EC579ED231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1400" y="471487"/>
            <a:ext cx="485775" cy="485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21CA70-746F-5EA5-10C6-4C2866BCCA22}"/>
              </a:ext>
            </a:extLst>
          </p:cNvPr>
          <p:cNvSpPr txBox="1"/>
          <p:nvPr/>
        </p:nvSpPr>
        <p:spPr>
          <a:xfrm>
            <a:off x="3607721" y="188124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CE01C0-7760-094C-BF2C-9F12AFA82E8A}"/>
              </a:ext>
            </a:extLst>
          </p:cNvPr>
          <p:cNvSpPr txBox="1"/>
          <p:nvPr/>
        </p:nvSpPr>
        <p:spPr>
          <a:xfrm>
            <a:off x="3607721" y="93284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68C03F-22B3-2F93-5477-30CC631265FD}"/>
              </a:ext>
            </a:extLst>
          </p:cNvPr>
          <p:cNvSpPr txBox="1"/>
          <p:nvPr/>
        </p:nvSpPr>
        <p:spPr>
          <a:xfrm>
            <a:off x="2842116" y="1149844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Changes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E53243-F31D-7EC6-2635-3BF0684C44C0}"/>
              </a:ext>
            </a:extLst>
          </p:cNvPr>
          <p:cNvSpPr txBox="1"/>
          <p:nvPr/>
        </p:nvSpPr>
        <p:spPr>
          <a:xfrm>
            <a:off x="4121395" y="342012"/>
            <a:ext cx="2844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Continued Safety &amp; Effectiveness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B023E9-A904-3803-AE57-C238B08C9E38}"/>
              </a:ext>
            </a:extLst>
          </p:cNvPr>
          <p:cNvSpPr txBox="1"/>
          <p:nvPr/>
        </p:nvSpPr>
        <p:spPr>
          <a:xfrm>
            <a:off x="4121395" y="932849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Within Original intended use/purpose</a:t>
            </a:r>
          </a:p>
        </p:txBody>
      </p:sp>
      <p:pic>
        <p:nvPicPr>
          <p:cNvPr id="13" name="Graphic 12" descr="Warning with solid fill">
            <a:extLst>
              <a:ext uri="{FF2B5EF4-FFF2-40B4-BE49-F238E27FC236}">
                <a16:creationId xmlns:a16="http://schemas.microsoft.com/office/drawing/2014/main" id="{0C19F979-206B-9B0E-05E7-6D662A39AD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2887" y="1831417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F7EE85A-40F7-4369-4F00-011CCA69DC55}"/>
              </a:ext>
            </a:extLst>
          </p:cNvPr>
          <p:cNvSpPr txBox="1"/>
          <p:nvPr/>
        </p:nvSpPr>
        <p:spPr>
          <a:xfrm>
            <a:off x="7333828" y="265101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  <a:latin typeface="Trade Gothic Next Heavy" panose="020B0903040303020004" pitchFamily="34" charset="0"/>
              </a:rPr>
              <a:t>Risk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D70793-FEB6-85A8-6B9E-5E8DBA596FC5}"/>
              </a:ext>
            </a:extLst>
          </p:cNvPr>
          <p:cNvSpPr txBox="1"/>
          <p:nvPr/>
        </p:nvSpPr>
        <p:spPr>
          <a:xfrm>
            <a:off x="3252466" y="1998064"/>
            <a:ext cx="3974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Risk-based approach for design/implementation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83F2C1-9FE3-E836-C06D-A74F6C502283}"/>
              </a:ext>
            </a:extLst>
          </p:cNvPr>
          <p:cNvSpPr txBox="1"/>
          <p:nvPr/>
        </p:nvSpPr>
        <p:spPr>
          <a:xfrm>
            <a:off x="2635310" y="2359719"/>
            <a:ext cx="4591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Integrated within existing Risk Management Framework</a:t>
            </a:r>
          </a:p>
        </p:txBody>
      </p:sp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D991C243-B8E4-5F45-EC5C-8B1BBA0539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64512" y="3215874"/>
            <a:ext cx="661720" cy="6617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31634D7-9EBE-A191-74FE-8FE63639F50A}"/>
              </a:ext>
            </a:extLst>
          </p:cNvPr>
          <p:cNvSpPr txBox="1"/>
          <p:nvPr/>
        </p:nvSpPr>
        <p:spPr>
          <a:xfrm>
            <a:off x="2660398" y="383278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Evidence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790AF4-A7B0-E11F-DDD1-B7A37739550F}"/>
              </a:ext>
            </a:extLst>
          </p:cNvPr>
          <p:cNvSpPr txBox="1"/>
          <p:nvPr/>
        </p:nvSpPr>
        <p:spPr>
          <a:xfrm>
            <a:off x="3530346" y="3317236"/>
            <a:ext cx="36487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Essential for ongoing safety &amp; effectiveness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251A8B4-E1FB-C72F-6952-DC5826C08694}"/>
              </a:ext>
            </a:extLst>
          </p:cNvPr>
          <p:cNvSpPr txBox="1"/>
          <p:nvPr/>
        </p:nvSpPr>
        <p:spPr>
          <a:xfrm>
            <a:off x="3530346" y="3705623"/>
            <a:ext cx="2672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Confirm benefits outweigh risks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F06750F-5C78-E42E-5DE2-5386C53A0F3E}"/>
              </a:ext>
            </a:extLst>
          </p:cNvPr>
          <p:cNvGrpSpPr/>
          <p:nvPr/>
        </p:nvGrpSpPr>
        <p:grpSpPr>
          <a:xfrm>
            <a:off x="198570" y="2083479"/>
            <a:ext cx="1807344" cy="1184569"/>
            <a:chOff x="7226631" y="3415602"/>
            <a:chExt cx="1807344" cy="1184569"/>
          </a:xfrm>
        </p:grpSpPr>
        <p:pic>
          <p:nvPicPr>
            <p:cNvPr id="51" name="Graphic 50" descr="Inpatient outline">
              <a:extLst>
                <a:ext uri="{FF2B5EF4-FFF2-40B4-BE49-F238E27FC236}">
                  <a16:creationId xmlns:a16="http://schemas.microsoft.com/office/drawing/2014/main" id="{5E0BF3C9-FE37-FD30-5946-468D3CE82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54" name="Graphic 53" descr="Cloud Computing outline">
              <a:extLst>
                <a:ext uri="{FF2B5EF4-FFF2-40B4-BE49-F238E27FC236}">
                  <a16:creationId xmlns:a16="http://schemas.microsoft.com/office/drawing/2014/main" id="{5F048A38-38CC-8E99-54A7-4C99CAB54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8776C18-E55F-5CD4-D663-5C71ECAF4B25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AE3864-F537-CF70-060A-E843A8088731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6351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EC4E7-B773-6597-260B-8C3E99132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D1A4F588-4C15-1D7F-0617-F1DCAF25D064}"/>
              </a:ext>
            </a:extLst>
          </p:cNvPr>
          <p:cNvSpPr/>
          <p:nvPr/>
        </p:nvSpPr>
        <p:spPr>
          <a:xfrm>
            <a:off x="2354871" y="3095434"/>
            <a:ext cx="5051769" cy="1177756"/>
          </a:xfrm>
          <a:prstGeom prst="roundRect">
            <a:avLst/>
          </a:prstGeom>
          <a:noFill/>
          <a:ln w="28575" cap="flat" cmpd="sng" algn="ctr">
            <a:solidFill>
              <a:srgbClr val="F6B3C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DD0B4E8-8216-2372-3A95-835911291B6F}"/>
              </a:ext>
            </a:extLst>
          </p:cNvPr>
          <p:cNvSpPr txBox="1"/>
          <p:nvPr/>
        </p:nvSpPr>
        <p:spPr>
          <a:xfrm>
            <a:off x="362135" y="942437"/>
            <a:ext cx="155523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Essential</a:t>
            </a:r>
          </a:p>
          <a:p>
            <a:pPr algn="ctr"/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Principles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EFCCE3B-5145-FC9D-535F-C8C64C20A5D3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3" name="Graphic 2" descr="Programmer female with solid fill">
            <a:extLst>
              <a:ext uri="{FF2B5EF4-FFF2-40B4-BE49-F238E27FC236}">
                <a16:creationId xmlns:a16="http://schemas.microsoft.com/office/drawing/2014/main" id="{DE90BE2A-B9F2-FC72-363A-337DFE45B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28925" y="257175"/>
            <a:ext cx="914400" cy="914400"/>
          </a:xfrm>
          <a:prstGeom prst="rect">
            <a:avLst/>
          </a:prstGeom>
        </p:spPr>
      </p:pic>
      <p:pic>
        <p:nvPicPr>
          <p:cNvPr id="5" name="Graphic 4" descr="Arrow Down with solid fill">
            <a:extLst>
              <a:ext uri="{FF2B5EF4-FFF2-40B4-BE49-F238E27FC236}">
                <a16:creationId xmlns:a16="http://schemas.microsoft.com/office/drawing/2014/main" id="{9EAB4332-6C56-1304-E432-2433B8D974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1400" y="471487"/>
            <a:ext cx="485775" cy="4857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1F5365-3A38-F4B1-C6A5-6C155E2D34D6}"/>
              </a:ext>
            </a:extLst>
          </p:cNvPr>
          <p:cNvSpPr txBox="1"/>
          <p:nvPr/>
        </p:nvSpPr>
        <p:spPr>
          <a:xfrm>
            <a:off x="3607721" y="188124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A2F30B-C1AA-2C46-34AA-BD8725643F17}"/>
              </a:ext>
            </a:extLst>
          </p:cNvPr>
          <p:cNvSpPr txBox="1"/>
          <p:nvPr/>
        </p:nvSpPr>
        <p:spPr>
          <a:xfrm>
            <a:off x="3607721" y="932849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EC4153-0508-358E-54A4-E1B4EE731EA2}"/>
              </a:ext>
            </a:extLst>
          </p:cNvPr>
          <p:cNvSpPr txBox="1"/>
          <p:nvPr/>
        </p:nvSpPr>
        <p:spPr>
          <a:xfrm>
            <a:off x="2842116" y="1149844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Changes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CABBE3-C3A8-6F28-89B1-F790709A8DE5}"/>
              </a:ext>
            </a:extLst>
          </p:cNvPr>
          <p:cNvSpPr txBox="1"/>
          <p:nvPr/>
        </p:nvSpPr>
        <p:spPr>
          <a:xfrm>
            <a:off x="4121395" y="342012"/>
            <a:ext cx="2844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Continued Safety &amp; Effectiveness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608DF3-B1ED-56AC-3FDD-FAD62E411C91}"/>
              </a:ext>
            </a:extLst>
          </p:cNvPr>
          <p:cNvSpPr txBox="1"/>
          <p:nvPr/>
        </p:nvSpPr>
        <p:spPr>
          <a:xfrm>
            <a:off x="4121395" y="932849"/>
            <a:ext cx="3119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Within Original intended use/purpose</a:t>
            </a:r>
          </a:p>
        </p:txBody>
      </p:sp>
      <p:pic>
        <p:nvPicPr>
          <p:cNvPr id="13" name="Graphic 12" descr="Warning with solid fill">
            <a:extLst>
              <a:ext uri="{FF2B5EF4-FFF2-40B4-BE49-F238E27FC236}">
                <a16:creationId xmlns:a16="http://schemas.microsoft.com/office/drawing/2014/main" id="{AE256188-64D6-0944-F56C-78E1EAD51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2887" y="1831417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BB43DA-9F93-B0DF-FE88-3DC241209091}"/>
              </a:ext>
            </a:extLst>
          </p:cNvPr>
          <p:cNvSpPr txBox="1"/>
          <p:nvPr/>
        </p:nvSpPr>
        <p:spPr>
          <a:xfrm>
            <a:off x="7333828" y="265101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Risk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761494-117F-8959-CD97-A4B3B35614C3}"/>
              </a:ext>
            </a:extLst>
          </p:cNvPr>
          <p:cNvSpPr txBox="1"/>
          <p:nvPr/>
        </p:nvSpPr>
        <p:spPr>
          <a:xfrm>
            <a:off x="3252466" y="1998064"/>
            <a:ext cx="39741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Risk-based approach for design/implementation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8DB98D-C6DD-AFEC-2C84-472E09178295}"/>
              </a:ext>
            </a:extLst>
          </p:cNvPr>
          <p:cNvSpPr txBox="1"/>
          <p:nvPr/>
        </p:nvSpPr>
        <p:spPr>
          <a:xfrm>
            <a:off x="2635310" y="2359719"/>
            <a:ext cx="4591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Integrated within existing Risk Management Framework</a:t>
            </a:r>
          </a:p>
        </p:txBody>
      </p:sp>
      <p:pic>
        <p:nvPicPr>
          <p:cNvPr id="28" name="Graphic 27" descr="Magnifying glass with solid fill">
            <a:extLst>
              <a:ext uri="{FF2B5EF4-FFF2-40B4-BE49-F238E27FC236}">
                <a16:creationId xmlns:a16="http://schemas.microsoft.com/office/drawing/2014/main" id="{ADA003BC-73A5-3B21-0C04-1779AADED8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64512" y="3215874"/>
            <a:ext cx="661720" cy="6617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ED5A270-0ECD-414D-C87F-E78884DA7352}"/>
              </a:ext>
            </a:extLst>
          </p:cNvPr>
          <p:cNvSpPr txBox="1"/>
          <p:nvPr/>
        </p:nvSpPr>
        <p:spPr>
          <a:xfrm>
            <a:off x="2660398" y="3832780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  <a:latin typeface="Trade Gothic Next Heavy" panose="020B0903040303020004" pitchFamily="34" charset="0"/>
              </a:rPr>
              <a:t>Evidence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F27141F-8480-D808-B147-2D9B4B5B4269}"/>
              </a:ext>
            </a:extLst>
          </p:cNvPr>
          <p:cNvSpPr txBox="1"/>
          <p:nvPr/>
        </p:nvSpPr>
        <p:spPr>
          <a:xfrm>
            <a:off x="3530346" y="3317236"/>
            <a:ext cx="36487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Essential for ongoing safety &amp; effectiveness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D68349-11E4-CE1B-581C-E0CE4A1C150F}"/>
              </a:ext>
            </a:extLst>
          </p:cNvPr>
          <p:cNvSpPr txBox="1"/>
          <p:nvPr/>
        </p:nvSpPr>
        <p:spPr>
          <a:xfrm>
            <a:off x="3530346" y="3705623"/>
            <a:ext cx="2672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Confirm benefits outweigh risks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3DEE50C-D9D4-F252-7307-FE02BE390DCA}"/>
              </a:ext>
            </a:extLst>
          </p:cNvPr>
          <p:cNvGrpSpPr/>
          <p:nvPr/>
        </p:nvGrpSpPr>
        <p:grpSpPr>
          <a:xfrm>
            <a:off x="198570" y="2083479"/>
            <a:ext cx="1807344" cy="1184569"/>
            <a:chOff x="7226631" y="3415602"/>
            <a:chExt cx="1807344" cy="1184569"/>
          </a:xfrm>
        </p:grpSpPr>
        <p:pic>
          <p:nvPicPr>
            <p:cNvPr id="51" name="Graphic 50" descr="Inpatient outline">
              <a:extLst>
                <a:ext uri="{FF2B5EF4-FFF2-40B4-BE49-F238E27FC236}">
                  <a16:creationId xmlns:a16="http://schemas.microsoft.com/office/drawing/2014/main" id="{77C788B8-A35E-F7F8-EFB3-D506C3840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54" name="Graphic 53" descr="Cloud Computing outline">
              <a:extLst>
                <a:ext uri="{FF2B5EF4-FFF2-40B4-BE49-F238E27FC236}">
                  <a16:creationId xmlns:a16="http://schemas.microsoft.com/office/drawing/2014/main" id="{F71FB7D8-2C62-B7CE-0F1F-EBE3E367E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89F3BA0-5030-1408-D0C8-B4AFCA290325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6462411-F934-1B94-4B68-F97635DEA623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0108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4E7DA-47A9-1BBE-36E8-F0A84711A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1F33DBC8-4AD4-6E83-3DEF-755AF4E21602}"/>
              </a:ext>
            </a:extLst>
          </p:cNvPr>
          <p:cNvSpPr txBox="1"/>
          <p:nvPr/>
        </p:nvSpPr>
        <p:spPr>
          <a:xfrm>
            <a:off x="362135" y="942437"/>
            <a:ext cx="155523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Essential</a:t>
            </a:r>
          </a:p>
          <a:p>
            <a:pPr algn="ctr"/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Principles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18EF639-24DD-DC64-B52C-959A51C146B1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02EA9427-6294-ED35-19E3-72BF72624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1182" y="992231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12A46DC-D4CA-8921-E3F9-81175C523CB9}"/>
              </a:ext>
            </a:extLst>
          </p:cNvPr>
          <p:cNvSpPr txBox="1"/>
          <p:nvPr/>
        </p:nvSpPr>
        <p:spPr>
          <a:xfrm>
            <a:off x="4266301" y="1295543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Clear, meaningful &amp; timely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7AB38D6-3809-752D-4F67-F3FD6560BBDD}"/>
              </a:ext>
            </a:extLst>
          </p:cNvPr>
          <p:cNvSpPr txBox="1"/>
          <p:nvPr/>
        </p:nvSpPr>
        <p:spPr>
          <a:xfrm>
            <a:off x="2877624" y="1598182"/>
            <a:ext cx="3863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Users aware of performance pre/post changes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98D5543-45AE-A6BE-1928-F3EC1856FE2B}"/>
              </a:ext>
            </a:extLst>
          </p:cNvPr>
          <p:cNvGrpSpPr/>
          <p:nvPr/>
        </p:nvGrpSpPr>
        <p:grpSpPr>
          <a:xfrm>
            <a:off x="198570" y="2083479"/>
            <a:ext cx="1807344" cy="1184569"/>
            <a:chOff x="7226631" y="3415602"/>
            <a:chExt cx="1807344" cy="1184569"/>
          </a:xfrm>
        </p:grpSpPr>
        <p:pic>
          <p:nvPicPr>
            <p:cNvPr id="51" name="Graphic 50" descr="Inpatient outline">
              <a:extLst>
                <a:ext uri="{FF2B5EF4-FFF2-40B4-BE49-F238E27FC236}">
                  <a16:creationId xmlns:a16="http://schemas.microsoft.com/office/drawing/2014/main" id="{B1408C0A-B5B6-4661-5E03-ADFF940C6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54" name="Graphic 53" descr="Cloud Computing outline">
              <a:extLst>
                <a:ext uri="{FF2B5EF4-FFF2-40B4-BE49-F238E27FC236}">
                  <a16:creationId xmlns:a16="http://schemas.microsoft.com/office/drawing/2014/main" id="{4E1C3258-177B-1D86-C3D1-726884625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D759101-E150-DB63-E79C-17812A0806A6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44A3B9-B1FB-2BE3-C271-2346416A656D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pic>
        <p:nvPicPr>
          <p:cNvPr id="4" name="Graphic 3" descr="Arrow circle with solid fill">
            <a:extLst>
              <a:ext uri="{FF2B5EF4-FFF2-40B4-BE49-F238E27FC236}">
                <a16:creationId xmlns:a16="http://schemas.microsoft.com/office/drawing/2014/main" id="{21F99B22-685F-B844-E909-12ADA7DDFC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1187" y="2605019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3E4AD0A-62D5-16F1-B2BA-6B85188F1879}"/>
              </a:ext>
            </a:extLst>
          </p:cNvPr>
          <p:cNvSpPr txBox="1"/>
          <p:nvPr/>
        </p:nvSpPr>
        <p:spPr>
          <a:xfrm>
            <a:off x="6636141" y="164705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Transparency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CF4ABD-75E1-DABB-47BD-A525B6EA528F}"/>
              </a:ext>
            </a:extLst>
          </p:cNvPr>
          <p:cNvSpPr txBox="1"/>
          <p:nvPr/>
        </p:nvSpPr>
        <p:spPr>
          <a:xfrm>
            <a:off x="3260440" y="3344969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TPLC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E21D5E-3ECA-39BA-B845-98834559F5A5}"/>
              </a:ext>
            </a:extLst>
          </p:cNvPr>
          <p:cNvSpPr txBox="1"/>
          <p:nvPr/>
        </p:nvSpPr>
        <p:spPr>
          <a:xfrm>
            <a:off x="4035587" y="2806112"/>
            <a:ext cx="3639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Developed &amp; maintained with TPLC in mind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9BB898-5E9B-0F87-A8D3-74750B7D63F7}"/>
              </a:ext>
            </a:extLst>
          </p:cNvPr>
          <p:cNvSpPr txBox="1"/>
          <p:nvPr/>
        </p:nvSpPr>
        <p:spPr>
          <a:xfrm>
            <a:off x="4045565" y="3162765"/>
            <a:ext cx="3756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Continual consideration of user input, data &amp; </a:t>
            </a:r>
          </a:p>
          <a:p>
            <a:r>
              <a:rPr lang="en-US"/>
              <a:t>risk management practices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9316D77-C476-8947-66ED-7E62D76E0C18}"/>
              </a:ext>
            </a:extLst>
          </p:cNvPr>
          <p:cNvSpPr/>
          <p:nvPr/>
        </p:nvSpPr>
        <p:spPr>
          <a:xfrm>
            <a:off x="2749952" y="-1406670"/>
            <a:ext cx="5051769" cy="1177756"/>
          </a:xfrm>
          <a:prstGeom prst="roundRect">
            <a:avLst/>
          </a:prstGeom>
          <a:noFill/>
          <a:ln w="28575" cap="flat" cmpd="sng" algn="ctr">
            <a:solidFill>
              <a:srgbClr val="F6B3C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63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10C29-75EB-211B-37AF-2EC5B00C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B705A562-398A-C4AE-A53D-59AB9CBABB9C}"/>
              </a:ext>
            </a:extLst>
          </p:cNvPr>
          <p:cNvSpPr txBox="1"/>
          <p:nvPr/>
        </p:nvSpPr>
        <p:spPr>
          <a:xfrm>
            <a:off x="362135" y="942437"/>
            <a:ext cx="155523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Essential</a:t>
            </a:r>
          </a:p>
          <a:p>
            <a:pPr algn="ctr"/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Principles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F1DE448-BE3D-46B6-CF47-62AB39FDEBA1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B209794E-4158-E8A6-2009-8E9C9B5C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1182" y="992231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0C9610C-7073-B596-A4B0-7927AC81C6F9}"/>
              </a:ext>
            </a:extLst>
          </p:cNvPr>
          <p:cNvSpPr txBox="1"/>
          <p:nvPr/>
        </p:nvSpPr>
        <p:spPr>
          <a:xfrm>
            <a:off x="4266301" y="1295543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Clear, meaningful &amp; timely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86F9246-4452-29F6-1891-C5F3B312D8A2}"/>
              </a:ext>
            </a:extLst>
          </p:cNvPr>
          <p:cNvSpPr txBox="1"/>
          <p:nvPr/>
        </p:nvSpPr>
        <p:spPr>
          <a:xfrm>
            <a:off x="2877624" y="1598182"/>
            <a:ext cx="3863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Users aware of performance pre/post changes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CEB9F71-5373-D88D-3331-F614CD4D61F5}"/>
              </a:ext>
            </a:extLst>
          </p:cNvPr>
          <p:cNvGrpSpPr/>
          <p:nvPr/>
        </p:nvGrpSpPr>
        <p:grpSpPr>
          <a:xfrm>
            <a:off x="198570" y="2083479"/>
            <a:ext cx="1807344" cy="1184569"/>
            <a:chOff x="7226631" y="3415602"/>
            <a:chExt cx="1807344" cy="1184569"/>
          </a:xfrm>
        </p:grpSpPr>
        <p:pic>
          <p:nvPicPr>
            <p:cNvPr id="51" name="Graphic 50" descr="Inpatient outline">
              <a:extLst>
                <a:ext uri="{FF2B5EF4-FFF2-40B4-BE49-F238E27FC236}">
                  <a16:creationId xmlns:a16="http://schemas.microsoft.com/office/drawing/2014/main" id="{EC94F6CF-01AE-C8F4-D075-B4DE7C05F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54" name="Graphic 53" descr="Cloud Computing outline">
              <a:extLst>
                <a:ext uri="{FF2B5EF4-FFF2-40B4-BE49-F238E27FC236}">
                  <a16:creationId xmlns:a16="http://schemas.microsoft.com/office/drawing/2014/main" id="{820053DC-2D42-880A-7645-FF6F1CA98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ECE4CB-3322-D600-D4E4-8FB41992D7E8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F1EF403-2D2D-4836-EC79-6B50D57A06B3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pic>
        <p:nvPicPr>
          <p:cNvPr id="4" name="Graphic 3" descr="Arrow circle with solid fill">
            <a:extLst>
              <a:ext uri="{FF2B5EF4-FFF2-40B4-BE49-F238E27FC236}">
                <a16:creationId xmlns:a16="http://schemas.microsoft.com/office/drawing/2014/main" id="{88FECC61-5170-5C89-3893-A6A54EFBBD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1187" y="2605019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7306732-7978-DD03-4C36-F34CA6F1E0F8}"/>
              </a:ext>
            </a:extLst>
          </p:cNvPr>
          <p:cNvSpPr txBox="1"/>
          <p:nvPr/>
        </p:nvSpPr>
        <p:spPr>
          <a:xfrm>
            <a:off x="6636141" y="164705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  <a:latin typeface="Trade Gothic Next Heavy" panose="020B0903040303020004" pitchFamily="34" charset="0"/>
              </a:rPr>
              <a:t>Transparency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0791F1-D304-2008-F110-44439C19FEC7}"/>
              </a:ext>
            </a:extLst>
          </p:cNvPr>
          <p:cNvSpPr txBox="1"/>
          <p:nvPr/>
        </p:nvSpPr>
        <p:spPr>
          <a:xfrm>
            <a:off x="3260440" y="3344969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TPLC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7D0BE1-D5FF-605E-F4FA-D80C27853D7F}"/>
              </a:ext>
            </a:extLst>
          </p:cNvPr>
          <p:cNvSpPr txBox="1"/>
          <p:nvPr/>
        </p:nvSpPr>
        <p:spPr>
          <a:xfrm>
            <a:off x="4035587" y="2806112"/>
            <a:ext cx="3639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Developed &amp; maintained with TPLC in mind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918C40-9CC7-570D-2133-2626DF642042}"/>
              </a:ext>
            </a:extLst>
          </p:cNvPr>
          <p:cNvSpPr txBox="1"/>
          <p:nvPr/>
        </p:nvSpPr>
        <p:spPr>
          <a:xfrm>
            <a:off x="4045565" y="3162765"/>
            <a:ext cx="3756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Continual consideration of user input, data &amp; </a:t>
            </a:r>
          </a:p>
          <a:p>
            <a:r>
              <a:rPr lang="en-US"/>
              <a:t>risk management practices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C9FEB71-E1D7-B7BC-E6F9-29364D893022}"/>
              </a:ext>
            </a:extLst>
          </p:cNvPr>
          <p:cNvSpPr/>
          <p:nvPr/>
        </p:nvSpPr>
        <p:spPr>
          <a:xfrm>
            <a:off x="2877907" y="1015040"/>
            <a:ext cx="5051769" cy="1177756"/>
          </a:xfrm>
          <a:prstGeom prst="roundRect">
            <a:avLst/>
          </a:prstGeom>
          <a:noFill/>
          <a:ln w="28575" cap="flat" cmpd="sng" algn="ctr">
            <a:solidFill>
              <a:srgbClr val="F6B3C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92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0B124-EE95-6BE2-0426-4EFF76B3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>
            <a:extLst>
              <a:ext uri="{FF2B5EF4-FFF2-40B4-BE49-F238E27FC236}">
                <a16:creationId xmlns:a16="http://schemas.microsoft.com/office/drawing/2014/main" id="{EDDFE422-1DB0-D2CC-4279-6324B7126B28}"/>
              </a:ext>
            </a:extLst>
          </p:cNvPr>
          <p:cNvSpPr txBox="1"/>
          <p:nvPr/>
        </p:nvSpPr>
        <p:spPr>
          <a:xfrm>
            <a:off x="362135" y="942437"/>
            <a:ext cx="1555234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Essential</a:t>
            </a:r>
          </a:p>
          <a:p>
            <a:pPr algn="ctr"/>
            <a:r>
              <a:rPr lang="en-US">
                <a:solidFill>
                  <a:srgbClr val="0F4EB1"/>
                </a:solidFill>
                <a:latin typeface="Trade Gothic Next Heavy" panose="020B0903040303020004" pitchFamily="34" charset="0"/>
              </a:rPr>
              <a:t>          </a:t>
            </a:r>
          </a:p>
          <a:p>
            <a:pPr algn="ctr"/>
            <a:r>
              <a:rPr lang="en-US" sz="2400">
                <a:solidFill>
                  <a:srgbClr val="0F4EB1"/>
                </a:solidFill>
                <a:latin typeface="Trade Gothic Next Heavy" panose="020B0903040303020004" pitchFamily="34" charset="0"/>
              </a:rPr>
              <a:t>Principles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17E0701-0E82-02DC-40B6-4157186A65A7}"/>
              </a:ext>
            </a:extLst>
          </p:cNvPr>
          <p:cNvCxnSpPr/>
          <p:nvPr/>
        </p:nvCxnSpPr>
        <p:spPr>
          <a:xfrm>
            <a:off x="2160931" y="838200"/>
            <a:ext cx="0" cy="3303934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0" name="Graphic 39" descr="Chat with solid fill">
            <a:extLst>
              <a:ext uri="{FF2B5EF4-FFF2-40B4-BE49-F238E27FC236}">
                <a16:creationId xmlns:a16="http://schemas.microsoft.com/office/drawing/2014/main" id="{15F0E081-D8C0-CA27-DD0C-6D51E1240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1182" y="992231"/>
            <a:ext cx="914400" cy="914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9E44173B-083D-4705-FAEA-7C89EE7A7CBF}"/>
              </a:ext>
            </a:extLst>
          </p:cNvPr>
          <p:cNvSpPr txBox="1"/>
          <p:nvPr/>
        </p:nvSpPr>
        <p:spPr>
          <a:xfrm>
            <a:off x="4266301" y="1295543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Clear, meaningful &amp; timely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CFD6AC-1699-D689-06F5-9D5A69CDA921}"/>
              </a:ext>
            </a:extLst>
          </p:cNvPr>
          <p:cNvSpPr txBox="1"/>
          <p:nvPr/>
        </p:nvSpPr>
        <p:spPr>
          <a:xfrm>
            <a:off x="2877624" y="1598182"/>
            <a:ext cx="38635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Users aware of performance pre/post changes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DDD4322-8EC3-BDBF-3B17-241E37A3963B}"/>
              </a:ext>
            </a:extLst>
          </p:cNvPr>
          <p:cNvGrpSpPr/>
          <p:nvPr/>
        </p:nvGrpSpPr>
        <p:grpSpPr>
          <a:xfrm>
            <a:off x="198570" y="2083479"/>
            <a:ext cx="1807344" cy="1184569"/>
            <a:chOff x="7226631" y="3415602"/>
            <a:chExt cx="1807344" cy="1184569"/>
          </a:xfrm>
        </p:grpSpPr>
        <p:pic>
          <p:nvPicPr>
            <p:cNvPr id="51" name="Graphic 50" descr="Inpatient outline">
              <a:extLst>
                <a:ext uri="{FF2B5EF4-FFF2-40B4-BE49-F238E27FC236}">
                  <a16:creationId xmlns:a16="http://schemas.microsoft.com/office/drawing/2014/main" id="{DA860E9F-DEFD-F24E-814F-39D42A17C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54" name="Graphic 53" descr="Cloud Computing outline">
              <a:extLst>
                <a:ext uri="{FF2B5EF4-FFF2-40B4-BE49-F238E27FC236}">
                  <a16:creationId xmlns:a16="http://schemas.microsoft.com/office/drawing/2014/main" id="{AEA2CB99-CCD4-1819-F7DA-F213B5625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E84DEC9-5189-45DC-75DD-A7B2502E74F3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6133C1-2705-4D73-EEDC-A6A04B637134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pic>
        <p:nvPicPr>
          <p:cNvPr id="4" name="Graphic 3" descr="Arrow circle with solid fill">
            <a:extLst>
              <a:ext uri="{FF2B5EF4-FFF2-40B4-BE49-F238E27FC236}">
                <a16:creationId xmlns:a16="http://schemas.microsoft.com/office/drawing/2014/main" id="{ACF1D896-EED4-AAAE-E06E-D8D1C5845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1187" y="2605019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011202-5719-B755-E9B9-D6D55CA2A1B6}"/>
              </a:ext>
            </a:extLst>
          </p:cNvPr>
          <p:cNvSpPr txBox="1"/>
          <p:nvPr/>
        </p:nvSpPr>
        <p:spPr>
          <a:xfrm>
            <a:off x="6636141" y="1647058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Transparency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F59CE9-D762-C7EB-29B2-6FFCCC4ABC03}"/>
              </a:ext>
            </a:extLst>
          </p:cNvPr>
          <p:cNvSpPr txBox="1"/>
          <p:nvPr/>
        </p:nvSpPr>
        <p:spPr>
          <a:xfrm>
            <a:off x="3260440" y="3344969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  <a:latin typeface="Trade Gothic Next Heavy" panose="020B0903040303020004" pitchFamily="34" charset="0"/>
              </a:rPr>
              <a:t>TPLC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99473D-2429-6715-8E4C-82959ED11E72}"/>
              </a:ext>
            </a:extLst>
          </p:cNvPr>
          <p:cNvSpPr txBox="1"/>
          <p:nvPr/>
        </p:nvSpPr>
        <p:spPr>
          <a:xfrm>
            <a:off x="4035587" y="2806112"/>
            <a:ext cx="36391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Developed &amp; maintained with TPLC in mind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8BF836-FB2A-D991-872F-4B0B96A95B47}"/>
              </a:ext>
            </a:extLst>
          </p:cNvPr>
          <p:cNvSpPr txBox="1"/>
          <p:nvPr/>
        </p:nvSpPr>
        <p:spPr>
          <a:xfrm>
            <a:off x="4045565" y="3162765"/>
            <a:ext cx="3756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97A7"/>
                </a:solidFill>
              </a:rPr>
              <a:t>Continual consideration of user input, data &amp; </a:t>
            </a:r>
          </a:p>
          <a:p>
            <a:r>
              <a:rPr lang="en-US">
                <a:solidFill>
                  <a:srgbClr val="0097A7"/>
                </a:solidFill>
              </a:rPr>
              <a:t>risk management practices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21D83F4-3405-D7FC-001E-A5462D51881F}"/>
              </a:ext>
            </a:extLst>
          </p:cNvPr>
          <p:cNvSpPr/>
          <p:nvPr/>
        </p:nvSpPr>
        <p:spPr>
          <a:xfrm>
            <a:off x="2966169" y="2648664"/>
            <a:ext cx="5051769" cy="1177756"/>
          </a:xfrm>
          <a:prstGeom prst="roundRect">
            <a:avLst/>
          </a:prstGeom>
          <a:noFill/>
          <a:ln w="28575" cap="flat" cmpd="sng" algn="ctr">
            <a:solidFill>
              <a:srgbClr val="F6B3C5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50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9D54D-CA57-2E01-AAD5-27AE26372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E01DB8C6-8BC4-ECEE-2C02-106CA358A08B}"/>
              </a:ext>
            </a:extLst>
          </p:cNvPr>
          <p:cNvGrpSpPr/>
          <p:nvPr/>
        </p:nvGrpSpPr>
        <p:grpSpPr>
          <a:xfrm>
            <a:off x="3816936" y="441870"/>
            <a:ext cx="1317990" cy="1222177"/>
            <a:chOff x="3913005" y="198536"/>
            <a:chExt cx="1317990" cy="1222177"/>
          </a:xfrm>
        </p:grpSpPr>
        <p:pic>
          <p:nvPicPr>
            <p:cNvPr id="3" name="Graphic 2" descr="Transfer with solid fill">
              <a:extLst>
                <a:ext uri="{FF2B5EF4-FFF2-40B4-BE49-F238E27FC236}">
                  <a16:creationId xmlns:a16="http://schemas.microsoft.com/office/drawing/2014/main" id="{27F1DAE9-4455-F789-84B0-D9589722D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4800" y="352425"/>
              <a:ext cx="914400" cy="9144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889DE2-BC51-5D9E-06F8-1819820B9F04}"/>
                </a:ext>
              </a:extLst>
            </p:cNvPr>
            <p:cNvSpPr txBox="1"/>
            <p:nvPr/>
          </p:nvSpPr>
          <p:spPr>
            <a:xfrm>
              <a:off x="3913005" y="198536"/>
              <a:ext cx="13179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Description of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A8D6E1-3948-8A1A-37E0-D163C5B0264E}"/>
                </a:ext>
              </a:extLst>
            </p:cNvPr>
            <p:cNvSpPr txBox="1"/>
            <p:nvPr/>
          </p:nvSpPr>
          <p:spPr>
            <a:xfrm>
              <a:off x="4163257" y="1112936"/>
              <a:ext cx="8659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Changes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D73F263-B6A3-1D52-1CA1-7B835B7ED03A}"/>
              </a:ext>
            </a:extLst>
          </p:cNvPr>
          <p:cNvGrpSpPr/>
          <p:nvPr/>
        </p:nvGrpSpPr>
        <p:grpSpPr>
          <a:xfrm>
            <a:off x="2162344" y="3207961"/>
            <a:ext cx="914400" cy="1222178"/>
            <a:chOff x="5897358" y="2952749"/>
            <a:chExt cx="914400" cy="1222178"/>
          </a:xfrm>
        </p:grpSpPr>
        <p:pic>
          <p:nvPicPr>
            <p:cNvPr id="8" name="Graphic 7" descr="Blueprint with solid fill">
              <a:extLst>
                <a:ext uri="{FF2B5EF4-FFF2-40B4-BE49-F238E27FC236}">
                  <a16:creationId xmlns:a16="http://schemas.microsoft.com/office/drawing/2014/main" id="{33EF625A-E758-71DF-B711-F161B34A0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97358" y="3106638"/>
              <a:ext cx="914400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CE66BDF-F14C-58FD-9CD7-2E7255B38F3F}"/>
                </a:ext>
              </a:extLst>
            </p:cNvPr>
            <p:cNvSpPr txBox="1"/>
            <p:nvPr/>
          </p:nvSpPr>
          <p:spPr>
            <a:xfrm>
              <a:off x="5963264" y="2952749"/>
              <a:ext cx="7825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Change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203C22-A2AE-BFE7-73CF-38DEDD504BAC}"/>
                </a:ext>
              </a:extLst>
            </p:cNvPr>
            <p:cNvSpPr txBox="1"/>
            <p:nvPr/>
          </p:nvSpPr>
          <p:spPr>
            <a:xfrm>
              <a:off x="6081886" y="3867150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Plan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A8ACBBA-2CB7-18C4-700A-1AB6AD0F42E1}"/>
              </a:ext>
            </a:extLst>
          </p:cNvPr>
          <p:cNvGrpSpPr/>
          <p:nvPr/>
        </p:nvGrpSpPr>
        <p:grpSpPr>
          <a:xfrm>
            <a:off x="6063288" y="3054073"/>
            <a:ext cx="1138453" cy="1222177"/>
            <a:chOff x="2401189" y="2952750"/>
            <a:chExt cx="1138453" cy="1222177"/>
          </a:xfrm>
        </p:grpSpPr>
        <p:pic>
          <p:nvPicPr>
            <p:cNvPr id="12" name="Graphic 11" descr="Cause And Effect with solid fill">
              <a:extLst>
                <a:ext uri="{FF2B5EF4-FFF2-40B4-BE49-F238E27FC236}">
                  <a16:creationId xmlns:a16="http://schemas.microsoft.com/office/drawing/2014/main" id="{602152CD-B48A-0400-F711-39E5FEE84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13217" y="3106639"/>
              <a:ext cx="914400" cy="914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71547E-21D1-B248-48B7-76D55B029A51}"/>
                </a:ext>
              </a:extLst>
            </p:cNvPr>
            <p:cNvSpPr txBox="1"/>
            <p:nvPr/>
          </p:nvSpPr>
          <p:spPr>
            <a:xfrm>
              <a:off x="2597558" y="2952750"/>
              <a:ext cx="7457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Impact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6497F7-562C-F06E-C564-AA9F3AFFA019}"/>
                </a:ext>
              </a:extLst>
            </p:cNvPr>
            <p:cNvSpPr txBox="1"/>
            <p:nvPr/>
          </p:nvSpPr>
          <p:spPr>
            <a:xfrm>
              <a:off x="2401189" y="3867150"/>
              <a:ext cx="1138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Assessment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BC21364-41BE-45F3-8AF8-152E06C5957A}"/>
              </a:ext>
            </a:extLst>
          </p:cNvPr>
          <p:cNvSpPr txBox="1"/>
          <p:nvPr/>
        </p:nvSpPr>
        <p:spPr>
          <a:xfrm>
            <a:off x="3934265" y="3873118"/>
            <a:ext cx="1271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84E7A6C-DBF5-8440-3259-E2FE5D88BFE7}"/>
              </a:ext>
            </a:extLst>
          </p:cNvPr>
          <p:cNvGrpSpPr/>
          <p:nvPr/>
        </p:nvGrpSpPr>
        <p:grpSpPr>
          <a:xfrm>
            <a:off x="217620" y="82255"/>
            <a:ext cx="1807344" cy="1184569"/>
            <a:chOff x="7226631" y="3415602"/>
            <a:chExt cx="1807344" cy="1184569"/>
          </a:xfrm>
        </p:grpSpPr>
        <p:pic>
          <p:nvPicPr>
            <p:cNvPr id="20" name="Graphic 19" descr="Inpatient outline">
              <a:extLst>
                <a:ext uri="{FF2B5EF4-FFF2-40B4-BE49-F238E27FC236}">
                  <a16:creationId xmlns:a16="http://schemas.microsoft.com/office/drawing/2014/main" id="{ABE33E31-DCF9-82A2-4A37-D6DB2F39E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21" name="Graphic 20" descr="Cloud Computing outline">
              <a:extLst>
                <a:ext uri="{FF2B5EF4-FFF2-40B4-BE49-F238E27FC236}">
                  <a16:creationId xmlns:a16="http://schemas.microsoft.com/office/drawing/2014/main" id="{C695B623-2EFB-A779-8B50-43152B7A7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E9F7CC-6E60-042D-A4FC-B99FBA07DCD8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BB19FA-2DD7-35E6-C61D-BB4CAD2E2FB1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684EC12E-2B2B-1597-C005-98B0B0138E1F}"/>
              </a:ext>
            </a:extLst>
          </p:cNvPr>
          <p:cNvSpPr/>
          <p:nvPr/>
        </p:nvSpPr>
        <p:spPr>
          <a:xfrm>
            <a:off x="3274293" y="1735097"/>
            <a:ext cx="2480104" cy="2138021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747FF2-B659-2DA2-3AF6-374BC85EF041}"/>
              </a:ext>
            </a:extLst>
          </p:cNvPr>
          <p:cNvSpPr txBox="1"/>
          <p:nvPr/>
        </p:nvSpPr>
        <p:spPr>
          <a:xfrm>
            <a:off x="4256685" y="2649499"/>
            <a:ext cx="551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Trade Gothic Next Heavy" panose="020B09030403030200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D20158-AF5D-46E3-C0FF-C9B40EBB6B5A}"/>
              </a:ext>
            </a:extLst>
          </p:cNvPr>
          <p:cNvSpPr txBox="1"/>
          <p:nvPr/>
        </p:nvSpPr>
        <p:spPr>
          <a:xfrm>
            <a:off x="3947252" y="3295830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Trade Gothic Next Heavy" panose="020B0903040303020004" pitchFamily="34" charset="0"/>
              </a:rPr>
              <a:t>Elements</a:t>
            </a:r>
          </a:p>
        </p:txBody>
      </p:sp>
    </p:spTree>
    <p:extLst>
      <p:ext uri="{BB962C8B-B14F-4D97-AF65-F5344CB8AC3E}">
        <p14:creationId xmlns:p14="http://schemas.microsoft.com/office/powerpoint/2010/main" val="36136211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481F3-2FA4-1DFA-1357-85A82FB2A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37700D-D195-E30F-490A-1A44467B7E10}"/>
              </a:ext>
            </a:extLst>
          </p:cNvPr>
          <p:cNvSpPr/>
          <p:nvPr/>
        </p:nvSpPr>
        <p:spPr>
          <a:xfrm>
            <a:off x="741193" y="1527014"/>
            <a:ext cx="2194560" cy="1044736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542140-6A46-3F3E-85E7-C41C1D8CD5A0}"/>
              </a:ext>
            </a:extLst>
          </p:cNvPr>
          <p:cNvGrpSpPr/>
          <p:nvPr/>
        </p:nvGrpSpPr>
        <p:grpSpPr>
          <a:xfrm>
            <a:off x="1334624" y="1543050"/>
            <a:ext cx="1032655" cy="938820"/>
            <a:chOff x="3817811" y="212796"/>
            <a:chExt cx="1545735" cy="1247868"/>
          </a:xfrm>
        </p:grpSpPr>
        <p:pic>
          <p:nvPicPr>
            <p:cNvPr id="3" name="Graphic 2" descr="Transfer with solid fill">
              <a:extLst>
                <a:ext uri="{FF2B5EF4-FFF2-40B4-BE49-F238E27FC236}">
                  <a16:creationId xmlns:a16="http://schemas.microsoft.com/office/drawing/2014/main" id="{19599C60-ED3C-1F1E-5415-B088A1238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4800" y="352425"/>
              <a:ext cx="914400" cy="9144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5DFA111-7356-5C4A-DD42-197B83D0CCF7}"/>
                </a:ext>
              </a:extLst>
            </p:cNvPr>
            <p:cNvSpPr txBox="1"/>
            <p:nvPr/>
          </p:nvSpPr>
          <p:spPr>
            <a:xfrm>
              <a:off x="3817811" y="212796"/>
              <a:ext cx="1545735" cy="3375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Description of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E7C165E-390E-60FD-D4F0-3C6E30AFD7B8}"/>
                </a:ext>
              </a:extLst>
            </p:cNvPr>
            <p:cNvSpPr txBox="1"/>
            <p:nvPr/>
          </p:nvSpPr>
          <p:spPr>
            <a:xfrm>
              <a:off x="4031881" y="1112935"/>
              <a:ext cx="1080238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Changes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B507D02-631A-86C1-020C-2472B8C6A366}"/>
              </a:ext>
            </a:extLst>
          </p:cNvPr>
          <p:cNvGrpSpPr/>
          <p:nvPr/>
        </p:nvGrpSpPr>
        <p:grpSpPr>
          <a:xfrm>
            <a:off x="4271390" y="1507715"/>
            <a:ext cx="655949" cy="977190"/>
            <a:chOff x="5897358" y="2920041"/>
            <a:chExt cx="981860" cy="1298869"/>
          </a:xfrm>
        </p:grpSpPr>
        <p:pic>
          <p:nvPicPr>
            <p:cNvPr id="8" name="Graphic 7" descr="Blueprint with solid fill">
              <a:extLst>
                <a:ext uri="{FF2B5EF4-FFF2-40B4-BE49-F238E27FC236}">
                  <a16:creationId xmlns:a16="http://schemas.microsoft.com/office/drawing/2014/main" id="{F077EFAD-A353-987B-C017-0BB8EF116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97358" y="3106638"/>
              <a:ext cx="914400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2A6315B-8911-AE7F-6EC4-DAE45A6D9AE2}"/>
                </a:ext>
              </a:extLst>
            </p:cNvPr>
            <p:cNvSpPr txBox="1"/>
            <p:nvPr/>
          </p:nvSpPr>
          <p:spPr>
            <a:xfrm>
              <a:off x="5897358" y="2920041"/>
              <a:ext cx="981860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Change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C389DB9-7593-1074-1183-ED5FDBB4E284}"/>
                </a:ext>
              </a:extLst>
            </p:cNvPr>
            <p:cNvSpPr txBox="1"/>
            <p:nvPr/>
          </p:nvSpPr>
          <p:spPr>
            <a:xfrm>
              <a:off x="6015982" y="3871181"/>
              <a:ext cx="701124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Plan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4F5FC8-2FE5-FF2A-EF88-1E5EA6609D70}"/>
              </a:ext>
            </a:extLst>
          </p:cNvPr>
          <p:cNvGrpSpPr/>
          <p:nvPr/>
        </p:nvGrpSpPr>
        <p:grpSpPr>
          <a:xfrm>
            <a:off x="6674492" y="1543050"/>
            <a:ext cx="936475" cy="949549"/>
            <a:chOff x="2469166" y="2932776"/>
            <a:chExt cx="1401768" cy="1262130"/>
          </a:xfrm>
        </p:grpSpPr>
        <p:pic>
          <p:nvPicPr>
            <p:cNvPr id="12" name="Graphic 11" descr="Cause And Effect with solid fill">
              <a:extLst>
                <a:ext uri="{FF2B5EF4-FFF2-40B4-BE49-F238E27FC236}">
                  <a16:creationId xmlns:a16="http://schemas.microsoft.com/office/drawing/2014/main" id="{26055235-9CD6-AD8A-F32B-EC17416F5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13217" y="3106639"/>
              <a:ext cx="914400" cy="914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4C745B-39F2-4BC5-A2E7-10F7107D6C46}"/>
                </a:ext>
              </a:extLst>
            </p:cNvPr>
            <p:cNvSpPr txBox="1"/>
            <p:nvPr/>
          </p:nvSpPr>
          <p:spPr>
            <a:xfrm>
              <a:off x="2665535" y="2932776"/>
              <a:ext cx="933872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Impact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BA73A8-2F56-D628-2845-ADE3B0BF0669}"/>
                </a:ext>
              </a:extLst>
            </p:cNvPr>
            <p:cNvSpPr txBox="1"/>
            <p:nvPr/>
          </p:nvSpPr>
          <p:spPr>
            <a:xfrm>
              <a:off x="2469166" y="3847177"/>
              <a:ext cx="1401768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Assessment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F415207-BBBC-048C-785B-88AD8E2D7E0E}"/>
              </a:ext>
            </a:extLst>
          </p:cNvPr>
          <p:cNvSpPr txBox="1"/>
          <p:nvPr/>
        </p:nvSpPr>
        <p:spPr>
          <a:xfrm>
            <a:off x="3991920" y="7791975"/>
            <a:ext cx="1271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254E67B-058B-03E1-0801-081101F9209D}"/>
              </a:ext>
            </a:extLst>
          </p:cNvPr>
          <p:cNvGrpSpPr/>
          <p:nvPr/>
        </p:nvGrpSpPr>
        <p:grpSpPr>
          <a:xfrm>
            <a:off x="217620" y="82255"/>
            <a:ext cx="1807344" cy="1184569"/>
            <a:chOff x="7226631" y="3415602"/>
            <a:chExt cx="1807344" cy="1184569"/>
          </a:xfrm>
        </p:grpSpPr>
        <p:pic>
          <p:nvPicPr>
            <p:cNvPr id="20" name="Graphic 19" descr="Inpatient outline">
              <a:extLst>
                <a:ext uri="{FF2B5EF4-FFF2-40B4-BE49-F238E27FC236}">
                  <a16:creationId xmlns:a16="http://schemas.microsoft.com/office/drawing/2014/main" id="{4EBAF346-F68A-154F-87D3-547AFEE5B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21" name="Graphic 20" descr="Cloud Computing outline">
              <a:extLst>
                <a:ext uri="{FF2B5EF4-FFF2-40B4-BE49-F238E27FC236}">
                  <a16:creationId xmlns:a16="http://schemas.microsoft.com/office/drawing/2014/main" id="{84BA758F-13C2-AEDA-F9BD-BF84A41A6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60AC75-CD7D-92EF-7940-6476160D8163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E43D76-A8BE-EDAA-22E0-F04BFEEC4B47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9CD148CA-71E7-D003-FD7D-05F7A339897A}"/>
              </a:ext>
            </a:extLst>
          </p:cNvPr>
          <p:cNvSpPr/>
          <p:nvPr/>
        </p:nvSpPr>
        <p:spPr>
          <a:xfrm>
            <a:off x="3331948" y="5653954"/>
            <a:ext cx="2480104" cy="2138021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9FD26B-A480-FF36-930D-A9E5AC320B27}"/>
              </a:ext>
            </a:extLst>
          </p:cNvPr>
          <p:cNvSpPr txBox="1"/>
          <p:nvPr/>
        </p:nvSpPr>
        <p:spPr>
          <a:xfrm>
            <a:off x="4314340" y="6568356"/>
            <a:ext cx="551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Trade Gothic Next Heavy" panose="020B09030403030200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46205B-F2D1-A788-AB8B-78BCA922DEE5}"/>
              </a:ext>
            </a:extLst>
          </p:cNvPr>
          <p:cNvSpPr txBox="1"/>
          <p:nvPr/>
        </p:nvSpPr>
        <p:spPr>
          <a:xfrm>
            <a:off x="4004907" y="7214687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Trade Gothic Next Heavy" panose="020B0903040303020004" pitchFamily="34" charset="0"/>
              </a:rPr>
              <a:t>Elements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DFA03F-9E4C-90F1-29E7-A27A4E4D25AD}"/>
              </a:ext>
            </a:extLst>
          </p:cNvPr>
          <p:cNvSpPr/>
          <p:nvPr/>
        </p:nvSpPr>
        <p:spPr>
          <a:xfrm>
            <a:off x="741193" y="2571750"/>
            <a:ext cx="2194560" cy="18478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B970D6-F3EC-BA27-63AD-1282FFE54D2D}"/>
              </a:ext>
            </a:extLst>
          </p:cNvPr>
          <p:cNvSpPr txBox="1"/>
          <p:nvPr/>
        </p:nvSpPr>
        <p:spPr>
          <a:xfrm>
            <a:off x="820059" y="2676798"/>
            <a:ext cx="2061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Proposed changes + Rationale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9DBE02-FE33-DCEB-2D14-80D2612840AE}"/>
              </a:ext>
            </a:extLst>
          </p:cNvPr>
          <p:cNvSpPr txBox="1"/>
          <p:nvPr/>
        </p:nvSpPr>
        <p:spPr>
          <a:xfrm>
            <a:off x="820059" y="2993301"/>
            <a:ext cx="2108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Performance specs that can be</a:t>
            </a:r>
          </a:p>
          <a:p>
            <a:r>
              <a:rPr lang="en-US">
                <a:latin typeface="Trade Gothic Next Cond" panose="020B0506040303020004" pitchFamily="34" charset="0"/>
              </a:rPr>
              <a:t>verified, validated &amp; deployed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AF7E5A-0585-0267-282B-104563BD8906}"/>
              </a:ext>
            </a:extLst>
          </p:cNvPr>
          <p:cNvSpPr txBox="1"/>
          <p:nvPr/>
        </p:nvSpPr>
        <p:spPr>
          <a:xfrm>
            <a:off x="820059" y="3528948"/>
            <a:ext cx="2077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Clear boundaries to limit range</a:t>
            </a:r>
          </a:p>
          <a:p>
            <a:r>
              <a:rPr lang="en-US">
                <a:latin typeface="Trade Gothic Next Cond" panose="020B0506040303020004" pitchFamily="34" charset="0"/>
              </a:rPr>
              <a:t>of proposed changes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87BA7A-E727-9545-5E79-1B70CE0E51C9}"/>
              </a:ext>
            </a:extLst>
          </p:cNvPr>
          <p:cNvSpPr txBox="1"/>
          <p:nvPr/>
        </p:nvSpPr>
        <p:spPr>
          <a:xfrm>
            <a:off x="820059" y="4029311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Implementation Approach</a:t>
            </a:r>
          </a:p>
        </p:txBody>
      </p:sp>
    </p:spTree>
    <p:extLst>
      <p:ext uri="{BB962C8B-B14F-4D97-AF65-F5344CB8AC3E}">
        <p14:creationId xmlns:p14="http://schemas.microsoft.com/office/powerpoint/2010/main" val="15145669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1FA17-F0C1-9781-5FCE-9A7257737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9966E8-F513-C345-6D88-29FE0048B749}"/>
              </a:ext>
            </a:extLst>
          </p:cNvPr>
          <p:cNvSpPr/>
          <p:nvPr/>
        </p:nvSpPr>
        <p:spPr>
          <a:xfrm>
            <a:off x="3374665" y="1527014"/>
            <a:ext cx="2414016" cy="1044736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D14E74-29E3-0921-DF95-852025DB9C08}"/>
              </a:ext>
            </a:extLst>
          </p:cNvPr>
          <p:cNvGrpSpPr/>
          <p:nvPr/>
        </p:nvGrpSpPr>
        <p:grpSpPr>
          <a:xfrm>
            <a:off x="1076016" y="1527680"/>
            <a:ext cx="914033" cy="870286"/>
            <a:chOff x="3886988" y="248257"/>
            <a:chExt cx="1368175" cy="1156773"/>
          </a:xfrm>
        </p:grpSpPr>
        <p:pic>
          <p:nvPicPr>
            <p:cNvPr id="3" name="Graphic 2" descr="Transfer with solid fill">
              <a:extLst>
                <a:ext uri="{FF2B5EF4-FFF2-40B4-BE49-F238E27FC236}">
                  <a16:creationId xmlns:a16="http://schemas.microsoft.com/office/drawing/2014/main" id="{46F2C7D3-CFC4-3749-4BC0-E97899F39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52157" y="432108"/>
              <a:ext cx="805880" cy="8058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F1F1F1-E7FE-2357-326C-CC8A0A0D0814}"/>
                </a:ext>
              </a:extLst>
            </p:cNvPr>
            <p:cNvSpPr txBox="1"/>
            <p:nvPr/>
          </p:nvSpPr>
          <p:spPr>
            <a:xfrm>
              <a:off x="3886988" y="248257"/>
              <a:ext cx="1368175" cy="306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Description of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C0FF0E-E480-95AD-7EA1-B0D0810BAEFB}"/>
                </a:ext>
              </a:extLst>
            </p:cNvPr>
            <p:cNvSpPr txBox="1"/>
            <p:nvPr/>
          </p:nvSpPr>
          <p:spPr>
            <a:xfrm>
              <a:off x="4104138" y="1098211"/>
              <a:ext cx="933871" cy="306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Changes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42B141-DB7A-1B8F-1656-B2BFFCECF38B}"/>
              </a:ext>
            </a:extLst>
          </p:cNvPr>
          <p:cNvGrpSpPr/>
          <p:nvPr/>
        </p:nvGrpSpPr>
        <p:grpSpPr>
          <a:xfrm>
            <a:off x="4271390" y="1507715"/>
            <a:ext cx="655949" cy="977190"/>
            <a:chOff x="5897358" y="2920041"/>
            <a:chExt cx="981860" cy="1298869"/>
          </a:xfrm>
        </p:grpSpPr>
        <p:pic>
          <p:nvPicPr>
            <p:cNvPr id="8" name="Graphic 7" descr="Blueprint with solid fill">
              <a:extLst>
                <a:ext uri="{FF2B5EF4-FFF2-40B4-BE49-F238E27FC236}">
                  <a16:creationId xmlns:a16="http://schemas.microsoft.com/office/drawing/2014/main" id="{7113207F-DA92-8EAB-B6E5-02A3740A3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97358" y="3106638"/>
              <a:ext cx="914400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48FEEAD-DB42-5132-F5FD-B08AB8814778}"/>
                </a:ext>
              </a:extLst>
            </p:cNvPr>
            <p:cNvSpPr txBox="1"/>
            <p:nvPr/>
          </p:nvSpPr>
          <p:spPr>
            <a:xfrm>
              <a:off x="5897358" y="2920041"/>
              <a:ext cx="981860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Change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2BA3CE-5BFC-8B7B-13EC-8E72177349F2}"/>
                </a:ext>
              </a:extLst>
            </p:cNvPr>
            <p:cNvSpPr txBox="1"/>
            <p:nvPr/>
          </p:nvSpPr>
          <p:spPr>
            <a:xfrm>
              <a:off x="6015982" y="3871181"/>
              <a:ext cx="701124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Plan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6916905-13C9-B8DA-5EE7-41FD651BDD05}"/>
              </a:ext>
            </a:extLst>
          </p:cNvPr>
          <p:cNvGrpSpPr/>
          <p:nvPr/>
        </p:nvGrpSpPr>
        <p:grpSpPr>
          <a:xfrm>
            <a:off x="6674492" y="1543050"/>
            <a:ext cx="936475" cy="949549"/>
            <a:chOff x="2469166" y="2932776"/>
            <a:chExt cx="1401768" cy="1262130"/>
          </a:xfrm>
        </p:grpSpPr>
        <p:pic>
          <p:nvPicPr>
            <p:cNvPr id="12" name="Graphic 11" descr="Cause And Effect with solid fill">
              <a:extLst>
                <a:ext uri="{FF2B5EF4-FFF2-40B4-BE49-F238E27FC236}">
                  <a16:creationId xmlns:a16="http://schemas.microsoft.com/office/drawing/2014/main" id="{A07D5160-5AA0-7CA5-EF1A-C37CBCFF26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13217" y="3106639"/>
              <a:ext cx="914400" cy="914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76826B-CE2F-E785-5750-D2379B2D0175}"/>
                </a:ext>
              </a:extLst>
            </p:cNvPr>
            <p:cNvSpPr txBox="1"/>
            <p:nvPr/>
          </p:nvSpPr>
          <p:spPr>
            <a:xfrm>
              <a:off x="2665535" y="2932776"/>
              <a:ext cx="933872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Impact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A2FB34-4475-2481-51DF-AADBF97B7795}"/>
                </a:ext>
              </a:extLst>
            </p:cNvPr>
            <p:cNvSpPr txBox="1"/>
            <p:nvPr/>
          </p:nvSpPr>
          <p:spPr>
            <a:xfrm>
              <a:off x="2469166" y="3847177"/>
              <a:ext cx="1401768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Assessment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DE85B01-7318-7277-5537-829AD5949F3D}"/>
              </a:ext>
            </a:extLst>
          </p:cNvPr>
          <p:cNvSpPr txBox="1"/>
          <p:nvPr/>
        </p:nvSpPr>
        <p:spPr>
          <a:xfrm>
            <a:off x="1035494" y="3771055"/>
            <a:ext cx="10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F27CE9-1D82-7D2B-B3B5-437AE2F5990E}"/>
              </a:ext>
            </a:extLst>
          </p:cNvPr>
          <p:cNvGrpSpPr/>
          <p:nvPr/>
        </p:nvGrpSpPr>
        <p:grpSpPr>
          <a:xfrm>
            <a:off x="217620" y="82255"/>
            <a:ext cx="1807344" cy="1184569"/>
            <a:chOff x="7226631" y="3415602"/>
            <a:chExt cx="1807344" cy="1184569"/>
          </a:xfrm>
        </p:grpSpPr>
        <p:pic>
          <p:nvPicPr>
            <p:cNvPr id="20" name="Graphic 19" descr="Inpatient outline">
              <a:extLst>
                <a:ext uri="{FF2B5EF4-FFF2-40B4-BE49-F238E27FC236}">
                  <a16:creationId xmlns:a16="http://schemas.microsoft.com/office/drawing/2014/main" id="{CFAB92B9-5600-EBBA-EBC8-841520E16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21" name="Graphic 20" descr="Cloud Computing outline">
              <a:extLst>
                <a:ext uri="{FF2B5EF4-FFF2-40B4-BE49-F238E27FC236}">
                  <a16:creationId xmlns:a16="http://schemas.microsoft.com/office/drawing/2014/main" id="{B9C2E03E-34BE-AC28-FF9F-CF58C22DE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77EC3B-44D4-A35B-0362-C60D6D96F019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0C4C737-8C74-D538-A1F0-BE1B1717B44C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987B7F48-574C-EB29-DB32-70C7A8B15076}"/>
              </a:ext>
            </a:extLst>
          </p:cNvPr>
          <p:cNvSpPr/>
          <p:nvPr/>
        </p:nvSpPr>
        <p:spPr>
          <a:xfrm>
            <a:off x="745287" y="2485987"/>
            <a:ext cx="1575492" cy="1358183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BADC28-1001-6186-6CFC-B7D02A43F939}"/>
              </a:ext>
            </a:extLst>
          </p:cNvPr>
          <p:cNvSpPr txBox="1"/>
          <p:nvPr/>
        </p:nvSpPr>
        <p:spPr>
          <a:xfrm>
            <a:off x="1300709" y="2816947"/>
            <a:ext cx="490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Trade Gothic Next Heavy" panose="020B09030403030200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34BDEF-09E0-C293-F90B-0FF0FD6898A5}"/>
              </a:ext>
            </a:extLst>
          </p:cNvPr>
          <p:cNvSpPr txBox="1"/>
          <p:nvPr/>
        </p:nvSpPr>
        <p:spPr>
          <a:xfrm>
            <a:off x="1084304" y="3370945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Trade Gothic Next Heavy" panose="020B0903040303020004" pitchFamily="34" charset="0"/>
              </a:rPr>
              <a:t>Elements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43FE9F-ABB5-AFD9-DF93-426D8A2635A7}"/>
              </a:ext>
            </a:extLst>
          </p:cNvPr>
          <p:cNvSpPr/>
          <p:nvPr/>
        </p:nvSpPr>
        <p:spPr>
          <a:xfrm>
            <a:off x="3374665" y="2571750"/>
            <a:ext cx="2414016" cy="18478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75996B-DD70-AC86-1809-ECCA8E7EB35E}"/>
              </a:ext>
            </a:extLst>
          </p:cNvPr>
          <p:cNvSpPr txBox="1"/>
          <p:nvPr/>
        </p:nvSpPr>
        <p:spPr>
          <a:xfrm>
            <a:off x="-2767159" y="559970"/>
            <a:ext cx="2061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Proposed changes + Rationale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7B3F43-D59A-8EF0-62F2-C0E1D384646E}"/>
              </a:ext>
            </a:extLst>
          </p:cNvPr>
          <p:cNvSpPr txBox="1"/>
          <p:nvPr/>
        </p:nvSpPr>
        <p:spPr>
          <a:xfrm>
            <a:off x="-2767159" y="876473"/>
            <a:ext cx="2108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Performance specs that can be</a:t>
            </a:r>
          </a:p>
          <a:p>
            <a:r>
              <a:rPr lang="en-US">
                <a:latin typeface="Trade Gothic Next Cond" panose="020B0506040303020004" pitchFamily="34" charset="0"/>
              </a:rPr>
              <a:t>verified, validated &amp; deployed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9243B8-658A-1D9E-91C4-40BB1E751A0C}"/>
              </a:ext>
            </a:extLst>
          </p:cNvPr>
          <p:cNvSpPr txBox="1"/>
          <p:nvPr/>
        </p:nvSpPr>
        <p:spPr>
          <a:xfrm>
            <a:off x="-2767159" y="1412120"/>
            <a:ext cx="2077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Clear boundaries to limit range</a:t>
            </a:r>
          </a:p>
          <a:p>
            <a:r>
              <a:rPr lang="en-US">
                <a:latin typeface="Trade Gothic Next Cond" panose="020B0506040303020004" pitchFamily="34" charset="0"/>
              </a:rPr>
              <a:t>of proposed changes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C4815C-0B27-E3F9-773F-589EFC63F422}"/>
              </a:ext>
            </a:extLst>
          </p:cNvPr>
          <p:cNvSpPr txBox="1"/>
          <p:nvPr/>
        </p:nvSpPr>
        <p:spPr>
          <a:xfrm>
            <a:off x="-2767159" y="1912483"/>
            <a:ext cx="17972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Implementation Approach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0BC681-7804-5FA7-C753-553BC5639887}"/>
              </a:ext>
            </a:extLst>
          </p:cNvPr>
          <p:cNvSpPr txBox="1"/>
          <p:nvPr/>
        </p:nvSpPr>
        <p:spPr>
          <a:xfrm>
            <a:off x="3466042" y="2658595"/>
            <a:ext cx="1912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How changes are developed</a:t>
            </a:r>
          </a:p>
          <a:p>
            <a:r>
              <a:rPr lang="en-US">
                <a:latin typeface="Trade Gothic Next Cond" panose="020B0506040303020004" pitchFamily="34" charset="0"/>
              </a:rPr>
              <a:t>validated &amp; deployed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739FD8-9388-605E-796E-47C4B3E321DB}"/>
              </a:ext>
            </a:extLst>
          </p:cNvPr>
          <p:cNvSpPr txBox="1"/>
          <p:nvPr/>
        </p:nvSpPr>
        <p:spPr>
          <a:xfrm>
            <a:off x="3466042" y="3242164"/>
            <a:ext cx="2236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Performance Evaluation Methods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E2248C-BC8A-594D-598B-38536211C871}"/>
              </a:ext>
            </a:extLst>
          </p:cNvPr>
          <p:cNvSpPr txBox="1"/>
          <p:nvPr/>
        </p:nvSpPr>
        <p:spPr>
          <a:xfrm>
            <a:off x="3466042" y="3670639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Update Procedures</a:t>
            </a:r>
          </a:p>
        </p:txBody>
      </p:sp>
    </p:spTree>
    <p:extLst>
      <p:ext uri="{BB962C8B-B14F-4D97-AF65-F5344CB8AC3E}">
        <p14:creationId xmlns:p14="http://schemas.microsoft.com/office/powerpoint/2010/main" val="374066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5C1E3-DCAE-933F-7E37-8DD1CDD5E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291DB0-1C52-F0CB-C466-EAC7CF1E2239}"/>
              </a:ext>
            </a:extLst>
          </p:cNvPr>
          <p:cNvSpPr/>
          <p:nvPr/>
        </p:nvSpPr>
        <p:spPr>
          <a:xfrm>
            <a:off x="5126457" y="1507715"/>
            <a:ext cx="2414016" cy="1044736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B470E4F-69BA-3A9D-65A8-83C0772D3E9B}"/>
              </a:ext>
            </a:extLst>
          </p:cNvPr>
          <p:cNvGrpSpPr/>
          <p:nvPr/>
        </p:nvGrpSpPr>
        <p:grpSpPr>
          <a:xfrm>
            <a:off x="2867851" y="1542914"/>
            <a:ext cx="914033" cy="870286"/>
            <a:chOff x="3886988" y="248257"/>
            <a:chExt cx="1368175" cy="1156773"/>
          </a:xfrm>
        </p:grpSpPr>
        <p:pic>
          <p:nvPicPr>
            <p:cNvPr id="3" name="Graphic 2" descr="Transfer with solid fill">
              <a:extLst>
                <a:ext uri="{FF2B5EF4-FFF2-40B4-BE49-F238E27FC236}">
                  <a16:creationId xmlns:a16="http://schemas.microsoft.com/office/drawing/2014/main" id="{0B83A30B-867A-7605-27B9-E106E62ED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52157" y="432108"/>
              <a:ext cx="805880" cy="80588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4FEB3BF-61CB-B2BD-EE42-5AA9CAEE53D3}"/>
                </a:ext>
              </a:extLst>
            </p:cNvPr>
            <p:cNvSpPr txBox="1"/>
            <p:nvPr/>
          </p:nvSpPr>
          <p:spPr>
            <a:xfrm>
              <a:off x="3886988" y="248257"/>
              <a:ext cx="1368175" cy="306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Description of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9D75927-A865-8475-2626-6A9A77B4FC04}"/>
                </a:ext>
              </a:extLst>
            </p:cNvPr>
            <p:cNvSpPr txBox="1"/>
            <p:nvPr/>
          </p:nvSpPr>
          <p:spPr>
            <a:xfrm>
              <a:off x="4104138" y="1098211"/>
              <a:ext cx="933871" cy="306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Changes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E46A68-09DC-D5A5-240E-924EB6F0207F}"/>
              </a:ext>
            </a:extLst>
          </p:cNvPr>
          <p:cNvGrpSpPr/>
          <p:nvPr/>
        </p:nvGrpSpPr>
        <p:grpSpPr>
          <a:xfrm>
            <a:off x="1784013" y="3301476"/>
            <a:ext cx="655949" cy="977190"/>
            <a:chOff x="5897358" y="2920041"/>
            <a:chExt cx="981860" cy="1298869"/>
          </a:xfrm>
        </p:grpSpPr>
        <p:pic>
          <p:nvPicPr>
            <p:cNvPr id="8" name="Graphic 7" descr="Blueprint with solid fill">
              <a:extLst>
                <a:ext uri="{FF2B5EF4-FFF2-40B4-BE49-F238E27FC236}">
                  <a16:creationId xmlns:a16="http://schemas.microsoft.com/office/drawing/2014/main" id="{59E63F8C-0425-0BD4-C727-DA096177B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97358" y="3106638"/>
              <a:ext cx="914400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42C1700-8293-7BE7-067A-A46B2092F32B}"/>
                </a:ext>
              </a:extLst>
            </p:cNvPr>
            <p:cNvSpPr txBox="1"/>
            <p:nvPr/>
          </p:nvSpPr>
          <p:spPr>
            <a:xfrm>
              <a:off x="5897358" y="2920041"/>
              <a:ext cx="981860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Change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13D6F33-90A3-7329-AADC-88B46DFD7C20}"/>
                </a:ext>
              </a:extLst>
            </p:cNvPr>
            <p:cNvSpPr txBox="1"/>
            <p:nvPr/>
          </p:nvSpPr>
          <p:spPr>
            <a:xfrm>
              <a:off x="6015982" y="3871181"/>
              <a:ext cx="701124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Plan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51E9DB-67D7-155C-EF8A-032BA9CD84D2}"/>
              </a:ext>
            </a:extLst>
          </p:cNvPr>
          <p:cNvGrpSpPr/>
          <p:nvPr/>
        </p:nvGrpSpPr>
        <p:grpSpPr>
          <a:xfrm>
            <a:off x="5874392" y="1543050"/>
            <a:ext cx="936475" cy="949549"/>
            <a:chOff x="2469166" y="2932776"/>
            <a:chExt cx="1401768" cy="1262130"/>
          </a:xfrm>
        </p:grpSpPr>
        <p:pic>
          <p:nvPicPr>
            <p:cNvPr id="12" name="Graphic 11" descr="Cause And Effect with solid fill">
              <a:extLst>
                <a:ext uri="{FF2B5EF4-FFF2-40B4-BE49-F238E27FC236}">
                  <a16:creationId xmlns:a16="http://schemas.microsoft.com/office/drawing/2014/main" id="{F8C6E549-B9C1-11C2-9B10-354F4D11C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513217" y="3106639"/>
              <a:ext cx="914400" cy="914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C53CFD-DFED-7934-4BD0-4E8E0AFEDA4B}"/>
                </a:ext>
              </a:extLst>
            </p:cNvPr>
            <p:cNvSpPr txBox="1"/>
            <p:nvPr/>
          </p:nvSpPr>
          <p:spPr>
            <a:xfrm>
              <a:off x="2665535" y="2932776"/>
              <a:ext cx="933872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Impact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048F95-DB6A-E12C-B992-393627F09FD1}"/>
                </a:ext>
              </a:extLst>
            </p:cNvPr>
            <p:cNvSpPr txBox="1"/>
            <p:nvPr/>
          </p:nvSpPr>
          <p:spPr>
            <a:xfrm>
              <a:off x="2469166" y="3847177"/>
              <a:ext cx="1401768" cy="347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Assessment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C6CEB52-7DD9-9D77-6FE8-6D3677FBE638}"/>
              </a:ext>
            </a:extLst>
          </p:cNvPr>
          <p:cNvSpPr txBox="1"/>
          <p:nvPr/>
        </p:nvSpPr>
        <p:spPr>
          <a:xfrm>
            <a:off x="2827329" y="3786289"/>
            <a:ext cx="10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3C9EAE-88EC-D1DB-0F62-80A5944B344E}"/>
              </a:ext>
            </a:extLst>
          </p:cNvPr>
          <p:cNvGrpSpPr/>
          <p:nvPr/>
        </p:nvGrpSpPr>
        <p:grpSpPr>
          <a:xfrm>
            <a:off x="217620" y="82255"/>
            <a:ext cx="1807344" cy="1184569"/>
            <a:chOff x="7226631" y="3415602"/>
            <a:chExt cx="1807344" cy="1184569"/>
          </a:xfrm>
        </p:grpSpPr>
        <p:pic>
          <p:nvPicPr>
            <p:cNvPr id="20" name="Graphic 19" descr="Inpatient outline">
              <a:extLst>
                <a:ext uri="{FF2B5EF4-FFF2-40B4-BE49-F238E27FC236}">
                  <a16:creationId xmlns:a16="http://schemas.microsoft.com/office/drawing/2014/main" id="{F9AF9168-0317-34BF-5D69-0A7CAEB07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21" name="Graphic 20" descr="Cloud Computing outline">
              <a:extLst>
                <a:ext uri="{FF2B5EF4-FFF2-40B4-BE49-F238E27FC236}">
                  <a16:creationId xmlns:a16="http://schemas.microsoft.com/office/drawing/2014/main" id="{116FEE19-3073-B03C-3489-5C5AC1076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616CAA-BA75-98CA-6F16-CAD66BADEDC9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5B9753-7BFB-8C55-55EA-7B83CE15DF6C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F4F8993F-3C99-A796-57EC-A9D5B73AC094}"/>
              </a:ext>
            </a:extLst>
          </p:cNvPr>
          <p:cNvSpPr/>
          <p:nvPr/>
        </p:nvSpPr>
        <p:spPr>
          <a:xfrm>
            <a:off x="2537122" y="2501221"/>
            <a:ext cx="1575492" cy="1358183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1576A6-9577-13D4-9DB4-837A5CB1CEF6}"/>
              </a:ext>
            </a:extLst>
          </p:cNvPr>
          <p:cNvSpPr txBox="1"/>
          <p:nvPr/>
        </p:nvSpPr>
        <p:spPr>
          <a:xfrm>
            <a:off x="3092544" y="2832181"/>
            <a:ext cx="490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Trade Gothic Next Heavy" panose="020B09030403030200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FBD1BA-2357-9C5C-17AD-9191ABB1008E}"/>
              </a:ext>
            </a:extLst>
          </p:cNvPr>
          <p:cNvSpPr txBox="1"/>
          <p:nvPr/>
        </p:nvSpPr>
        <p:spPr>
          <a:xfrm>
            <a:off x="2876139" y="3386179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Trade Gothic Next Heavy" panose="020B0903040303020004" pitchFamily="34" charset="0"/>
              </a:rPr>
              <a:t>Elements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49B3E0-66E0-C146-AB3D-1D2E16C04FCC}"/>
              </a:ext>
            </a:extLst>
          </p:cNvPr>
          <p:cNvSpPr/>
          <p:nvPr/>
        </p:nvSpPr>
        <p:spPr>
          <a:xfrm>
            <a:off x="5126457" y="2552451"/>
            <a:ext cx="2414016" cy="18478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CB8A11-D9B2-049C-B6C5-F43499290FCF}"/>
              </a:ext>
            </a:extLst>
          </p:cNvPr>
          <p:cNvSpPr txBox="1"/>
          <p:nvPr/>
        </p:nvSpPr>
        <p:spPr>
          <a:xfrm>
            <a:off x="3690047" y="5445037"/>
            <a:ext cx="1912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How changes are developed</a:t>
            </a:r>
          </a:p>
          <a:p>
            <a:r>
              <a:rPr lang="en-US">
                <a:latin typeface="Trade Gothic Next Cond" panose="020B0506040303020004" pitchFamily="34" charset="0"/>
              </a:rPr>
              <a:t>validated &amp; deployed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BCC9857-98A8-CAFB-9CE4-0120DD9F0E46}"/>
              </a:ext>
            </a:extLst>
          </p:cNvPr>
          <p:cNvSpPr txBox="1"/>
          <p:nvPr/>
        </p:nvSpPr>
        <p:spPr>
          <a:xfrm>
            <a:off x="3690047" y="6028606"/>
            <a:ext cx="2236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Performance Evaluation Methods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7C98F7-F46C-E6DB-6B3B-CBFB5DC31A42}"/>
              </a:ext>
            </a:extLst>
          </p:cNvPr>
          <p:cNvSpPr txBox="1"/>
          <p:nvPr/>
        </p:nvSpPr>
        <p:spPr>
          <a:xfrm>
            <a:off x="3690047" y="6457081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Update Procedures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D138162-7941-1964-C363-7E0820848515}"/>
              </a:ext>
            </a:extLst>
          </p:cNvPr>
          <p:cNvSpPr txBox="1"/>
          <p:nvPr/>
        </p:nvSpPr>
        <p:spPr>
          <a:xfrm>
            <a:off x="5436513" y="2587786"/>
            <a:ext cx="1762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Trade Gothic Next Cond" panose="020B0506040303020004" pitchFamily="34" charset="0"/>
              </a:rPr>
              <a:t>Evaluates Benefits &amp; Risk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02DE4D-76AD-8366-C803-1CE6694353F0}"/>
              </a:ext>
            </a:extLst>
          </p:cNvPr>
          <p:cNvSpPr txBox="1"/>
          <p:nvPr/>
        </p:nvSpPr>
        <p:spPr>
          <a:xfrm>
            <a:off x="5256086" y="2930898"/>
            <a:ext cx="2154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Trade Gothic Next Cond" panose="020B0506040303020004" pitchFamily="34" charset="0"/>
              </a:rPr>
              <a:t>Additional/Unmitigated Risk are</a:t>
            </a:r>
          </a:p>
          <a:p>
            <a:pPr algn="ctr"/>
            <a:r>
              <a:rPr lang="en-US">
                <a:latin typeface="Trade Gothic Next Cond" panose="020B0506040303020004" pitchFamily="34" charset="0"/>
              </a:rPr>
              <a:t>unlikely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EABA384-9DF8-FD2F-03D7-6A0615A639EE}"/>
              </a:ext>
            </a:extLst>
          </p:cNvPr>
          <p:cNvSpPr txBox="1"/>
          <p:nvPr/>
        </p:nvSpPr>
        <p:spPr>
          <a:xfrm>
            <a:off x="5228923" y="3417079"/>
            <a:ext cx="2177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Trade Gothic Next Cond" panose="020B0506040303020004" pitchFamily="34" charset="0"/>
              </a:rPr>
              <a:t>Safety/Effectiveness Maintained</a:t>
            </a:r>
          </a:p>
          <a:p>
            <a:pPr algn="ctr"/>
            <a:r>
              <a:rPr lang="en-US">
                <a:latin typeface="Trade Gothic Next Cond" panose="020B0506040303020004" pitchFamily="34" charset="0"/>
              </a:rPr>
              <a:t>or Improved</a:t>
            </a:r>
          </a:p>
        </p:txBody>
      </p:sp>
    </p:spTree>
    <p:extLst>
      <p:ext uri="{BB962C8B-B14F-4D97-AF65-F5344CB8AC3E}">
        <p14:creationId xmlns:p14="http://schemas.microsoft.com/office/powerpoint/2010/main" val="737325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6280E-0804-0B7B-9F27-8702A7DA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5C01FE9-E8C3-195E-105A-7ABA0EFFDAC4}"/>
              </a:ext>
            </a:extLst>
          </p:cNvPr>
          <p:cNvGrpSpPr/>
          <p:nvPr/>
        </p:nvGrpSpPr>
        <p:grpSpPr>
          <a:xfrm>
            <a:off x="2141476" y="3129480"/>
            <a:ext cx="914400" cy="1222178"/>
            <a:chOff x="5897358" y="2952749"/>
            <a:chExt cx="914400" cy="1222178"/>
          </a:xfrm>
        </p:grpSpPr>
        <p:pic>
          <p:nvPicPr>
            <p:cNvPr id="8" name="Graphic 7" descr="Blueprint with solid fill">
              <a:extLst>
                <a:ext uri="{FF2B5EF4-FFF2-40B4-BE49-F238E27FC236}">
                  <a16:creationId xmlns:a16="http://schemas.microsoft.com/office/drawing/2014/main" id="{0A215F06-38F0-05D0-AF65-F8DD1A8B6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97358" y="3106638"/>
              <a:ext cx="914400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E257CB-C1EB-C142-AE76-F6A88BE712DE}"/>
                </a:ext>
              </a:extLst>
            </p:cNvPr>
            <p:cNvSpPr txBox="1"/>
            <p:nvPr/>
          </p:nvSpPr>
          <p:spPr>
            <a:xfrm>
              <a:off x="5963264" y="2952749"/>
              <a:ext cx="7825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Change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CE06CA-06B1-AB54-6ABE-E35E61BEEBBB}"/>
                </a:ext>
              </a:extLst>
            </p:cNvPr>
            <p:cNvSpPr txBox="1"/>
            <p:nvPr/>
          </p:nvSpPr>
          <p:spPr>
            <a:xfrm>
              <a:off x="6081886" y="3867150"/>
              <a:ext cx="5453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Plan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8C62AE-62C4-CFE8-2FDF-4A8189705028}"/>
              </a:ext>
            </a:extLst>
          </p:cNvPr>
          <p:cNvGrpSpPr/>
          <p:nvPr/>
        </p:nvGrpSpPr>
        <p:grpSpPr>
          <a:xfrm>
            <a:off x="6063288" y="3132446"/>
            <a:ext cx="1138453" cy="1222177"/>
            <a:chOff x="2401189" y="2952750"/>
            <a:chExt cx="1138453" cy="1222177"/>
          </a:xfrm>
        </p:grpSpPr>
        <p:pic>
          <p:nvPicPr>
            <p:cNvPr id="12" name="Graphic 11" descr="Cause And Effect with solid fill">
              <a:extLst>
                <a:ext uri="{FF2B5EF4-FFF2-40B4-BE49-F238E27FC236}">
                  <a16:creationId xmlns:a16="http://schemas.microsoft.com/office/drawing/2014/main" id="{9720E9AA-655C-C690-B000-2090E60E3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13217" y="3106639"/>
              <a:ext cx="914400" cy="9144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FDA464-68DC-F747-1D9C-4DC3113C3C4A}"/>
                </a:ext>
              </a:extLst>
            </p:cNvPr>
            <p:cNvSpPr txBox="1"/>
            <p:nvPr/>
          </p:nvSpPr>
          <p:spPr>
            <a:xfrm>
              <a:off x="2597558" y="2952750"/>
              <a:ext cx="7457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Impact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CA1789-B53B-BA90-6AA7-FD62C2890CE0}"/>
                </a:ext>
              </a:extLst>
            </p:cNvPr>
            <p:cNvSpPr txBox="1"/>
            <p:nvPr/>
          </p:nvSpPr>
          <p:spPr>
            <a:xfrm>
              <a:off x="2401189" y="3867150"/>
              <a:ext cx="1138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Assessment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49F9A3-25A8-5127-C3B2-2A16FD57E194}"/>
              </a:ext>
            </a:extLst>
          </p:cNvPr>
          <p:cNvGrpSpPr/>
          <p:nvPr/>
        </p:nvGrpSpPr>
        <p:grpSpPr>
          <a:xfrm>
            <a:off x="3911021" y="373866"/>
            <a:ext cx="1317990" cy="1222177"/>
            <a:chOff x="3913005" y="198536"/>
            <a:chExt cx="1317990" cy="1222177"/>
          </a:xfrm>
        </p:grpSpPr>
        <p:pic>
          <p:nvPicPr>
            <p:cNvPr id="3" name="Graphic 2" descr="Transfer with solid fill">
              <a:extLst>
                <a:ext uri="{FF2B5EF4-FFF2-40B4-BE49-F238E27FC236}">
                  <a16:creationId xmlns:a16="http://schemas.microsoft.com/office/drawing/2014/main" id="{C661F59E-CCD3-A170-5A29-AD995120F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14800" y="352425"/>
              <a:ext cx="914400" cy="9144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E3BF009-2DC8-19D0-05E1-53FDBADC7A97}"/>
                </a:ext>
              </a:extLst>
            </p:cNvPr>
            <p:cNvSpPr txBox="1"/>
            <p:nvPr/>
          </p:nvSpPr>
          <p:spPr>
            <a:xfrm>
              <a:off x="3913005" y="198536"/>
              <a:ext cx="13179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Description of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3F29B3-1F99-923C-0444-B0A5CBCBC440}"/>
                </a:ext>
              </a:extLst>
            </p:cNvPr>
            <p:cNvSpPr txBox="1"/>
            <p:nvPr/>
          </p:nvSpPr>
          <p:spPr>
            <a:xfrm>
              <a:off x="4163257" y="1112936"/>
              <a:ext cx="8659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Changes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48CCDA9-B601-A628-D28A-448223A2AC02}"/>
              </a:ext>
            </a:extLst>
          </p:cNvPr>
          <p:cNvSpPr txBox="1"/>
          <p:nvPr/>
        </p:nvSpPr>
        <p:spPr>
          <a:xfrm>
            <a:off x="3934265" y="3873118"/>
            <a:ext cx="12715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B372DF9-934C-FFC0-3426-E0AE55CB4322}"/>
              </a:ext>
            </a:extLst>
          </p:cNvPr>
          <p:cNvGrpSpPr/>
          <p:nvPr/>
        </p:nvGrpSpPr>
        <p:grpSpPr>
          <a:xfrm>
            <a:off x="217620" y="82255"/>
            <a:ext cx="1807344" cy="1184569"/>
            <a:chOff x="7226631" y="3415602"/>
            <a:chExt cx="1807344" cy="1184569"/>
          </a:xfrm>
        </p:grpSpPr>
        <p:pic>
          <p:nvPicPr>
            <p:cNvPr id="20" name="Graphic 19" descr="Inpatient outline">
              <a:extLst>
                <a:ext uri="{FF2B5EF4-FFF2-40B4-BE49-F238E27FC236}">
                  <a16:creationId xmlns:a16="http://schemas.microsoft.com/office/drawing/2014/main" id="{CA2532B6-D9AA-7C36-499D-ECF6CABA0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228737" y="3651392"/>
              <a:ext cx="766316" cy="766316"/>
            </a:xfrm>
            <a:prstGeom prst="rect">
              <a:avLst/>
            </a:prstGeom>
          </p:spPr>
        </p:pic>
        <p:pic>
          <p:nvPicPr>
            <p:cNvPr id="21" name="Graphic 20" descr="Cloud Computing outline">
              <a:extLst>
                <a:ext uri="{FF2B5EF4-FFF2-40B4-BE49-F238E27FC236}">
                  <a16:creationId xmlns:a16="http://schemas.microsoft.com/office/drawing/2014/main" id="{9480773D-C43A-5FBF-154A-484C6EB1F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26631" y="3415602"/>
              <a:ext cx="1002106" cy="100210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58809C8-6D15-2927-6687-E3FAAB57B2D4}"/>
                </a:ext>
              </a:extLst>
            </p:cNvPr>
            <p:cNvSpPr txBox="1"/>
            <p:nvPr/>
          </p:nvSpPr>
          <p:spPr>
            <a:xfrm>
              <a:off x="7372484" y="4292394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6B3C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4FE4DC-F849-7912-94E2-5872F5FF11E1}"/>
                </a:ext>
              </a:extLst>
            </p:cNvPr>
            <p:cNvSpPr txBox="1"/>
            <p:nvPr/>
          </p:nvSpPr>
          <p:spPr>
            <a:xfrm>
              <a:off x="7889110" y="4292394"/>
              <a:ext cx="11448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0097A7"/>
                  </a:solidFill>
                  <a:latin typeface="Trade Gothic Next Heavy" panose="020B0903040303020004" pitchFamily="34" charset="0"/>
                </a:rPr>
                <a:t>IMDRF N90</a:t>
              </a:r>
            </a:p>
          </p:txBody>
        </p:sp>
      </p:grp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27DCFA33-9B52-446D-D851-81E8C4D94A29}"/>
              </a:ext>
            </a:extLst>
          </p:cNvPr>
          <p:cNvSpPr/>
          <p:nvPr/>
        </p:nvSpPr>
        <p:spPr>
          <a:xfrm rot="14397858">
            <a:off x="3025494" y="2226820"/>
            <a:ext cx="2480104" cy="2138021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FB5B0B-2DA9-6BBD-9DAF-3A990C6C067C}"/>
              </a:ext>
            </a:extLst>
          </p:cNvPr>
          <p:cNvSpPr txBox="1"/>
          <p:nvPr/>
        </p:nvSpPr>
        <p:spPr>
          <a:xfrm>
            <a:off x="4312627" y="2630426"/>
            <a:ext cx="551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Trade Gothic Next Heavy" panose="020B0903040303020004" pitchFamily="34" charset="0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C62BE9-1097-BBA9-F982-B0BF5B41220C}"/>
              </a:ext>
            </a:extLst>
          </p:cNvPr>
          <p:cNvSpPr txBox="1"/>
          <p:nvPr/>
        </p:nvSpPr>
        <p:spPr>
          <a:xfrm>
            <a:off x="4003194" y="3276757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Trade Gothic Next Heavy" panose="020B0903040303020004" pitchFamily="34" charset="0"/>
              </a:rPr>
              <a:t>Elements</a:t>
            </a:r>
          </a:p>
        </p:txBody>
      </p:sp>
    </p:spTree>
    <p:extLst>
      <p:ext uri="{BB962C8B-B14F-4D97-AF65-F5344CB8AC3E}">
        <p14:creationId xmlns:p14="http://schemas.microsoft.com/office/powerpoint/2010/main" val="702563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F645CE08-A5D7-4E33-BFB4-330D5D515687}"/>
              </a:ext>
            </a:extLst>
          </p:cNvPr>
          <p:cNvSpPr/>
          <p:nvPr/>
        </p:nvSpPr>
        <p:spPr>
          <a:xfrm>
            <a:off x="-4942282" y="1252997"/>
            <a:ext cx="2820204" cy="2820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CC343C-E3FA-1BF2-608F-1E46B716BD08}"/>
              </a:ext>
            </a:extLst>
          </p:cNvPr>
          <p:cNvGrpSpPr/>
          <p:nvPr/>
        </p:nvGrpSpPr>
        <p:grpSpPr>
          <a:xfrm>
            <a:off x="3673437" y="1673188"/>
            <a:ext cx="1797125" cy="1797125"/>
            <a:chOff x="3673437" y="1237336"/>
            <a:chExt cx="1797125" cy="179712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E6C9864-7A7F-82D3-186E-B875EB1FD4BA}"/>
                </a:ext>
              </a:extLst>
            </p:cNvPr>
            <p:cNvGrpSpPr/>
            <p:nvPr/>
          </p:nvGrpSpPr>
          <p:grpSpPr>
            <a:xfrm>
              <a:off x="3673437" y="1237336"/>
              <a:ext cx="1797125" cy="1797125"/>
              <a:chOff x="3681007" y="1237336"/>
              <a:chExt cx="1797125" cy="179712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65BD6B8-A27E-1E05-5BFB-28A293A35401}"/>
                  </a:ext>
                </a:extLst>
              </p:cNvPr>
              <p:cNvSpPr/>
              <p:nvPr/>
            </p:nvSpPr>
            <p:spPr>
              <a:xfrm>
                <a:off x="3681007" y="1237336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3C93D9B-DF23-B856-F813-AE72EE0F3893}"/>
                  </a:ext>
                </a:extLst>
              </p:cNvPr>
              <p:cNvGrpSpPr/>
              <p:nvPr/>
            </p:nvGrpSpPr>
            <p:grpSpPr>
              <a:xfrm>
                <a:off x="4019691" y="1405828"/>
                <a:ext cx="1104617" cy="1180921"/>
                <a:chOff x="765136" y="1798695"/>
                <a:chExt cx="1104617" cy="1180921"/>
              </a:xfrm>
            </p:grpSpPr>
            <p:pic>
              <p:nvPicPr>
                <p:cNvPr id="9" name="Graphic 8" descr="Inpatient with solid fill">
                  <a:extLst>
                    <a:ext uri="{FF2B5EF4-FFF2-40B4-BE49-F238E27FC236}">
                      <a16:creationId xmlns:a16="http://schemas.microsoft.com/office/drawing/2014/main" id="{5645A06E-1E09-1721-D58D-179BAF42AB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8132" y="2483338"/>
                  <a:ext cx="451621" cy="451621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ospital with solid fill">
                  <a:extLst>
                    <a:ext uri="{FF2B5EF4-FFF2-40B4-BE49-F238E27FC236}">
                      <a16:creationId xmlns:a16="http://schemas.microsoft.com/office/drawing/2014/main" id="{82DEDB48-5D24-1743-17A5-AA2D453AFB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0932" y="1994120"/>
                  <a:ext cx="728168" cy="728168"/>
                </a:xfrm>
                <a:prstGeom prst="rect">
                  <a:avLst/>
                </a:prstGeom>
              </p:spPr>
            </p:pic>
            <p:pic>
              <p:nvPicPr>
                <p:cNvPr id="14" name="Graphic 13" descr="Ambulance outline">
                  <a:extLst>
                    <a:ext uri="{FF2B5EF4-FFF2-40B4-BE49-F238E27FC236}">
                      <a16:creationId xmlns:a16="http://schemas.microsoft.com/office/drawing/2014/main" id="{0D2643B8-6A15-443B-46B5-353F40ECEA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5136" y="2483338"/>
                  <a:ext cx="496278" cy="496278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edical with solid fill">
                  <a:extLst>
                    <a:ext uri="{FF2B5EF4-FFF2-40B4-BE49-F238E27FC236}">
                      <a16:creationId xmlns:a16="http://schemas.microsoft.com/office/drawing/2014/main" id="{CAAAF5D5-22B7-4449-85EE-4A9B093295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68461" y="1798695"/>
                  <a:ext cx="313109" cy="313109"/>
                </a:xfrm>
                <a:prstGeom prst="rect">
                  <a:avLst/>
                </a:prstGeom>
              </p:spPr>
            </p:pic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F17BC65-4423-3161-D9E0-0B62E1CD7561}"/>
                </a:ext>
              </a:extLst>
            </p:cNvPr>
            <p:cNvSpPr txBox="1"/>
            <p:nvPr/>
          </p:nvSpPr>
          <p:spPr>
            <a:xfrm>
              <a:off x="3993155" y="2492910"/>
              <a:ext cx="11576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HC Systems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8C0036F-7480-7A76-D76F-42D8D446E548}"/>
              </a:ext>
            </a:extLst>
          </p:cNvPr>
          <p:cNvGrpSpPr/>
          <p:nvPr/>
        </p:nvGrpSpPr>
        <p:grpSpPr>
          <a:xfrm>
            <a:off x="6408718" y="1673188"/>
            <a:ext cx="1797125" cy="1797125"/>
            <a:chOff x="6408718" y="1305910"/>
            <a:chExt cx="1797125" cy="17971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12696997-144B-DAB5-EA43-844BB5C756AC}"/>
                </a:ext>
              </a:extLst>
            </p:cNvPr>
            <p:cNvGrpSpPr/>
            <p:nvPr/>
          </p:nvGrpSpPr>
          <p:grpSpPr>
            <a:xfrm>
              <a:off x="6408718" y="1305910"/>
              <a:ext cx="1797125" cy="1797125"/>
              <a:chOff x="6766089" y="1305910"/>
              <a:chExt cx="1797125" cy="179712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3D98E1B-AD58-FD5F-8083-DA658542FEBD}"/>
                  </a:ext>
                </a:extLst>
              </p:cNvPr>
              <p:cNvSpPr/>
              <p:nvPr/>
            </p:nvSpPr>
            <p:spPr>
              <a:xfrm>
                <a:off x="6766089" y="1305910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4E26BC0-DC49-0B66-07FC-8E5D327941CB}"/>
                  </a:ext>
                </a:extLst>
              </p:cNvPr>
              <p:cNvGrpSpPr/>
              <p:nvPr/>
            </p:nvGrpSpPr>
            <p:grpSpPr>
              <a:xfrm>
                <a:off x="7563034" y="1886063"/>
                <a:ext cx="793915" cy="728168"/>
                <a:chOff x="7783003" y="1585586"/>
                <a:chExt cx="996568" cy="914038"/>
              </a:xfrm>
            </p:grpSpPr>
            <p:pic>
              <p:nvPicPr>
                <p:cNvPr id="27" name="Graphic 26" descr="Factory with solid fill">
                  <a:extLst>
                    <a:ext uri="{FF2B5EF4-FFF2-40B4-BE49-F238E27FC236}">
                      <a16:creationId xmlns:a16="http://schemas.microsoft.com/office/drawing/2014/main" id="{5A2108BC-FFA7-EAB9-78F2-549921D3E3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3003" y="1985273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29" name="Graphic 28" descr="Factory with solid fill">
                  <a:extLst>
                    <a:ext uri="{FF2B5EF4-FFF2-40B4-BE49-F238E27FC236}">
                      <a16:creationId xmlns:a16="http://schemas.microsoft.com/office/drawing/2014/main" id="{CA930772-0270-7753-1043-496714F986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24111" y="1585586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30" name="Graphic 29" descr="Factory with solid fill">
                  <a:extLst>
                    <a:ext uri="{FF2B5EF4-FFF2-40B4-BE49-F238E27FC236}">
                      <a16:creationId xmlns:a16="http://schemas.microsoft.com/office/drawing/2014/main" id="{DC467E80-949B-D53E-B137-930EAA1761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65220" y="1985273"/>
                  <a:ext cx="514351" cy="514351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C9E1FDF1-CA8C-2B2C-9F75-E42EA06C586B}"/>
                  </a:ext>
                </a:extLst>
              </p:cNvPr>
              <p:cNvGrpSpPr/>
              <p:nvPr/>
            </p:nvGrpSpPr>
            <p:grpSpPr>
              <a:xfrm>
                <a:off x="6986410" y="1636690"/>
                <a:ext cx="710351" cy="577606"/>
                <a:chOff x="6694584" y="1749092"/>
                <a:chExt cx="881094" cy="716442"/>
              </a:xfrm>
            </p:grpSpPr>
            <p:pic>
              <p:nvPicPr>
                <p:cNvPr id="25" name="Graphic 24" descr="Flag with solid fill">
                  <a:extLst>
                    <a:ext uri="{FF2B5EF4-FFF2-40B4-BE49-F238E27FC236}">
                      <a16:creationId xmlns:a16="http://schemas.microsoft.com/office/drawing/2014/main" id="{ADB922D7-5A99-3B04-FC6D-4DBBA419BB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83934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1" name="Graphic 30" descr="Flag with solid fill">
                  <a:extLst>
                    <a:ext uri="{FF2B5EF4-FFF2-40B4-BE49-F238E27FC236}">
                      <a16:creationId xmlns:a16="http://schemas.microsoft.com/office/drawing/2014/main" id="{17C2116B-B107-E4CA-76F1-945C2F6FCD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6497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2" name="Graphic 31" descr="Flag with solid fill">
                  <a:extLst>
                    <a:ext uri="{FF2B5EF4-FFF2-40B4-BE49-F238E27FC236}">
                      <a16:creationId xmlns:a16="http://schemas.microsoft.com/office/drawing/2014/main" id="{09654184-1D2B-02E1-DA39-D12DCD9E816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96DAC541-7B7A-43D3-8B79-37D633B846F1}">
                      <asvg:svgBlip xmlns:asvg="http://schemas.microsoft.com/office/drawing/2016/SVG/main" r:embed="rId1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9816" y="1749092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4" name="Graphic 33" descr="Court with solid fill">
                  <a:extLst>
                    <a:ext uri="{FF2B5EF4-FFF2-40B4-BE49-F238E27FC236}">
                      <a16:creationId xmlns:a16="http://schemas.microsoft.com/office/drawing/2014/main" id="{4E297093-2CAE-1B24-C5E4-9629DA2505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94584" y="2008334"/>
                  <a:ext cx="457200" cy="457200"/>
                </a:xfrm>
                <a:prstGeom prst="rect">
                  <a:avLst/>
                </a:prstGeom>
              </p:spPr>
            </p:pic>
            <p:pic>
              <p:nvPicPr>
                <p:cNvPr id="35" name="Graphic 34" descr="Court with solid fill">
                  <a:extLst>
                    <a:ext uri="{FF2B5EF4-FFF2-40B4-BE49-F238E27FC236}">
                      <a16:creationId xmlns:a16="http://schemas.microsoft.com/office/drawing/2014/main" id="{AA69D14C-5A65-FE3E-532C-A72F8E3809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78652" y="2008334"/>
                  <a:ext cx="457200" cy="457200"/>
                </a:xfrm>
                <a:prstGeom prst="rect">
                  <a:avLst/>
                </a:prstGeom>
              </p:spPr>
            </p:pic>
          </p:grp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8FCDB1-7EEC-53EC-D7B0-E524D7D47646}"/>
                </a:ext>
              </a:extLst>
            </p:cNvPr>
            <p:cNvSpPr txBox="1"/>
            <p:nvPr/>
          </p:nvSpPr>
          <p:spPr>
            <a:xfrm>
              <a:off x="7149665" y="2539903"/>
              <a:ext cx="8499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2ADEBCE-5345-447C-BEF8-A8CA8191B2C0}"/>
                </a:ext>
              </a:extLst>
            </p:cNvPr>
            <p:cNvSpPr txBox="1"/>
            <p:nvPr/>
          </p:nvSpPr>
          <p:spPr>
            <a:xfrm>
              <a:off x="7279461" y="1606619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C5C0461C-F268-6DEC-9BAC-4B0FDAA00768}"/>
              </a:ext>
            </a:extLst>
          </p:cNvPr>
          <p:cNvSpPr/>
          <p:nvPr/>
        </p:nvSpPr>
        <p:spPr>
          <a:xfrm>
            <a:off x="-3634617" y="1252997"/>
            <a:ext cx="2820204" cy="28202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2D4FD76-0203-E30B-1B2E-741B5D2B68F0}"/>
              </a:ext>
            </a:extLst>
          </p:cNvPr>
          <p:cNvGrpSpPr/>
          <p:nvPr/>
        </p:nvGrpSpPr>
        <p:grpSpPr>
          <a:xfrm>
            <a:off x="938156" y="1673188"/>
            <a:ext cx="1797125" cy="1797125"/>
            <a:chOff x="938156" y="1315733"/>
            <a:chExt cx="1797125" cy="1797125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5D7D073-A21D-3756-1B70-048ADF356296}"/>
                </a:ext>
              </a:extLst>
            </p:cNvPr>
            <p:cNvGrpSpPr/>
            <p:nvPr/>
          </p:nvGrpSpPr>
          <p:grpSpPr>
            <a:xfrm>
              <a:off x="938156" y="1315733"/>
              <a:ext cx="1797125" cy="1797125"/>
              <a:chOff x="898103" y="1315733"/>
              <a:chExt cx="1797125" cy="1797125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781460A-AF6F-D68D-021A-77E1FC14BA0F}"/>
                  </a:ext>
                </a:extLst>
              </p:cNvPr>
              <p:cNvSpPr/>
              <p:nvPr/>
            </p:nvSpPr>
            <p:spPr>
              <a:xfrm>
                <a:off x="898103" y="1315733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Graphic 4" descr="Group success with solid fill">
                <a:extLst>
                  <a:ext uri="{FF2B5EF4-FFF2-40B4-BE49-F238E27FC236}">
                    <a16:creationId xmlns:a16="http://schemas.microsoft.com/office/drawing/2014/main" id="{AF2F896C-0255-C1ED-322E-459188D081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1221991" y="1561224"/>
                <a:ext cx="1149350" cy="114935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C56196-182D-26F2-6BF3-B767FDF8BA18}"/>
                </a:ext>
              </a:extLst>
            </p:cNvPr>
            <p:cNvSpPr txBox="1"/>
            <p:nvPr/>
          </p:nvSpPr>
          <p:spPr>
            <a:xfrm>
              <a:off x="1408556" y="2541009"/>
              <a:ext cx="8563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Patients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A28FCDD7-F6F5-587F-4140-33B3ACDCDBD7}"/>
              </a:ext>
            </a:extLst>
          </p:cNvPr>
          <p:cNvSpPr txBox="1"/>
          <p:nvPr/>
        </p:nvSpPr>
        <p:spPr>
          <a:xfrm>
            <a:off x="2576293" y="567562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latin typeface="Trade Gothic Next Heavy" panose="020B0903040303020004" pitchFamily="34" charset="0"/>
              </a:rPr>
              <a:t>Benefits of PCCPs</a:t>
            </a:r>
          </a:p>
        </p:txBody>
      </p:sp>
    </p:spTree>
    <p:extLst>
      <p:ext uri="{BB962C8B-B14F-4D97-AF65-F5344CB8AC3E}">
        <p14:creationId xmlns:p14="http://schemas.microsoft.com/office/powerpoint/2010/main" val="3800052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A6D90-774A-EBE3-0073-7A97A17F7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E42285B-9B8A-CF33-6FFE-60B1AE1E73B5}"/>
              </a:ext>
            </a:extLst>
          </p:cNvPr>
          <p:cNvCxnSpPr>
            <a:cxnSpLocks/>
          </p:cNvCxnSpPr>
          <p:nvPr/>
        </p:nvCxnSpPr>
        <p:spPr>
          <a:xfrm>
            <a:off x="2078473" y="2277278"/>
            <a:ext cx="130928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89A7567-ECF5-FD06-8710-4712A367A0DC}"/>
              </a:ext>
            </a:extLst>
          </p:cNvPr>
          <p:cNvSpPr/>
          <p:nvPr/>
        </p:nvSpPr>
        <p:spPr>
          <a:xfrm>
            <a:off x="0" y="852149"/>
            <a:ext cx="2820204" cy="2820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68562C8-6E3E-9301-19EF-5763E008E9E7}"/>
              </a:ext>
            </a:extLst>
          </p:cNvPr>
          <p:cNvSpPr/>
          <p:nvPr/>
        </p:nvSpPr>
        <p:spPr>
          <a:xfrm>
            <a:off x="1273538" y="852149"/>
            <a:ext cx="2820204" cy="28202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C3B1A83-E09D-9204-F6EA-8EF82A98C4F8}"/>
              </a:ext>
            </a:extLst>
          </p:cNvPr>
          <p:cNvGrpSpPr/>
          <p:nvPr/>
        </p:nvGrpSpPr>
        <p:grpSpPr>
          <a:xfrm>
            <a:off x="11224611" y="1409116"/>
            <a:ext cx="1797125" cy="1797125"/>
            <a:chOff x="3673437" y="1237336"/>
            <a:chExt cx="1797125" cy="179712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6B2BC007-24FA-29FF-6394-9B3CB9148C4F}"/>
                </a:ext>
              </a:extLst>
            </p:cNvPr>
            <p:cNvGrpSpPr/>
            <p:nvPr/>
          </p:nvGrpSpPr>
          <p:grpSpPr>
            <a:xfrm>
              <a:off x="3673437" y="1237336"/>
              <a:ext cx="1797125" cy="1797125"/>
              <a:chOff x="3681007" y="1237336"/>
              <a:chExt cx="1797125" cy="179712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844366A-1B43-F7FD-533B-FADB07A811F8}"/>
                  </a:ext>
                </a:extLst>
              </p:cNvPr>
              <p:cNvSpPr/>
              <p:nvPr/>
            </p:nvSpPr>
            <p:spPr>
              <a:xfrm>
                <a:off x="3681007" y="1237336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4D3BCCF-BDF0-63C9-819F-F5829F30BA56}"/>
                  </a:ext>
                </a:extLst>
              </p:cNvPr>
              <p:cNvGrpSpPr/>
              <p:nvPr/>
            </p:nvGrpSpPr>
            <p:grpSpPr>
              <a:xfrm>
                <a:off x="4019691" y="1405828"/>
                <a:ext cx="1104617" cy="1180921"/>
                <a:chOff x="765136" y="1798695"/>
                <a:chExt cx="1104617" cy="1180921"/>
              </a:xfrm>
            </p:grpSpPr>
            <p:pic>
              <p:nvPicPr>
                <p:cNvPr id="9" name="Graphic 8" descr="Inpatient with solid fill">
                  <a:extLst>
                    <a:ext uri="{FF2B5EF4-FFF2-40B4-BE49-F238E27FC236}">
                      <a16:creationId xmlns:a16="http://schemas.microsoft.com/office/drawing/2014/main" id="{E8569424-9646-6C3D-2F9F-156E28D5AD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8132" y="2483338"/>
                  <a:ext cx="451621" cy="451621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ospital with solid fill">
                  <a:extLst>
                    <a:ext uri="{FF2B5EF4-FFF2-40B4-BE49-F238E27FC236}">
                      <a16:creationId xmlns:a16="http://schemas.microsoft.com/office/drawing/2014/main" id="{4D65E1B9-52B5-69CE-D3B1-520B72752D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0932" y="1994120"/>
                  <a:ext cx="728168" cy="728168"/>
                </a:xfrm>
                <a:prstGeom prst="rect">
                  <a:avLst/>
                </a:prstGeom>
              </p:spPr>
            </p:pic>
            <p:pic>
              <p:nvPicPr>
                <p:cNvPr id="14" name="Graphic 13" descr="Ambulance outline">
                  <a:extLst>
                    <a:ext uri="{FF2B5EF4-FFF2-40B4-BE49-F238E27FC236}">
                      <a16:creationId xmlns:a16="http://schemas.microsoft.com/office/drawing/2014/main" id="{0BD578C4-69C0-B662-DF2C-F39750A996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5136" y="2483338"/>
                  <a:ext cx="496278" cy="496278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edical with solid fill">
                  <a:extLst>
                    <a:ext uri="{FF2B5EF4-FFF2-40B4-BE49-F238E27FC236}">
                      <a16:creationId xmlns:a16="http://schemas.microsoft.com/office/drawing/2014/main" id="{F792A961-39CA-B9C2-0F19-6768CD92D0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68461" y="1798695"/>
                  <a:ext cx="313109" cy="313109"/>
                </a:xfrm>
                <a:prstGeom prst="rect">
                  <a:avLst/>
                </a:prstGeom>
              </p:spPr>
            </p:pic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5A6DEF4-D247-A3B9-2419-EBF888FBD993}"/>
                </a:ext>
              </a:extLst>
            </p:cNvPr>
            <p:cNvSpPr txBox="1"/>
            <p:nvPr/>
          </p:nvSpPr>
          <p:spPr>
            <a:xfrm>
              <a:off x="3993155" y="2492910"/>
              <a:ext cx="11576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HC Systems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FC30CEF-4413-2C19-7D63-2B8F0D783150}"/>
              </a:ext>
            </a:extLst>
          </p:cNvPr>
          <p:cNvGrpSpPr/>
          <p:nvPr/>
        </p:nvGrpSpPr>
        <p:grpSpPr>
          <a:xfrm>
            <a:off x="13959892" y="1409116"/>
            <a:ext cx="1797125" cy="1797125"/>
            <a:chOff x="6408718" y="1305910"/>
            <a:chExt cx="1797125" cy="17971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8D1F4CC-88A4-4409-887A-3ACF714B3C3E}"/>
                </a:ext>
              </a:extLst>
            </p:cNvPr>
            <p:cNvGrpSpPr/>
            <p:nvPr/>
          </p:nvGrpSpPr>
          <p:grpSpPr>
            <a:xfrm>
              <a:off x="6408718" y="1305910"/>
              <a:ext cx="1797125" cy="1797125"/>
              <a:chOff x="6766089" y="1305910"/>
              <a:chExt cx="1797125" cy="179712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40458B2B-3906-35F0-210F-11A71F6A1597}"/>
                  </a:ext>
                </a:extLst>
              </p:cNvPr>
              <p:cNvSpPr/>
              <p:nvPr/>
            </p:nvSpPr>
            <p:spPr>
              <a:xfrm>
                <a:off x="6766089" y="1305910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1495F4A3-E181-5530-C985-C086D9AC6EC4}"/>
                  </a:ext>
                </a:extLst>
              </p:cNvPr>
              <p:cNvGrpSpPr/>
              <p:nvPr/>
            </p:nvGrpSpPr>
            <p:grpSpPr>
              <a:xfrm>
                <a:off x="7563034" y="1886063"/>
                <a:ext cx="793915" cy="728168"/>
                <a:chOff x="7783003" y="1585586"/>
                <a:chExt cx="996568" cy="914038"/>
              </a:xfrm>
            </p:grpSpPr>
            <p:pic>
              <p:nvPicPr>
                <p:cNvPr id="27" name="Graphic 26" descr="Factory with solid fill">
                  <a:extLst>
                    <a:ext uri="{FF2B5EF4-FFF2-40B4-BE49-F238E27FC236}">
                      <a16:creationId xmlns:a16="http://schemas.microsoft.com/office/drawing/2014/main" id="{BDADC80C-0BCE-9D86-65D8-C6A29252F1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3003" y="1985273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29" name="Graphic 28" descr="Factory with solid fill">
                  <a:extLst>
                    <a:ext uri="{FF2B5EF4-FFF2-40B4-BE49-F238E27FC236}">
                      <a16:creationId xmlns:a16="http://schemas.microsoft.com/office/drawing/2014/main" id="{A8F5CE08-227E-EB2E-FFFC-187216CF61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24111" y="1585586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30" name="Graphic 29" descr="Factory with solid fill">
                  <a:extLst>
                    <a:ext uri="{FF2B5EF4-FFF2-40B4-BE49-F238E27FC236}">
                      <a16:creationId xmlns:a16="http://schemas.microsoft.com/office/drawing/2014/main" id="{388EC947-22B9-B03C-83C9-0791E6F657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65220" y="1985273"/>
                  <a:ext cx="514351" cy="514351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375B4E70-2A27-A91E-D8BD-E9F1133B1C8A}"/>
                  </a:ext>
                </a:extLst>
              </p:cNvPr>
              <p:cNvGrpSpPr/>
              <p:nvPr/>
            </p:nvGrpSpPr>
            <p:grpSpPr>
              <a:xfrm>
                <a:off x="6986410" y="1636690"/>
                <a:ext cx="710351" cy="577606"/>
                <a:chOff x="6694584" y="1749092"/>
                <a:chExt cx="881094" cy="716442"/>
              </a:xfrm>
            </p:grpSpPr>
            <p:pic>
              <p:nvPicPr>
                <p:cNvPr id="25" name="Graphic 24" descr="Flag with solid fill">
                  <a:extLst>
                    <a:ext uri="{FF2B5EF4-FFF2-40B4-BE49-F238E27FC236}">
                      <a16:creationId xmlns:a16="http://schemas.microsoft.com/office/drawing/2014/main" id="{8ACC78DD-8BE2-554C-8585-FE1C60BF5D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83934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1" name="Graphic 30" descr="Flag with solid fill">
                  <a:extLst>
                    <a:ext uri="{FF2B5EF4-FFF2-40B4-BE49-F238E27FC236}">
                      <a16:creationId xmlns:a16="http://schemas.microsoft.com/office/drawing/2014/main" id="{79443638-904A-AA07-8B1A-21EDC6C888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6497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2" name="Graphic 31" descr="Flag with solid fill">
                  <a:extLst>
                    <a:ext uri="{FF2B5EF4-FFF2-40B4-BE49-F238E27FC236}">
                      <a16:creationId xmlns:a16="http://schemas.microsoft.com/office/drawing/2014/main" id="{4B9F14A3-1997-713F-6153-B75DA4D902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9816" y="1749092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4" name="Graphic 33" descr="Court with solid fill">
                  <a:extLst>
                    <a:ext uri="{FF2B5EF4-FFF2-40B4-BE49-F238E27FC236}">
                      <a16:creationId xmlns:a16="http://schemas.microsoft.com/office/drawing/2014/main" id="{247B59F4-C89A-F639-C3F8-EA924A4E51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94584" y="2008334"/>
                  <a:ext cx="457200" cy="457200"/>
                </a:xfrm>
                <a:prstGeom prst="rect">
                  <a:avLst/>
                </a:prstGeom>
              </p:spPr>
            </p:pic>
            <p:pic>
              <p:nvPicPr>
                <p:cNvPr id="35" name="Graphic 34" descr="Court with solid fill">
                  <a:extLst>
                    <a:ext uri="{FF2B5EF4-FFF2-40B4-BE49-F238E27FC236}">
                      <a16:creationId xmlns:a16="http://schemas.microsoft.com/office/drawing/2014/main" id="{9364CB7F-F8B1-0804-4540-F800EAFE68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78652" y="2008334"/>
                  <a:ext cx="457200" cy="457200"/>
                </a:xfrm>
                <a:prstGeom prst="rect">
                  <a:avLst/>
                </a:prstGeom>
              </p:spPr>
            </p:pic>
          </p:grp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D9EA030-572D-91CF-C6DD-AEDAA3B56137}"/>
                </a:ext>
              </a:extLst>
            </p:cNvPr>
            <p:cNvSpPr txBox="1"/>
            <p:nvPr/>
          </p:nvSpPr>
          <p:spPr>
            <a:xfrm>
              <a:off x="7149665" y="2539903"/>
              <a:ext cx="8499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3E7AA78-01F7-781F-EA40-2542BEE2948B}"/>
                </a:ext>
              </a:extLst>
            </p:cNvPr>
            <p:cNvSpPr txBox="1"/>
            <p:nvPr/>
          </p:nvSpPr>
          <p:spPr>
            <a:xfrm>
              <a:off x="7279461" y="1606619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E029986-06F8-51C3-617A-2AE754542610}"/>
              </a:ext>
            </a:extLst>
          </p:cNvPr>
          <p:cNvGrpSpPr/>
          <p:nvPr/>
        </p:nvGrpSpPr>
        <p:grpSpPr>
          <a:xfrm>
            <a:off x="1490606" y="1084244"/>
            <a:ext cx="2386069" cy="2386069"/>
            <a:chOff x="938156" y="1315733"/>
            <a:chExt cx="1797125" cy="1797125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F469EE3-72A6-D77D-503E-C25ABB4D2E9C}"/>
                </a:ext>
              </a:extLst>
            </p:cNvPr>
            <p:cNvGrpSpPr/>
            <p:nvPr/>
          </p:nvGrpSpPr>
          <p:grpSpPr>
            <a:xfrm>
              <a:off x="938156" y="1315733"/>
              <a:ext cx="1797125" cy="1797125"/>
              <a:chOff x="898103" y="1315733"/>
              <a:chExt cx="1797125" cy="1797125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A10C2DAA-CA43-6D2E-E2BB-B989922CB457}"/>
                  </a:ext>
                </a:extLst>
              </p:cNvPr>
              <p:cNvSpPr/>
              <p:nvPr/>
            </p:nvSpPr>
            <p:spPr>
              <a:xfrm>
                <a:off x="898103" y="1315733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Graphic 4" descr="Group success with solid fill">
                <a:extLst>
                  <a:ext uri="{FF2B5EF4-FFF2-40B4-BE49-F238E27FC236}">
                    <a16:creationId xmlns:a16="http://schemas.microsoft.com/office/drawing/2014/main" id="{123AE1CF-E2EE-8A11-D39A-AC365F5EF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221991" y="1561224"/>
                <a:ext cx="1149350" cy="114935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AF4E0F5-E9AA-70F7-521B-B88116F9D488}"/>
                </a:ext>
              </a:extLst>
            </p:cNvPr>
            <p:cNvSpPr txBox="1"/>
            <p:nvPr/>
          </p:nvSpPr>
          <p:spPr>
            <a:xfrm>
              <a:off x="1408556" y="2543126"/>
              <a:ext cx="861075" cy="301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Patients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2A29D36-100F-4737-F744-0B23CADC5FD3}"/>
              </a:ext>
            </a:extLst>
          </p:cNvPr>
          <p:cNvSpPr txBox="1"/>
          <p:nvPr/>
        </p:nvSpPr>
        <p:spPr>
          <a:xfrm>
            <a:off x="5278379" y="1003548"/>
            <a:ext cx="2768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/>
                </a:solidFill>
                <a:latin typeface="Trade Gothic Next Heavy" panose="020B0903040303020004" pitchFamily="34" charset="0"/>
              </a:rPr>
              <a:t>Faster access to improvements</a:t>
            </a:r>
          </a:p>
          <a:p>
            <a:r>
              <a:rPr lang="en-US">
                <a:solidFill>
                  <a:schemeClr val="accent5"/>
                </a:solidFill>
                <a:latin typeface="Trade Gothic Next Heavy" panose="020B0903040303020004" pitchFamily="34" charset="0"/>
              </a:rPr>
              <a:t>enabling better health outcomes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B9625E-0C1F-47AE-D0FC-865C78BD94B0}"/>
              </a:ext>
            </a:extLst>
          </p:cNvPr>
          <p:cNvSpPr txBox="1"/>
          <p:nvPr/>
        </p:nvSpPr>
        <p:spPr>
          <a:xfrm>
            <a:off x="5278380" y="1983782"/>
            <a:ext cx="3441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Support incorporation of new clinical</a:t>
            </a:r>
          </a:p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evidence  for more accurate/reliable care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3B45DE-806F-656F-51E6-75A1AD575E63}"/>
              </a:ext>
            </a:extLst>
          </p:cNvPr>
          <p:cNvSpPr txBox="1"/>
          <p:nvPr/>
        </p:nvSpPr>
        <p:spPr>
          <a:xfrm>
            <a:off x="5278380" y="2916407"/>
            <a:ext cx="309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Proactive response to real-world use</a:t>
            </a:r>
          </a:p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keeping software current &amp; safe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57FA011-2F47-2780-BA1F-BBD4C55B8AF5}"/>
              </a:ext>
            </a:extLst>
          </p:cNvPr>
          <p:cNvSpPr/>
          <p:nvPr/>
        </p:nvSpPr>
        <p:spPr>
          <a:xfrm>
            <a:off x="5229989" y="827998"/>
            <a:ext cx="2865487" cy="85767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A525B50-C2F6-A1B0-3870-86C65C597038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3556000" y="1256836"/>
            <a:ext cx="1673989" cy="832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CD5C869-EB9D-C57B-112D-471536A028EA}"/>
              </a:ext>
            </a:extLst>
          </p:cNvPr>
          <p:cNvSpPr txBox="1"/>
          <p:nvPr/>
        </p:nvSpPr>
        <p:spPr>
          <a:xfrm>
            <a:off x="5316851" y="3909119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96ED878-1700-AA3A-655D-363A282A9856}"/>
              </a:ext>
            </a:extLst>
          </p:cNvPr>
          <p:cNvSpPr/>
          <p:nvPr/>
        </p:nvSpPr>
        <p:spPr>
          <a:xfrm>
            <a:off x="5241956" y="-1021760"/>
            <a:ext cx="3453021" cy="85767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09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A3B5D-DCCB-B372-5C9E-B7988A426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FE2328-6174-8D3F-A61A-50057977E86F}"/>
              </a:ext>
            </a:extLst>
          </p:cNvPr>
          <p:cNvSpPr/>
          <p:nvPr/>
        </p:nvSpPr>
        <p:spPr>
          <a:xfrm>
            <a:off x="0" y="852149"/>
            <a:ext cx="2820204" cy="2820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836A7DA-53DB-21A7-95D6-BF97FC9EC46B}"/>
              </a:ext>
            </a:extLst>
          </p:cNvPr>
          <p:cNvSpPr/>
          <p:nvPr/>
        </p:nvSpPr>
        <p:spPr>
          <a:xfrm>
            <a:off x="1273538" y="852149"/>
            <a:ext cx="2820204" cy="28202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814AAA4-2B32-6535-AC77-C07041822E99}"/>
              </a:ext>
            </a:extLst>
          </p:cNvPr>
          <p:cNvGrpSpPr/>
          <p:nvPr/>
        </p:nvGrpSpPr>
        <p:grpSpPr>
          <a:xfrm>
            <a:off x="11224611" y="1409116"/>
            <a:ext cx="1797125" cy="1797125"/>
            <a:chOff x="3673437" y="1237336"/>
            <a:chExt cx="1797125" cy="179712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CC3B8DE-9ED2-CE61-50DD-F4175F8EB6F8}"/>
                </a:ext>
              </a:extLst>
            </p:cNvPr>
            <p:cNvGrpSpPr/>
            <p:nvPr/>
          </p:nvGrpSpPr>
          <p:grpSpPr>
            <a:xfrm>
              <a:off x="3673437" y="1237336"/>
              <a:ext cx="1797125" cy="1797125"/>
              <a:chOff x="3681007" y="1237336"/>
              <a:chExt cx="1797125" cy="179712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8D0D3C2-5668-4BF0-069D-0B5221E6A6CC}"/>
                  </a:ext>
                </a:extLst>
              </p:cNvPr>
              <p:cNvSpPr/>
              <p:nvPr/>
            </p:nvSpPr>
            <p:spPr>
              <a:xfrm>
                <a:off x="3681007" y="1237336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CF52A4B-14CB-388A-3B84-60F819570CAD}"/>
                  </a:ext>
                </a:extLst>
              </p:cNvPr>
              <p:cNvGrpSpPr/>
              <p:nvPr/>
            </p:nvGrpSpPr>
            <p:grpSpPr>
              <a:xfrm>
                <a:off x="4019691" y="1405828"/>
                <a:ext cx="1104617" cy="1180921"/>
                <a:chOff x="765136" y="1798695"/>
                <a:chExt cx="1104617" cy="1180921"/>
              </a:xfrm>
            </p:grpSpPr>
            <p:pic>
              <p:nvPicPr>
                <p:cNvPr id="9" name="Graphic 8" descr="Inpatient with solid fill">
                  <a:extLst>
                    <a:ext uri="{FF2B5EF4-FFF2-40B4-BE49-F238E27FC236}">
                      <a16:creationId xmlns:a16="http://schemas.microsoft.com/office/drawing/2014/main" id="{35A09FE3-11B4-E6DC-AD0E-7A609B8DE3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8132" y="2483338"/>
                  <a:ext cx="451621" cy="451621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ospital with solid fill">
                  <a:extLst>
                    <a:ext uri="{FF2B5EF4-FFF2-40B4-BE49-F238E27FC236}">
                      <a16:creationId xmlns:a16="http://schemas.microsoft.com/office/drawing/2014/main" id="{06AD4524-F0F0-0792-C3A1-975720A42B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0932" y="1994120"/>
                  <a:ext cx="728168" cy="728168"/>
                </a:xfrm>
                <a:prstGeom prst="rect">
                  <a:avLst/>
                </a:prstGeom>
              </p:spPr>
            </p:pic>
            <p:pic>
              <p:nvPicPr>
                <p:cNvPr id="14" name="Graphic 13" descr="Ambulance outline">
                  <a:extLst>
                    <a:ext uri="{FF2B5EF4-FFF2-40B4-BE49-F238E27FC236}">
                      <a16:creationId xmlns:a16="http://schemas.microsoft.com/office/drawing/2014/main" id="{60E1C48D-7066-7E72-C4DB-365A03D393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5136" y="2483338"/>
                  <a:ext cx="496278" cy="496278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edical with solid fill">
                  <a:extLst>
                    <a:ext uri="{FF2B5EF4-FFF2-40B4-BE49-F238E27FC236}">
                      <a16:creationId xmlns:a16="http://schemas.microsoft.com/office/drawing/2014/main" id="{1D77D928-29ED-0DB3-151F-A9BDC2A663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68461" y="1798695"/>
                  <a:ext cx="313109" cy="313109"/>
                </a:xfrm>
                <a:prstGeom prst="rect">
                  <a:avLst/>
                </a:prstGeom>
              </p:spPr>
            </p:pic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4165D7B-D9BC-5433-AABA-21EDE0242DC0}"/>
                </a:ext>
              </a:extLst>
            </p:cNvPr>
            <p:cNvSpPr txBox="1"/>
            <p:nvPr/>
          </p:nvSpPr>
          <p:spPr>
            <a:xfrm>
              <a:off x="3993155" y="2492910"/>
              <a:ext cx="11576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HC Systems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4F5C6C8-CF3D-756A-BAD6-218B0C24EF28}"/>
              </a:ext>
            </a:extLst>
          </p:cNvPr>
          <p:cNvGrpSpPr/>
          <p:nvPr/>
        </p:nvGrpSpPr>
        <p:grpSpPr>
          <a:xfrm>
            <a:off x="13959892" y="1409116"/>
            <a:ext cx="1797125" cy="1797125"/>
            <a:chOff x="6408718" y="1305910"/>
            <a:chExt cx="1797125" cy="17971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497EE74-D3A7-631F-C6E1-94B5C170F6A3}"/>
                </a:ext>
              </a:extLst>
            </p:cNvPr>
            <p:cNvGrpSpPr/>
            <p:nvPr/>
          </p:nvGrpSpPr>
          <p:grpSpPr>
            <a:xfrm>
              <a:off x="6408718" y="1305910"/>
              <a:ext cx="1797125" cy="1797125"/>
              <a:chOff x="6766089" y="1305910"/>
              <a:chExt cx="1797125" cy="179712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73A469F-562F-BD33-3C8A-CA6518DA1633}"/>
                  </a:ext>
                </a:extLst>
              </p:cNvPr>
              <p:cNvSpPr/>
              <p:nvPr/>
            </p:nvSpPr>
            <p:spPr>
              <a:xfrm>
                <a:off x="6766089" y="1305910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5B497EF-3CE3-312A-139D-2F61504DAB4C}"/>
                  </a:ext>
                </a:extLst>
              </p:cNvPr>
              <p:cNvGrpSpPr/>
              <p:nvPr/>
            </p:nvGrpSpPr>
            <p:grpSpPr>
              <a:xfrm>
                <a:off x="7563034" y="1886063"/>
                <a:ext cx="793915" cy="728168"/>
                <a:chOff x="7783003" y="1585586"/>
                <a:chExt cx="996568" cy="914038"/>
              </a:xfrm>
            </p:grpSpPr>
            <p:pic>
              <p:nvPicPr>
                <p:cNvPr id="27" name="Graphic 26" descr="Factory with solid fill">
                  <a:extLst>
                    <a:ext uri="{FF2B5EF4-FFF2-40B4-BE49-F238E27FC236}">
                      <a16:creationId xmlns:a16="http://schemas.microsoft.com/office/drawing/2014/main" id="{206D0EAD-ED6A-368A-5E72-AF4B78A9DA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3003" y="1985273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29" name="Graphic 28" descr="Factory with solid fill">
                  <a:extLst>
                    <a:ext uri="{FF2B5EF4-FFF2-40B4-BE49-F238E27FC236}">
                      <a16:creationId xmlns:a16="http://schemas.microsoft.com/office/drawing/2014/main" id="{7B13D98E-EBDB-5A6D-668B-0EEA12272C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24111" y="1585586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30" name="Graphic 29" descr="Factory with solid fill">
                  <a:extLst>
                    <a:ext uri="{FF2B5EF4-FFF2-40B4-BE49-F238E27FC236}">
                      <a16:creationId xmlns:a16="http://schemas.microsoft.com/office/drawing/2014/main" id="{A7D62685-5BB1-F024-D98A-F47E811F5D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65220" y="1985273"/>
                  <a:ext cx="514351" cy="514351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1762FE0F-E8E6-FFEB-00B0-61B6BF2EC567}"/>
                  </a:ext>
                </a:extLst>
              </p:cNvPr>
              <p:cNvGrpSpPr/>
              <p:nvPr/>
            </p:nvGrpSpPr>
            <p:grpSpPr>
              <a:xfrm>
                <a:off x="6986410" y="1636690"/>
                <a:ext cx="710351" cy="577606"/>
                <a:chOff x="6694584" y="1749092"/>
                <a:chExt cx="881094" cy="716442"/>
              </a:xfrm>
            </p:grpSpPr>
            <p:pic>
              <p:nvPicPr>
                <p:cNvPr id="25" name="Graphic 24" descr="Flag with solid fill">
                  <a:extLst>
                    <a:ext uri="{FF2B5EF4-FFF2-40B4-BE49-F238E27FC236}">
                      <a16:creationId xmlns:a16="http://schemas.microsoft.com/office/drawing/2014/main" id="{094FA35A-9147-DBD2-8603-C0D1D352F5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83934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1" name="Graphic 30" descr="Flag with solid fill">
                  <a:extLst>
                    <a:ext uri="{FF2B5EF4-FFF2-40B4-BE49-F238E27FC236}">
                      <a16:creationId xmlns:a16="http://schemas.microsoft.com/office/drawing/2014/main" id="{5623BABF-1CA7-F90F-0BF9-6135A6E960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6497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2" name="Graphic 31" descr="Flag with solid fill">
                  <a:extLst>
                    <a:ext uri="{FF2B5EF4-FFF2-40B4-BE49-F238E27FC236}">
                      <a16:creationId xmlns:a16="http://schemas.microsoft.com/office/drawing/2014/main" id="{D3FCEE2D-F8A7-AF60-2929-CC63FC6AD7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9816" y="1749092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4" name="Graphic 33" descr="Court with solid fill">
                  <a:extLst>
                    <a:ext uri="{FF2B5EF4-FFF2-40B4-BE49-F238E27FC236}">
                      <a16:creationId xmlns:a16="http://schemas.microsoft.com/office/drawing/2014/main" id="{04B96021-3867-5FD2-8EDB-F9B45B126D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94584" y="2008334"/>
                  <a:ext cx="457200" cy="457200"/>
                </a:xfrm>
                <a:prstGeom prst="rect">
                  <a:avLst/>
                </a:prstGeom>
              </p:spPr>
            </p:pic>
            <p:pic>
              <p:nvPicPr>
                <p:cNvPr id="35" name="Graphic 34" descr="Court with solid fill">
                  <a:extLst>
                    <a:ext uri="{FF2B5EF4-FFF2-40B4-BE49-F238E27FC236}">
                      <a16:creationId xmlns:a16="http://schemas.microsoft.com/office/drawing/2014/main" id="{23139EA1-44D8-50E9-EC79-268134C6E4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78652" y="2008334"/>
                  <a:ext cx="457200" cy="457200"/>
                </a:xfrm>
                <a:prstGeom prst="rect">
                  <a:avLst/>
                </a:prstGeom>
              </p:spPr>
            </p:pic>
          </p:grp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9AA93D8-C4B5-6949-A6BA-0CDDA4FA9E1E}"/>
                </a:ext>
              </a:extLst>
            </p:cNvPr>
            <p:cNvSpPr txBox="1"/>
            <p:nvPr/>
          </p:nvSpPr>
          <p:spPr>
            <a:xfrm>
              <a:off x="7149665" y="2539903"/>
              <a:ext cx="8499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B913B52-E195-D671-CA5A-DBDCBB3107FB}"/>
                </a:ext>
              </a:extLst>
            </p:cNvPr>
            <p:cNvSpPr txBox="1"/>
            <p:nvPr/>
          </p:nvSpPr>
          <p:spPr>
            <a:xfrm>
              <a:off x="7279461" y="1606619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3D5AE3E-D0F3-2CC7-D1FF-BDCB2A2EC8CF}"/>
              </a:ext>
            </a:extLst>
          </p:cNvPr>
          <p:cNvGrpSpPr/>
          <p:nvPr/>
        </p:nvGrpSpPr>
        <p:grpSpPr>
          <a:xfrm>
            <a:off x="1490606" y="1084244"/>
            <a:ext cx="2386069" cy="2386069"/>
            <a:chOff x="938156" y="1315733"/>
            <a:chExt cx="1797125" cy="1797125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B6D9CD0-0CBE-655F-036C-1B833FB11698}"/>
                </a:ext>
              </a:extLst>
            </p:cNvPr>
            <p:cNvGrpSpPr/>
            <p:nvPr/>
          </p:nvGrpSpPr>
          <p:grpSpPr>
            <a:xfrm>
              <a:off x="938156" y="1315733"/>
              <a:ext cx="1797125" cy="1797125"/>
              <a:chOff x="898103" y="1315733"/>
              <a:chExt cx="1797125" cy="1797125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B930EC02-384B-6F4F-ED11-E19CF7C1EC50}"/>
                  </a:ext>
                </a:extLst>
              </p:cNvPr>
              <p:cNvSpPr/>
              <p:nvPr/>
            </p:nvSpPr>
            <p:spPr>
              <a:xfrm>
                <a:off x="898103" y="1315733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Graphic 4" descr="Group success with solid fill">
                <a:extLst>
                  <a:ext uri="{FF2B5EF4-FFF2-40B4-BE49-F238E27FC236}">
                    <a16:creationId xmlns:a16="http://schemas.microsoft.com/office/drawing/2014/main" id="{AFCB02D2-3879-DCF2-A10B-C8C111AC0B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221991" y="1561224"/>
                <a:ext cx="1149350" cy="114935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3554072-C706-B237-B867-228C167A277C}"/>
                </a:ext>
              </a:extLst>
            </p:cNvPr>
            <p:cNvSpPr txBox="1"/>
            <p:nvPr/>
          </p:nvSpPr>
          <p:spPr>
            <a:xfrm>
              <a:off x="1408556" y="2543126"/>
              <a:ext cx="861075" cy="301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Patients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8B63CDD-F87F-D2C9-B6BD-73D1C31B2055}"/>
              </a:ext>
            </a:extLst>
          </p:cNvPr>
          <p:cNvSpPr txBox="1"/>
          <p:nvPr/>
        </p:nvSpPr>
        <p:spPr>
          <a:xfrm>
            <a:off x="5278379" y="1003548"/>
            <a:ext cx="2768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Faster access to improvements</a:t>
            </a:r>
          </a:p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enabling better health outcomes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677A31-BABA-1C9B-6FF0-921D76AE2E56}"/>
              </a:ext>
            </a:extLst>
          </p:cNvPr>
          <p:cNvSpPr txBox="1"/>
          <p:nvPr/>
        </p:nvSpPr>
        <p:spPr>
          <a:xfrm>
            <a:off x="5278380" y="1983782"/>
            <a:ext cx="3441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/>
                </a:solidFill>
                <a:latin typeface="Trade Gothic Next Heavy" panose="020B0903040303020004" pitchFamily="34" charset="0"/>
              </a:rPr>
              <a:t>Support incorporation of new clinical</a:t>
            </a:r>
          </a:p>
          <a:p>
            <a:r>
              <a:rPr lang="en-US">
                <a:solidFill>
                  <a:schemeClr val="accent5"/>
                </a:solidFill>
                <a:latin typeface="Trade Gothic Next Heavy" panose="020B0903040303020004" pitchFamily="34" charset="0"/>
              </a:rPr>
              <a:t>evidence  for more accurate/reliable care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33ACA2-D6A4-4C5F-1425-1AD1C71C97B9}"/>
              </a:ext>
            </a:extLst>
          </p:cNvPr>
          <p:cNvSpPr txBox="1"/>
          <p:nvPr/>
        </p:nvSpPr>
        <p:spPr>
          <a:xfrm>
            <a:off x="5278380" y="2916407"/>
            <a:ext cx="309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Proactive response to real-world use</a:t>
            </a:r>
          </a:p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keeping software current &amp; safe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85DF3A-674C-EF4E-6CDF-44548C587A5C}"/>
              </a:ext>
            </a:extLst>
          </p:cNvPr>
          <p:cNvSpPr txBox="1"/>
          <p:nvPr/>
        </p:nvSpPr>
        <p:spPr>
          <a:xfrm>
            <a:off x="5316851" y="3909119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B0B1E80-2042-8D11-1347-94F6213AEAB6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932673" y="2277278"/>
            <a:ext cx="130928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666AE81-8199-CC6F-EC65-08ADB39BC06D}"/>
              </a:ext>
            </a:extLst>
          </p:cNvPr>
          <p:cNvSpPr/>
          <p:nvPr/>
        </p:nvSpPr>
        <p:spPr>
          <a:xfrm>
            <a:off x="5241956" y="1848440"/>
            <a:ext cx="3453021" cy="85767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11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BD15F-6C0D-A26D-B0A2-F43972466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BDE45FE-2609-DADF-5B63-9D74B2800AD0}"/>
              </a:ext>
            </a:extLst>
          </p:cNvPr>
          <p:cNvGrpSpPr/>
          <p:nvPr/>
        </p:nvGrpSpPr>
        <p:grpSpPr>
          <a:xfrm>
            <a:off x="3241276" y="7810500"/>
            <a:ext cx="2858549" cy="3495266"/>
            <a:chOff x="3142725" y="1083282"/>
            <a:chExt cx="2858549" cy="349526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4313FBA-8447-C04F-AADA-1966649E4460}"/>
                </a:ext>
              </a:extLst>
            </p:cNvPr>
            <p:cNvSpPr/>
            <p:nvPr/>
          </p:nvSpPr>
          <p:spPr>
            <a:xfrm>
              <a:off x="3142725" y="2571750"/>
              <a:ext cx="2858549" cy="2006798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C402614-E124-D053-032E-2A42DA39FAC3}"/>
                </a:ext>
              </a:extLst>
            </p:cNvPr>
            <p:cNvSpPr/>
            <p:nvPr/>
          </p:nvSpPr>
          <p:spPr>
            <a:xfrm>
              <a:off x="3142725" y="1083282"/>
              <a:ext cx="2858549" cy="285854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96D4E67-BC00-B35F-9E04-1F316EF2024A}"/>
                </a:ext>
              </a:extLst>
            </p:cNvPr>
            <p:cNvGrpSpPr/>
            <p:nvPr/>
          </p:nvGrpSpPr>
          <p:grpSpPr>
            <a:xfrm>
              <a:off x="3325218" y="1265776"/>
              <a:ext cx="2493563" cy="2493563"/>
              <a:chOff x="3673437" y="1237336"/>
              <a:chExt cx="1797125" cy="1797125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B281FBF-B329-E1C2-7001-8612F816E77D}"/>
                  </a:ext>
                </a:extLst>
              </p:cNvPr>
              <p:cNvGrpSpPr/>
              <p:nvPr/>
            </p:nvGrpSpPr>
            <p:grpSpPr>
              <a:xfrm>
                <a:off x="3673437" y="1237336"/>
                <a:ext cx="1797125" cy="1797125"/>
                <a:chOff x="3681007" y="1237336"/>
                <a:chExt cx="1797125" cy="1797125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1947EFB6-180E-4AC8-2A9A-A832FF1877EF}"/>
                    </a:ext>
                  </a:extLst>
                </p:cNvPr>
                <p:cNvSpPr/>
                <p:nvPr/>
              </p:nvSpPr>
              <p:spPr>
                <a:xfrm>
                  <a:off x="3681007" y="1237336"/>
                  <a:ext cx="1797125" cy="1797125"/>
                </a:xfrm>
                <a:prstGeom prst="ellipse">
                  <a:avLst/>
                </a:prstGeom>
                <a:solidFill>
                  <a:srgbClr val="0097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400298AC-CCEB-5751-288D-9E0AB03997CC}"/>
                    </a:ext>
                  </a:extLst>
                </p:cNvPr>
                <p:cNvGrpSpPr/>
                <p:nvPr/>
              </p:nvGrpSpPr>
              <p:grpSpPr>
                <a:xfrm>
                  <a:off x="4019691" y="1405828"/>
                  <a:ext cx="1104617" cy="1180921"/>
                  <a:chOff x="765136" y="1798695"/>
                  <a:chExt cx="1104617" cy="1180921"/>
                </a:xfrm>
              </p:grpSpPr>
              <p:pic>
                <p:nvPicPr>
                  <p:cNvPr id="26" name="Graphic 25" descr="Inpatient with solid fill">
                    <a:extLst>
                      <a:ext uri="{FF2B5EF4-FFF2-40B4-BE49-F238E27FC236}">
                        <a16:creationId xmlns:a16="http://schemas.microsoft.com/office/drawing/2014/main" id="{E3F61450-300F-EA0B-BF29-B11CCD39007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418132" y="2483338"/>
                    <a:ext cx="451621" cy="451621"/>
                  </a:xfrm>
                  <a:prstGeom prst="rect">
                    <a:avLst/>
                  </a:prstGeom>
                </p:spPr>
              </p:pic>
              <p:pic>
                <p:nvPicPr>
                  <p:cNvPr id="33" name="Graphic 32" descr="Hospital with solid fill">
                    <a:extLst>
                      <a:ext uri="{FF2B5EF4-FFF2-40B4-BE49-F238E27FC236}">
                        <a16:creationId xmlns:a16="http://schemas.microsoft.com/office/drawing/2014/main" id="{AB9B407D-A8E0-3ACA-4CCB-F03039DE8B8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60932" y="1994120"/>
                    <a:ext cx="728168" cy="728168"/>
                  </a:xfrm>
                  <a:prstGeom prst="rect">
                    <a:avLst/>
                  </a:prstGeom>
                </p:spPr>
              </p:pic>
              <p:pic>
                <p:nvPicPr>
                  <p:cNvPr id="45" name="Graphic 44" descr="Ambulance outline">
                    <a:extLst>
                      <a:ext uri="{FF2B5EF4-FFF2-40B4-BE49-F238E27FC236}">
                        <a16:creationId xmlns:a16="http://schemas.microsoft.com/office/drawing/2014/main" id="{D9F0ED26-4394-835B-6EF2-DE7E2459F9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65136" y="2483338"/>
                    <a:ext cx="496278" cy="496278"/>
                  </a:xfrm>
                  <a:prstGeom prst="rect">
                    <a:avLst/>
                  </a:prstGeom>
                </p:spPr>
              </p:pic>
              <p:pic>
                <p:nvPicPr>
                  <p:cNvPr id="53" name="Graphic 52" descr="Medical with solid fill">
                    <a:extLst>
                      <a:ext uri="{FF2B5EF4-FFF2-40B4-BE49-F238E27FC236}">
                        <a16:creationId xmlns:a16="http://schemas.microsoft.com/office/drawing/2014/main" id="{D5AE4271-6438-0FB5-D94C-A50897E0D3F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96DAC541-7B7A-43D3-8B79-37D633B846F1}">
                        <asvg:svgBlip xmlns:asvg="http://schemas.microsoft.com/office/drawing/2016/SVG/main" r:embed="rId1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168461" y="1798695"/>
                    <a:ext cx="313109" cy="313109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CBAB2C-FE92-676C-5F75-AD41B4E7C3FE}"/>
                  </a:ext>
                </a:extLst>
              </p:cNvPr>
              <p:cNvSpPr txBox="1"/>
              <p:nvPr/>
            </p:nvSpPr>
            <p:spPr>
              <a:xfrm>
                <a:off x="4154823" y="2492910"/>
                <a:ext cx="834353" cy="2218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Trade Gothic Next Heavy" panose="020B0903040303020004" pitchFamily="34" charset="0"/>
                  </a:rPr>
                  <a:t>HC Systems</a:t>
                </a:r>
              </a:p>
            </p:txBody>
          </p:sp>
        </p:grp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2552911-AE9E-2D75-0B28-34B5F366B11D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3258425" y="3168290"/>
            <a:ext cx="2008902" cy="297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88409C0-F09E-783D-11B3-C070EF568DC8}"/>
              </a:ext>
            </a:extLst>
          </p:cNvPr>
          <p:cNvGrpSpPr/>
          <p:nvPr/>
        </p:nvGrpSpPr>
        <p:grpSpPr>
          <a:xfrm>
            <a:off x="13959892" y="1409116"/>
            <a:ext cx="1797125" cy="1797125"/>
            <a:chOff x="6408718" y="1305910"/>
            <a:chExt cx="1797125" cy="17971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520993E-E11D-9A8A-052F-F94D83CEB56E}"/>
                </a:ext>
              </a:extLst>
            </p:cNvPr>
            <p:cNvGrpSpPr/>
            <p:nvPr/>
          </p:nvGrpSpPr>
          <p:grpSpPr>
            <a:xfrm>
              <a:off x="6408718" y="1305910"/>
              <a:ext cx="1797125" cy="1797125"/>
              <a:chOff x="6766089" y="1305910"/>
              <a:chExt cx="1797125" cy="179712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4BCAA23D-BC43-7DE1-0824-DD8875D4242A}"/>
                  </a:ext>
                </a:extLst>
              </p:cNvPr>
              <p:cNvSpPr/>
              <p:nvPr/>
            </p:nvSpPr>
            <p:spPr>
              <a:xfrm>
                <a:off x="6766089" y="1305910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CD728D7-48CA-417B-83A0-8223E2B50C62}"/>
                  </a:ext>
                </a:extLst>
              </p:cNvPr>
              <p:cNvGrpSpPr/>
              <p:nvPr/>
            </p:nvGrpSpPr>
            <p:grpSpPr>
              <a:xfrm>
                <a:off x="7563034" y="1886063"/>
                <a:ext cx="793915" cy="728168"/>
                <a:chOff x="7783003" y="1585586"/>
                <a:chExt cx="996568" cy="914038"/>
              </a:xfrm>
            </p:grpSpPr>
            <p:pic>
              <p:nvPicPr>
                <p:cNvPr id="27" name="Graphic 26" descr="Factory with solid fill">
                  <a:extLst>
                    <a:ext uri="{FF2B5EF4-FFF2-40B4-BE49-F238E27FC236}">
                      <a16:creationId xmlns:a16="http://schemas.microsoft.com/office/drawing/2014/main" id="{53468C36-2016-FF01-ABDB-9EA64AF36E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3003" y="1985273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29" name="Graphic 28" descr="Factory with solid fill">
                  <a:extLst>
                    <a:ext uri="{FF2B5EF4-FFF2-40B4-BE49-F238E27FC236}">
                      <a16:creationId xmlns:a16="http://schemas.microsoft.com/office/drawing/2014/main" id="{A5C9CB01-B1C4-C8B9-EEA5-856AB1A864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24111" y="1585586"/>
                  <a:ext cx="514351" cy="514351"/>
                </a:xfrm>
                <a:prstGeom prst="rect">
                  <a:avLst/>
                </a:prstGeom>
              </p:spPr>
            </p:pic>
            <p:pic>
              <p:nvPicPr>
                <p:cNvPr id="30" name="Graphic 29" descr="Factory with solid fill">
                  <a:extLst>
                    <a:ext uri="{FF2B5EF4-FFF2-40B4-BE49-F238E27FC236}">
                      <a16:creationId xmlns:a16="http://schemas.microsoft.com/office/drawing/2014/main" id="{F2CBF3B3-2EE0-919A-8673-E2B748CEEE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65220" y="1985273"/>
                  <a:ext cx="514351" cy="514351"/>
                </a:xfrm>
                <a:prstGeom prst="rect">
                  <a:avLst/>
                </a:prstGeom>
              </p:spPr>
            </p:pic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1D25847-7B96-DE0B-FAEA-B5AC2B42FE67}"/>
                  </a:ext>
                </a:extLst>
              </p:cNvPr>
              <p:cNvGrpSpPr/>
              <p:nvPr/>
            </p:nvGrpSpPr>
            <p:grpSpPr>
              <a:xfrm>
                <a:off x="6986410" y="1636690"/>
                <a:ext cx="710351" cy="577606"/>
                <a:chOff x="6694584" y="1749092"/>
                <a:chExt cx="881094" cy="716442"/>
              </a:xfrm>
            </p:grpSpPr>
            <p:pic>
              <p:nvPicPr>
                <p:cNvPr id="25" name="Graphic 24" descr="Flag with solid fill">
                  <a:extLst>
                    <a:ext uri="{FF2B5EF4-FFF2-40B4-BE49-F238E27FC236}">
                      <a16:creationId xmlns:a16="http://schemas.microsoft.com/office/drawing/2014/main" id="{5BF40D1B-215D-41C7-4E4E-49B5D372C9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83934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1" name="Graphic 30" descr="Flag with solid fill">
                  <a:extLst>
                    <a:ext uri="{FF2B5EF4-FFF2-40B4-BE49-F238E27FC236}">
                      <a16:creationId xmlns:a16="http://schemas.microsoft.com/office/drawing/2014/main" id="{B8977619-E1D7-B1A0-35EC-C2FDBBB809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36497" y="1751006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2" name="Graphic 31" descr="Flag with solid fill">
                  <a:extLst>
                    <a:ext uri="{FF2B5EF4-FFF2-40B4-BE49-F238E27FC236}">
                      <a16:creationId xmlns:a16="http://schemas.microsoft.com/office/drawing/2014/main" id="{F1C8D9B7-021B-9CD2-A733-17E930056C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9816" y="1749092"/>
                  <a:ext cx="339181" cy="339181"/>
                </a:xfrm>
                <a:prstGeom prst="rect">
                  <a:avLst/>
                </a:prstGeom>
              </p:spPr>
            </p:pic>
            <p:pic>
              <p:nvPicPr>
                <p:cNvPr id="34" name="Graphic 33" descr="Court with solid fill">
                  <a:extLst>
                    <a:ext uri="{FF2B5EF4-FFF2-40B4-BE49-F238E27FC236}">
                      <a16:creationId xmlns:a16="http://schemas.microsoft.com/office/drawing/2014/main" id="{3511DC7D-5C68-BBEA-5428-C0B6767941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94584" y="2008334"/>
                  <a:ext cx="457200" cy="457200"/>
                </a:xfrm>
                <a:prstGeom prst="rect">
                  <a:avLst/>
                </a:prstGeom>
              </p:spPr>
            </p:pic>
            <p:pic>
              <p:nvPicPr>
                <p:cNvPr id="35" name="Graphic 34" descr="Court with solid fill">
                  <a:extLst>
                    <a:ext uri="{FF2B5EF4-FFF2-40B4-BE49-F238E27FC236}">
                      <a16:creationId xmlns:a16="http://schemas.microsoft.com/office/drawing/2014/main" id="{A8953392-25D1-F736-2348-F0456F6458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78652" y="2008334"/>
                  <a:ext cx="457200" cy="457200"/>
                </a:xfrm>
                <a:prstGeom prst="rect">
                  <a:avLst/>
                </a:prstGeom>
              </p:spPr>
            </p:pic>
          </p:grp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330BAE1-4960-24AA-875B-DBE07A84D558}"/>
                </a:ext>
              </a:extLst>
            </p:cNvPr>
            <p:cNvSpPr txBox="1"/>
            <p:nvPr/>
          </p:nvSpPr>
          <p:spPr>
            <a:xfrm>
              <a:off x="7149665" y="2539903"/>
              <a:ext cx="8499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20E2210-F048-4701-31A4-A62E8E00C9B5}"/>
                </a:ext>
              </a:extLst>
            </p:cNvPr>
            <p:cNvSpPr txBox="1"/>
            <p:nvPr/>
          </p:nvSpPr>
          <p:spPr>
            <a:xfrm>
              <a:off x="7279461" y="1606619"/>
              <a:ext cx="612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0E9EA4C-4F39-4318-A856-167CFA82C582}"/>
              </a:ext>
            </a:extLst>
          </p:cNvPr>
          <p:cNvSpPr/>
          <p:nvPr/>
        </p:nvSpPr>
        <p:spPr>
          <a:xfrm>
            <a:off x="0" y="852149"/>
            <a:ext cx="2820204" cy="2820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0BBABCD-D818-0D82-6D9D-D66C41296D1D}"/>
              </a:ext>
            </a:extLst>
          </p:cNvPr>
          <p:cNvSpPr/>
          <p:nvPr/>
        </p:nvSpPr>
        <p:spPr>
          <a:xfrm>
            <a:off x="1273538" y="852149"/>
            <a:ext cx="2820204" cy="28202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4D75339-3F2D-7BDC-1B85-CABF83621D95}"/>
              </a:ext>
            </a:extLst>
          </p:cNvPr>
          <p:cNvGrpSpPr/>
          <p:nvPr/>
        </p:nvGrpSpPr>
        <p:grpSpPr>
          <a:xfrm>
            <a:off x="1490606" y="1084244"/>
            <a:ext cx="2386069" cy="2386069"/>
            <a:chOff x="938156" y="1315733"/>
            <a:chExt cx="1797125" cy="1797125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D619614-EB0A-70FF-F09C-C8914882F3A2}"/>
                </a:ext>
              </a:extLst>
            </p:cNvPr>
            <p:cNvGrpSpPr/>
            <p:nvPr/>
          </p:nvGrpSpPr>
          <p:grpSpPr>
            <a:xfrm>
              <a:off x="938156" y="1315733"/>
              <a:ext cx="1797125" cy="1797125"/>
              <a:chOff x="898103" y="1315733"/>
              <a:chExt cx="1797125" cy="1797125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DF10158B-D66C-02F9-00A5-1901C835E7D3}"/>
                  </a:ext>
                </a:extLst>
              </p:cNvPr>
              <p:cNvSpPr/>
              <p:nvPr/>
            </p:nvSpPr>
            <p:spPr>
              <a:xfrm>
                <a:off x="898103" y="1315733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Graphic 4" descr="Group success with solid fill">
                <a:extLst>
                  <a:ext uri="{FF2B5EF4-FFF2-40B4-BE49-F238E27FC236}">
                    <a16:creationId xmlns:a16="http://schemas.microsoft.com/office/drawing/2014/main" id="{F2052196-DDFF-907B-10DB-3ACB7330F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221991" y="1561224"/>
                <a:ext cx="1149350" cy="1149350"/>
              </a:xfrm>
              <a:prstGeom prst="rect">
                <a:avLst/>
              </a:prstGeom>
            </p:spPr>
          </p:pic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1685489-39E2-950A-1B4E-E84125B60F40}"/>
                </a:ext>
              </a:extLst>
            </p:cNvPr>
            <p:cNvSpPr txBox="1"/>
            <p:nvPr/>
          </p:nvSpPr>
          <p:spPr>
            <a:xfrm>
              <a:off x="1408556" y="2543126"/>
              <a:ext cx="861075" cy="3013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Patients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C635598-8717-6BD3-F64B-7F8CED93D431}"/>
              </a:ext>
            </a:extLst>
          </p:cNvPr>
          <p:cNvSpPr txBox="1"/>
          <p:nvPr/>
        </p:nvSpPr>
        <p:spPr>
          <a:xfrm>
            <a:off x="5278379" y="1003548"/>
            <a:ext cx="27687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Faster access to improvements</a:t>
            </a:r>
          </a:p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enabling better health outcomes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73EBEA-EEDF-6144-854B-B1EA4D78BB0B}"/>
              </a:ext>
            </a:extLst>
          </p:cNvPr>
          <p:cNvSpPr txBox="1"/>
          <p:nvPr/>
        </p:nvSpPr>
        <p:spPr>
          <a:xfrm>
            <a:off x="5278380" y="1983782"/>
            <a:ext cx="3441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Support incorporation of new clinical</a:t>
            </a:r>
          </a:p>
          <a:p>
            <a:r>
              <a:rPr lang="en-US">
                <a:solidFill>
                  <a:schemeClr val="tx1"/>
                </a:solidFill>
                <a:latin typeface="Trade Gothic Next Heavy" panose="020B0903040303020004" pitchFamily="34" charset="0"/>
              </a:rPr>
              <a:t>evidence  for more accurate/reliable care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ED83F-B13C-BF85-7CE3-68171F32888E}"/>
              </a:ext>
            </a:extLst>
          </p:cNvPr>
          <p:cNvSpPr txBox="1"/>
          <p:nvPr/>
        </p:nvSpPr>
        <p:spPr>
          <a:xfrm>
            <a:off x="5278380" y="2916407"/>
            <a:ext cx="30989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5"/>
                </a:solidFill>
                <a:latin typeface="Trade Gothic Next Heavy" panose="020B0903040303020004" pitchFamily="34" charset="0"/>
              </a:rPr>
              <a:t>Proactive response to real-world use</a:t>
            </a:r>
          </a:p>
          <a:p>
            <a:r>
              <a:rPr lang="en-US">
                <a:solidFill>
                  <a:schemeClr val="accent5"/>
                </a:solidFill>
                <a:latin typeface="Trade Gothic Next Heavy" panose="020B0903040303020004" pitchFamily="34" charset="0"/>
              </a:rPr>
              <a:t>keeping software current &amp; safe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ACA9FA-E6D3-0F51-E66D-84F0EEF9D1A3}"/>
              </a:ext>
            </a:extLst>
          </p:cNvPr>
          <p:cNvSpPr txBox="1"/>
          <p:nvPr/>
        </p:nvSpPr>
        <p:spPr>
          <a:xfrm>
            <a:off x="5316851" y="3909119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844B1F9-8C8B-FC39-89D1-BDE3AA0451E1}"/>
              </a:ext>
            </a:extLst>
          </p:cNvPr>
          <p:cNvSpPr/>
          <p:nvPr/>
        </p:nvSpPr>
        <p:spPr>
          <a:xfrm>
            <a:off x="5267327" y="2742429"/>
            <a:ext cx="3453021" cy="85767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00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8CA5-7EF8-E1D2-DD23-BE94F779B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4E131860-78A1-C8C4-252B-341C0DBC2AE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34144" y="2537553"/>
            <a:ext cx="1058456" cy="1"/>
          </a:xfrm>
          <a:prstGeom prst="bentConnector3">
            <a:avLst/>
          </a:prstGeom>
          <a:ln w="76200">
            <a:solidFill>
              <a:srgbClr val="4285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0709495-3C20-F9DF-7ADB-11C12C92E023}"/>
              </a:ext>
            </a:extLst>
          </p:cNvPr>
          <p:cNvSpPr/>
          <p:nvPr/>
        </p:nvSpPr>
        <p:spPr>
          <a:xfrm>
            <a:off x="3142725" y="2571750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54B1F8-ACAB-F34E-03C2-9E22D395BA77}"/>
              </a:ext>
            </a:extLst>
          </p:cNvPr>
          <p:cNvSpPr/>
          <p:nvPr/>
        </p:nvSpPr>
        <p:spPr>
          <a:xfrm>
            <a:off x="3142725" y="1083282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0A0F8C-20F9-F40B-C434-CC7C86947141}"/>
              </a:ext>
            </a:extLst>
          </p:cNvPr>
          <p:cNvGrpSpPr/>
          <p:nvPr/>
        </p:nvGrpSpPr>
        <p:grpSpPr>
          <a:xfrm rot="19182411">
            <a:off x="-6518788" y="-3809359"/>
            <a:ext cx="4093742" cy="2820204"/>
            <a:chOff x="0" y="852149"/>
            <a:chExt cx="4093742" cy="282020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981E7A1-B773-1197-326A-187F0BE56EB4}"/>
                </a:ext>
              </a:extLst>
            </p:cNvPr>
            <p:cNvSpPr/>
            <p:nvPr/>
          </p:nvSpPr>
          <p:spPr>
            <a:xfrm>
              <a:off x="0" y="852149"/>
              <a:ext cx="2820204" cy="28202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8216404-C771-ECA8-3BA7-C98B0A1CBBAF}"/>
                </a:ext>
              </a:extLst>
            </p:cNvPr>
            <p:cNvSpPr/>
            <p:nvPr/>
          </p:nvSpPr>
          <p:spPr>
            <a:xfrm>
              <a:off x="1273538" y="852149"/>
              <a:ext cx="2820204" cy="282020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18198E7-0272-A890-2AA2-9B57FB4C443C}"/>
                </a:ext>
              </a:extLst>
            </p:cNvPr>
            <p:cNvGrpSpPr/>
            <p:nvPr/>
          </p:nvGrpSpPr>
          <p:grpSpPr>
            <a:xfrm>
              <a:off x="1490606" y="1084244"/>
              <a:ext cx="2386069" cy="2386069"/>
              <a:chOff x="938156" y="1315733"/>
              <a:chExt cx="1797125" cy="1797125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7D75587-99C2-EDC8-3DEB-33BB8CB55873}"/>
                  </a:ext>
                </a:extLst>
              </p:cNvPr>
              <p:cNvGrpSpPr/>
              <p:nvPr/>
            </p:nvGrpSpPr>
            <p:grpSpPr>
              <a:xfrm>
                <a:off x="938156" y="1315733"/>
                <a:ext cx="1797125" cy="1797125"/>
                <a:chOff x="898103" y="1315733"/>
                <a:chExt cx="1797125" cy="1797125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E2E6EBDB-F115-3B86-1A7D-E45497AE9AFD}"/>
                    </a:ext>
                  </a:extLst>
                </p:cNvPr>
                <p:cNvSpPr/>
                <p:nvPr/>
              </p:nvSpPr>
              <p:spPr>
                <a:xfrm>
                  <a:off x="898103" y="1315733"/>
                  <a:ext cx="1797125" cy="1797125"/>
                </a:xfrm>
                <a:prstGeom prst="ellipse">
                  <a:avLst/>
                </a:prstGeom>
                <a:solidFill>
                  <a:srgbClr val="0097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" name="Graphic 4" descr="Group success with solid fill">
                  <a:extLst>
                    <a:ext uri="{FF2B5EF4-FFF2-40B4-BE49-F238E27FC236}">
                      <a16:creationId xmlns:a16="http://schemas.microsoft.com/office/drawing/2014/main" id="{6335BDBD-D691-A129-ED67-E75DF97B85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1991" y="1561224"/>
                  <a:ext cx="1149350" cy="1149350"/>
                </a:xfrm>
                <a:prstGeom prst="rect">
                  <a:avLst/>
                </a:prstGeom>
              </p:spPr>
            </p:pic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A27D8C4-2B1F-5FE7-233F-DE64456FAB4B}"/>
                  </a:ext>
                </a:extLst>
              </p:cNvPr>
              <p:cNvSpPr txBox="1"/>
              <p:nvPr/>
            </p:nvSpPr>
            <p:spPr>
              <a:xfrm>
                <a:off x="1408556" y="2543126"/>
                <a:ext cx="861075" cy="3013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>
                    <a:solidFill>
                      <a:schemeClr val="bg1"/>
                    </a:solidFill>
                    <a:latin typeface="Trade Gothic Next Heavy" panose="020B0903040303020004" pitchFamily="34" charset="0"/>
                  </a:rPr>
                  <a:t>Patients</a:t>
                </a:r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FA186CC-15E3-C48B-7592-505948FD7978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7671AC4-805F-82CF-CE38-78FBB5B44592}"/>
              </a:ext>
            </a:extLst>
          </p:cNvPr>
          <p:cNvGrpSpPr/>
          <p:nvPr/>
        </p:nvGrpSpPr>
        <p:grpSpPr>
          <a:xfrm>
            <a:off x="3325218" y="1265776"/>
            <a:ext cx="2493563" cy="2493563"/>
            <a:chOff x="3673437" y="1237336"/>
            <a:chExt cx="1797125" cy="179712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71D5FFC-0A4A-DF94-18BE-D45A4243DAF8}"/>
                </a:ext>
              </a:extLst>
            </p:cNvPr>
            <p:cNvGrpSpPr/>
            <p:nvPr/>
          </p:nvGrpSpPr>
          <p:grpSpPr>
            <a:xfrm>
              <a:off x="3673437" y="1237336"/>
              <a:ext cx="1797125" cy="1797125"/>
              <a:chOff x="3681007" y="1237336"/>
              <a:chExt cx="1797125" cy="179712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3A776F08-5C57-3ABA-3B0B-16DADBB060F2}"/>
                  </a:ext>
                </a:extLst>
              </p:cNvPr>
              <p:cNvSpPr/>
              <p:nvPr/>
            </p:nvSpPr>
            <p:spPr>
              <a:xfrm>
                <a:off x="3681007" y="1237336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688BE11F-F5B5-8627-A8F6-E0EC957B2447}"/>
                  </a:ext>
                </a:extLst>
              </p:cNvPr>
              <p:cNvGrpSpPr/>
              <p:nvPr/>
            </p:nvGrpSpPr>
            <p:grpSpPr>
              <a:xfrm>
                <a:off x="4019691" y="1405828"/>
                <a:ext cx="1104617" cy="1180921"/>
                <a:chOff x="765136" y="1798695"/>
                <a:chExt cx="1104617" cy="1180921"/>
              </a:xfrm>
            </p:grpSpPr>
            <p:pic>
              <p:nvPicPr>
                <p:cNvPr id="9" name="Graphic 8" descr="Inpatient with solid fill">
                  <a:extLst>
                    <a:ext uri="{FF2B5EF4-FFF2-40B4-BE49-F238E27FC236}">
                      <a16:creationId xmlns:a16="http://schemas.microsoft.com/office/drawing/2014/main" id="{9070D273-6ED9-83CC-555C-A5526460CC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8132" y="2483338"/>
                  <a:ext cx="451621" cy="451621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ospital with solid fill">
                  <a:extLst>
                    <a:ext uri="{FF2B5EF4-FFF2-40B4-BE49-F238E27FC236}">
                      <a16:creationId xmlns:a16="http://schemas.microsoft.com/office/drawing/2014/main" id="{DB6E64B2-B5EA-3EF2-0B16-94CF986B48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0932" y="1994120"/>
                  <a:ext cx="728168" cy="728168"/>
                </a:xfrm>
                <a:prstGeom prst="rect">
                  <a:avLst/>
                </a:prstGeom>
              </p:spPr>
            </p:pic>
            <p:pic>
              <p:nvPicPr>
                <p:cNvPr id="14" name="Graphic 13" descr="Ambulance outline">
                  <a:extLst>
                    <a:ext uri="{FF2B5EF4-FFF2-40B4-BE49-F238E27FC236}">
                      <a16:creationId xmlns:a16="http://schemas.microsoft.com/office/drawing/2014/main" id="{5D508CF2-6222-CD87-BF1C-E6BA787A4B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5136" y="2483338"/>
                  <a:ext cx="496278" cy="496278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edical with solid fill">
                  <a:extLst>
                    <a:ext uri="{FF2B5EF4-FFF2-40B4-BE49-F238E27FC236}">
                      <a16:creationId xmlns:a16="http://schemas.microsoft.com/office/drawing/2014/main" id="{DA7904E8-CBC5-5A2F-11EB-F241BB7006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68461" y="1798695"/>
                  <a:ext cx="313109" cy="313109"/>
                </a:xfrm>
                <a:prstGeom prst="rect">
                  <a:avLst/>
                </a:prstGeom>
              </p:spPr>
            </p:pic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D758B3-F8ED-BCF3-4CE6-1456ABE366FE}"/>
                </a:ext>
              </a:extLst>
            </p:cNvPr>
            <p:cNvSpPr txBox="1"/>
            <p:nvPr/>
          </p:nvSpPr>
          <p:spPr>
            <a:xfrm>
              <a:off x="3928386" y="2492910"/>
              <a:ext cx="1287228" cy="22181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eavy"/>
                </a:rPr>
                <a:t>Healthcare Systems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9553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60AAC-2E25-68F0-4E3B-37031E209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E4F987BC-A24C-9FAA-6D81-9C64EBB5A55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427694" y="2537553"/>
            <a:ext cx="1058456" cy="1"/>
          </a:xfrm>
          <a:prstGeom prst="bentConnector3">
            <a:avLst/>
          </a:prstGeom>
          <a:ln w="76200">
            <a:solidFill>
              <a:srgbClr val="4285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46CF7DCA-10EB-C9FE-77DA-9866E18CBCFE}"/>
              </a:ext>
            </a:extLst>
          </p:cNvPr>
          <p:cNvSpPr/>
          <p:nvPr/>
        </p:nvSpPr>
        <p:spPr>
          <a:xfrm>
            <a:off x="3142725" y="2571750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8465EB89-3718-7CF4-E65F-F0ECEFE0177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32544" y="2537553"/>
            <a:ext cx="1058456" cy="1"/>
          </a:xfrm>
          <a:prstGeom prst="bentConnector3">
            <a:avLst/>
          </a:prstGeom>
          <a:ln w="76200">
            <a:solidFill>
              <a:srgbClr val="4285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CB56039E-160E-2BC1-EC39-78FB22678900}"/>
              </a:ext>
            </a:extLst>
          </p:cNvPr>
          <p:cNvCxnSpPr>
            <a:cxnSpLocks/>
          </p:cNvCxnSpPr>
          <p:nvPr/>
        </p:nvCxnSpPr>
        <p:spPr>
          <a:xfrm rot="10800000" flipV="1">
            <a:off x="3291294" y="2537553"/>
            <a:ext cx="1058456" cy="1"/>
          </a:xfrm>
          <a:prstGeom prst="bentConnector3">
            <a:avLst/>
          </a:prstGeom>
          <a:ln w="76200">
            <a:solidFill>
              <a:srgbClr val="4285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E16D058-6B99-9461-FDA4-44832750ED18}"/>
              </a:ext>
            </a:extLst>
          </p:cNvPr>
          <p:cNvCxnSpPr>
            <a:cxnSpLocks/>
          </p:cNvCxnSpPr>
          <p:nvPr/>
        </p:nvCxnSpPr>
        <p:spPr>
          <a:xfrm flipV="1">
            <a:off x="4896374" y="2494854"/>
            <a:ext cx="736456" cy="17703"/>
          </a:xfrm>
          <a:prstGeom prst="straightConnector1">
            <a:avLst/>
          </a:prstGeom>
          <a:ln w="76200">
            <a:solidFill>
              <a:srgbClr val="4285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5CB79E28-BE7E-DCE6-1F73-B60B20904339}"/>
              </a:ext>
            </a:extLst>
          </p:cNvPr>
          <p:cNvSpPr/>
          <p:nvPr/>
        </p:nvSpPr>
        <p:spPr>
          <a:xfrm>
            <a:off x="3142725" y="1083282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A2B5FA-FC3E-61DF-A564-2479C85BAF1D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666CD7-EF23-603E-3295-E96891C6B18C}"/>
              </a:ext>
            </a:extLst>
          </p:cNvPr>
          <p:cNvSpPr txBox="1"/>
          <p:nvPr/>
        </p:nvSpPr>
        <p:spPr>
          <a:xfrm>
            <a:off x="229680" y="1998945"/>
            <a:ext cx="2170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Supports forward-planning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of updates, minimizing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disruption of 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clinical workflows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5A450AF-7281-E743-482F-F09F826F9384}"/>
              </a:ext>
            </a:extLst>
          </p:cNvPr>
          <p:cNvSpPr/>
          <p:nvPr/>
        </p:nvSpPr>
        <p:spPr>
          <a:xfrm>
            <a:off x="242117" y="1960421"/>
            <a:ext cx="2159006" cy="1115742"/>
          </a:xfrm>
          <a:prstGeom prst="roundRect">
            <a:avLst/>
          </a:prstGeom>
          <a:noFill/>
          <a:ln w="38100">
            <a:solidFill>
              <a:srgbClr val="4285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237A06E-9E33-3E11-1724-4F08C226E994}"/>
              </a:ext>
            </a:extLst>
          </p:cNvPr>
          <p:cNvGrpSpPr/>
          <p:nvPr/>
        </p:nvGrpSpPr>
        <p:grpSpPr>
          <a:xfrm>
            <a:off x="3325218" y="1265776"/>
            <a:ext cx="2493563" cy="2493563"/>
            <a:chOff x="3673437" y="1237336"/>
            <a:chExt cx="1797125" cy="179712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ED02F3B-EAED-7586-E155-E65949EF02A0}"/>
                </a:ext>
              </a:extLst>
            </p:cNvPr>
            <p:cNvGrpSpPr/>
            <p:nvPr/>
          </p:nvGrpSpPr>
          <p:grpSpPr>
            <a:xfrm>
              <a:off x="3673437" y="1237336"/>
              <a:ext cx="1797125" cy="1797125"/>
              <a:chOff x="3681007" y="1237336"/>
              <a:chExt cx="1797125" cy="179712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18B0B96D-39AA-C00F-8E59-42D45C745054}"/>
                  </a:ext>
                </a:extLst>
              </p:cNvPr>
              <p:cNvSpPr/>
              <p:nvPr/>
            </p:nvSpPr>
            <p:spPr>
              <a:xfrm>
                <a:off x="3681007" y="1237336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A5C2D213-C839-DB13-53E6-83879DA0E2F8}"/>
                  </a:ext>
                </a:extLst>
              </p:cNvPr>
              <p:cNvGrpSpPr/>
              <p:nvPr/>
            </p:nvGrpSpPr>
            <p:grpSpPr>
              <a:xfrm>
                <a:off x="4019691" y="1405828"/>
                <a:ext cx="1104617" cy="1180921"/>
                <a:chOff x="765136" y="1798695"/>
                <a:chExt cx="1104617" cy="1180921"/>
              </a:xfrm>
            </p:grpSpPr>
            <p:pic>
              <p:nvPicPr>
                <p:cNvPr id="9" name="Graphic 8" descr="Inpatient with solid fill">
                  <a:extLst>
                    <a:ext uri="{FF2B5EF4-FFF2-40B4-BE49-F238E27FC236}">
                      <a16:creationId xmlns:a16="http://schemas.microsoft.com/office/drawing/2014/main" id="{B0F9371B-BC99-0198-9BDA-ABCC09AA80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8132" y="2483338"/>
                  <a:ext cx="451621" cy="451621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ospital with solid fill">
                  <a:extLst>
                    <a:ext uri="{FF2B5EF4-FFF2-40B4-BE49-F238E27FC236}">
                      <a16:creationId xmlns:a16="http://schemas.microsoft.com/office/drawing/2014/main" id="{29DDD6EA-5EA0-9AC8-C338-641CB739D6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0932" y="1994120"/>
                  <a:ext cx="728168" cy="728168"/>
                </a:xfrm>
                <a:prstGeom prst="rect">
                  <a:avLst/>
                </a:prstGeom>
              </p:spPr>
            </p:pic>
            <p:pic>
              <p:nvPicPr>
                <p:cNvPr id="14" name="Graphic 13" descr="Ambulance outline">
                  <a:extLst>
                    <a:ext uri="{FF2B5EF4-FFF2-40B4-BE49-F238E27FC236}">
                      <a16:creationId xmlns:a16="http://schemas.microsoft.com/office/drawing/2014/main" id="{79CDDA98-2ABE-76CA-5BC8-C61C1F06DE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5136" y="2483338"/>
                  <a:ext cx="496278" cy="496278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edical with solid fill">
                  <a:extLst>
                    <a:ext uri="{FF2B5EF4-FFF2-40B4-BE49-F238E27FC236}">
                      <a16:creationId xmlns:a16="http://schemas.microsoft.com/office/drawing/2014/main" id="{A011B0AF-4CCC-F9D8-96B3-9C2FB07A97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68461" y="1798695"/>
                  <a:ext cx="313109" cy="313109"/>
                </a:xfrm>
                <a:prstGeom prst="rect">
                  <a:avLst/>
                </a:prstGeom>
              </p:spPr>
            </p:pic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763C961-463F-A179-8EF3-A2D9CE6F4EE3}"/>
                </a:ext>
              </a:extLst>
            </p:cNvPr>
            <p:cNvSpPr txBox="1"/>
            <p:nvPr/>
          </p:nvSpPr>
          <p:spPr>
            <a:xfrm>
              <a:off x="3928386" y="2492910"/>
              <a:ext cx="1287228" cy="22181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eavy"/>
                </a:rPr>
                <a:t>Healthcare Systems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1695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5A86F-ADE3-A14D-56BC-F3CA79B2A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28B89794-67B3-6989-7FAA-6298EC3C16EA}"/>
              </a:ext>
            </a:extLst>
          </p:cNvPr>
          <p:cNvCxnSpPr>
            <a:cxnSpLocks/>
          </p:cNvCxnSpPr>
          <p:nvPr/>
        </p:nvCxnSpPr>
        <p:spPr>
          <a:xfrm rot="10800000" flipV="1">
            <a:off x="2427694" y="2537553"/>
            <a:ext cx="1058456" cy="1"/>
          </a:xfrm>
          <a:prstGeom prst="bentConnector3">
            <a:avLst/>
          </a:prstGeom>
          <a:ln w="76200">
            <a:solidFill>
              <a:srgbClr val="4285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5277021-2D6F-3E41-D548-67FDFA6972E5}"/>
              </a:ext>
            </a:extLst>
          </p:cNvPr>
          <p:cNvCxnSpPr>
            <a:cxnSpLocks/>
            <a:stCxn id="10" idx="6"/>
            <a:endCxn id="17" idx="1"/>
          </p:cNvCxnSpPr>
          <p:nvPr/>
        </p:nvCxnSpPr>
        <p:spPr>
          <a:xfrm flipV="1">
            <a:off x="6001274" y="2494854"/>
            <a:ext cx="736456" cy="17703"/>
          </a:xfrm>
          <a:prstGeom prst="straightConnector1">
            <a:avLst/>
          </a:prstGeom>
          <a:ln w="76200">
            <a:solidFill>
              <a:srgbClr val="4285F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278829F-ECBE-A50A-E918-FF319DF59149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51B192-ADA8-64EE-2BB0-4C5EBC98BE3D}"/>
              </a:ext>
            </a:extLst>
          </p:cNvPr>
          <p:cNvSpPr/>
          <p:nvPr/>
        </p:nvSpPr>
        <p:spPr>
          <a:xfrm>
            <a:off x="3142725" y="2571750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34E6165-E69B-BE0E-9A8F-73AFFADB7DC9}"/>
              </a:ext>
            </a:extLst>
          </p:cNvPr>
          <p:cNvSpPr/>
          <p:nvPr/>
        </p:nvSpPr>
        <p:spPr>
          <a:xfrm>
            <a:off x="3142725" y="1083282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8DC7AC4-0E84-FEBE-FE99-E8F18A3F5400}"/>
              </a:ext>
            </a:extLst>
          </p:cNvPr>
          <p:cNvGrpSpPr/>
          <p:nvPr/>
        </p:nvGrpSpPr>
        <p:grpSpPr>
          <a:xfrm>
            <a:off x="3325218" y="1265776"/>
            <a:ext cx="2493563" cy="2493563"/>
            <a:chOff x="3673437" y="1237336"/>
            <a:chExt cx="1797125" cy="1797125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679AF48-6D3C-6B4B-19F1-C0A9AF19FBDB}"/>
                </a:ext>
              </a:extLst>
            </p:cNvPr>
            <p:cNvGrpSpPr/>
            <p:nvPr/>
          </p:nvGrpSpPr>
          <p:grpSpPr>
            <a:xfrm>
              <a:off x="3673437" y="1237336"/>
              <a:ext cx="1797125" cy="1797125"/>
              <a:chOff x="3681007" y="1237336"/>
              <a:chExt cx="1797125" cy="1797125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20C7358-FBC4-3397-D35D-76A732364905}"/>
                  </a:ext>
                </a:extLst>
              </p:cNvPr>
              <p:cNvSpPr/>
              <p:nvPr/>
            </p:nvSpPr>
            <p:spPr>
              <a:xfrm>
                <a:off x="3681007" y="1237336"/>
                <a:ext cx="1797125" cy="1797125"/>
              </a:xfrm>
              <a:prstGeom prst="ellipse">
                <a:avLst/>
              </a:prstGeom>
              <a:solidFill>
                <a:srgbClr val="0097A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E7B861EC-E3B9-600B-417E-D9AF76329F43}"/>
                  </a:ext>
                </a:extLst>
              </p:cNvPr>
              <p:cNvGrpSpPr/>
              <p:nvPr/>
            </p:nvGrpSpPr>
            <p:grpSpPr>
              <a:xfrm>
                <a:off x="4019691" y="1405828"/>
                <a:ext cx="1104617" cy="1180921"/>
                <a:chOff x="765136" y="1798695"/>
                <a:chExt cx="1104617" cy="1180921"/>
              </a:xfrm>
            </p:grpSpPr>
            <p:pic>
              <p:nvPicPr>
                <p:cNvPr id="9" name="Graphic 8" descr="Inpatient with solid fill">
                  <a:extLst>
                    <a:ext uri="{FF2B5EF4-FFF2-40B4-BE49-F238E27FC236}">
                      <a16:creationId xmlns:a16="http://schemas.microsoft.com/office/drawing/2014/main" id="{35095483-392C-A1C8-CB96-4CEDDB81A1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8132" y="2483338"/>
                  <a:ext cx="451621" cy="451621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ospital with solid fill">
                  <a:extLst>
                    <a:ext uri="{FF2B5EF4-FFF2-40B4-BE49-F238E27FC236}">
                      <a16:creationId xmlns:a16="http://schemas.microsoft.com/office/drawing/2014/main" id="{DF4AD3BF-BC7D-5091-3C1E-4331CC0C45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0932" y="1994120"/>
                  <a:ext cx="728168" cy="728168"/>
                </a:xfrm>
                <a:prstGeom prst="rect">
                  <a:avLst/>
                </a:prstGeom>
              </p:spPr>
            </p:pic>
            <p:pic>
              <p:nvPicPr>
                <p:cNvPr id="14" name="Graphic 13" descr="Ambulance outline">
                  <a:extLst>
                    <a:ext uri="{FF2B5EF4-FFF2-40B4-BE49-F238E27FC236}">
                      <a16:creationId xmlns:a16="http://schemas.microsoft.com/office/drawing/2014/main" id="{23C5288E-4B94-4CB3-4A3A-56FA73E2C6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65136" y="2483338"/>
                  <a:ext cx="496278" cy="496278"/>
                </a:xfrm>
                <a:prstGeom prst="rect">
                  <a:avLst/>
                </a:prstGeom>
              </p:spPr>
            </p:pic>
            <p:pic>
              <p:nvPicPr>
                <p:cNvPr id="18" name="Graphic 17" descr="Medical with solid fill">
                  <a:extLst>
                    <a:ext uri="{FF2B5EF4-FFF2-40B4-BE49-F238E27FC236}">
                      <a16:creationId xmlns:a16="http://schemas.microsoft.com/office/drawing/2014/main" id="{EE4F5255-4334-80BC-77A0-7BCBC21BF5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68461" y="1798695"/>
                  <a:ext cx="313109" cy="313109"/>
                </a:xfrm>
                <a:prstGeom prst="rect">
                  <a:avLst/>
                </a:prstGeom>
              </p:spPr>
            </p:pic>
          </p:grp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D5E9EB0-E3A3-AB3E-CFF2-2BF0D9ECC67A}"/>
                </a:ext>
              </a:extLst>
            </p:cNvPr>
            <p:cNvSpPr txBox="1"/>
            <p:nvPr/>
          </p:nvSpPr>
          <p:spPr>
            <a:xfrm>
              <a:off x="3928388" y="2492910"/>
              <a:ext cx="1287228" cy="221817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eavy"/>
                </a:rPr>
                <a:t>Healthcare Systems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955D077-17EA-2445-901C-25E88567746E}"/>
              </a:ext>
            </a:extLst>
          </p:cNvPr>
          <p:cNvSpPr txBox="1"/>
          <p:nvPr/>
        </p:nvSpPr>
        <p:spPr>
          <a:xfrm>
            <a:off x="229680" y="1998945"/>
            <a:ext cx="2170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Supports forward-planning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of updates, minimizing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disruption of 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clinical workflows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96E7593-F892-742F-DFED-364788BE4B83}"/>
              </a:ext>
            </a:extLst>
          </p:cNvPr>
          <p:cNvSpPr/>
          <p:nvPr/>
        </p:nvSpPr>
        <p:spPr>
          <a:xfrm>
            <a:off x="242117" y="1960421"/>
            <a:ext cx="2159006" cy="1115742"/>
          </a:xfrm>
          <a:prstGeom prst="roundRect">
            <a:avLst/>
          </a:prstGeom>
          <a:noFill/>
          <a:ln w="38100">
            <a:solidFill>
              <a:srgbClr val="4285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BC7480-6FEE-2620-04F2-A8888EB18F5E}"/>
              </a:ext>
            </a:extLst>
          </p:cNvPr>
          <p:cNvSpPr txBox="1"/>
          <p:nvPr/>
        </p:nvSpPr>
        <p:spPr>
          <a:xfrm>
            <a:off x="6742221" y="2079354"/>
            <a:ext cx="18149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Aligns with modern 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Healthcare - adaptive 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learning systems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203A079-1161-6676-0E7E-44E3A30F3ACC}"/>
              </a:ext>
            </a:extLst>
          </p:cNvPr>
          <p:cNvSpPr/>
          <p:nvPr/>
        </p:nvSpPr>
        <p:spPr>
          <a:xfrm>
            <a:off x="6737730" y="2057507"/>
            <a:ext cx="1797125" cy="874693"/>
          </a:xfrm>
          <a:prstGeom prst="roundRect">
            <a:avLst/>
          </a:prstGeom>
          <a:noFill/>
          <a:ln w="38100">
            <a:solidFill>
              <a:srgbClr val="4285F4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835E27A-54EF-C439-0F26-E8F95B1984DF}"/>
              </a:ext>
            </a:extLst>
          </p:cNvPr>
          <p:cNvGrpSpPr/>
          <p:nvPr/>
        </p:nvGrpSpPr>
        <p:grpSpPr>
          <a:xfrm>
            <a:off x="6329843" y="-5385109"/>
            <a:ext cx="2612898" cy="2612898"/>
            <a:chOff x="5792571" y="1091891"/>
            <a:chExt cx="2612898" cy="261289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C372747-B51A-220E-11C4-70427D361B96}"/>
                </a:ext>
              </a:extLst>
            </p:cNvPr>
            <p:cNvSpPr/>
            <p:nvPr/>
          </p:nvSpPr>
          <p:spPr>
            <a:xfrm>
              <a:off x="5792571" y="1091891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C90B97B-364E-DC23-49EE-307492980D75}"/>
                </a:ext>
              </a:extLst>
            </p:cNvPr>
            <p:cNvGrpSpPr/>
            <p:nvPr/>
          </p:nvGrpSpPr>
          <p:grpSpPr>
            <a:xfrm>
              <a:off x="7013915" y="1965947"/>
              <a:ext cx="1154299" cy="1058707"/>
              <a:chOff x="7783003" y="1585586"/>
              <a:chExt cx="996568" cy="914038"/>
            </a:xfrm>
          </p:grpSpPr>
          <p:pic>
            <p:nvPicPr>
              <p:cNvPr id="71" name="Graphic 70" descr="Factory with solid fill">
                <a:extLst>
                  <a:ext uri="{FF2B5EF4-FFF2-40B4-BE49-F238E27FC236}">
                    <a16:creationId xmlns:a16="http://schemas.microsoft.com/office/drawing/2014/main" id="{E0B3E1C0-F560-2BCB-B856-1D7B98031F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7783003" y="1985273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72" name="Graphic 71" descr="Factory with solid fill">
                <a:extLst>
                  <a:ext uri="{FF2B5EF4-FFF2-40B4-BE49-F238E27FC236}">
                    <a16:creationId xmlns:a16="http://schemas.microsoft.com/office/drawing/2014/main" id="{F8EBB7DB-DC4F-AD8A-6C5A-323B64F1FA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024111" y="1585586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73" name="Graphic 72" descr="Factory with solid fill">
                <a:extLst>
                  <a:ext uri="{FF2B5EF4-FFF2-40B4-BE49-F238E27FC236}">
                    <a16:creationId xmlns:a16="http://schemas.microsoft.com/office/drawing/2014/main" id="{AF4013B9-922C-3289-8C63-02A1A5D3FB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265220" y="1985273"/>
                <a:ext cx="514351" cy="514351"/>
              </a:xfrm>
              <a:prstGeom prst="rect">
                <a:avLst/>
              </a:pr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72E1FE2-2C86-862A-3D82-C45DAE93DFA7}"/>
                </a:ext>
              </a:extLst>
            </p:cNvPr>
            <p:cNvGrpSpPr/>
            <p:nvPr/>
          </p:nvGrpSpPr>
          <p:grpSpPr>
            <a:xfrm>
              <a:off x="6112903" y="1572823"/>
              <a:ext cx="1032802" cy="839800"/>
              <a:chOff x="6694584" y="1749092"/>
              <a:chExt cx="881094" cy="716442"/>
            </a:xfrm>
          </p:grpSpPr>
          <p:pic>
            <p:nvPicPr>
              <p:cNvPr id="66" name="Graphic 65" descr="Flag with solid fill">
                <a:extLst>
                  <a:ext uri="{FF2B5EF4-FFF2-40B4-BE49-F238E27FC236}">
                    <a16:creationId xmlns:a16="http://schemas.microsoft.com/office/drawing/2014/main" id="{8BC5CC15-CA37-C230-F808-CBDCDE6257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983934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67" name="Graphic 66" descr="Flag with solid fill">
                <a:extLst>
                  <a:ext uri="{FF2B5EF4-FFF2-40B4-BE49-F238E27FC236}">
                    <a16:creationId xmlns:a16="http://schemas.microsoft.com/office/drawing/2014/main" id="{7BF087C1-EB4C-A8A6-A67E-564E458055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7236497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68" name="Graphic 67" descr="Flag with solid fill">
                <a:extLst>
                  <a:ext uri="{FF2B5EF4-FFF2-40B4-BE49-F238E27FC236}">
                    <a16:creationId xmlns:a16="http://schemas.microsoft.com/office/drawing/2014/main" id="{2A68C63A-247E-1461-37D1-E8D23A902D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729816" y="1749092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69" name="Graphic 68" descr="Court with solid fill">
                <a:extLst>
                  <a:ext uri="{FF2B5EF4-FFF2-40B4-BE49-F238E27FC236}">
                    <a16:creationId xmlns:a16="http://schemas.microsoft.com/office/drawing/2014/main" id="{A8DCA7B1-4677-1DB1-05BE-D9EBBB0FE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6694584" y="2008334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70" name="Graphic 69" descr="Court with solid fill">
                <a:extLst>
                  <a:ext uri="{FF2B5EF4-FFF2-40B4-BE49-F238E27FC236}">
                    <a16:creationId xmlns:a16="http://schemas.microsoft.com/office/drawing/2014/main" id="{BD85DD7B-A3EA-20DA-86B2-01FAF65BBC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7078652" y="2008334"/>
                <a:ext cx="457200" cy="457200"/>
              </a:xfrm>
              <a:prstGeom prst="rect">
                <a:avLst/>
              </a:prstGeom>
            </p:spPr>
          </p:pic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30DCD9C-9377-53B8-A248-52CDD0524FF5}"/>
                </a:ext>
              </a:extLst>
            </p:cNvPr>
            <p:cNvSpPr txBox="1"/>
            <p:nvPr/>
          </p:nvSpPr>
          <p:spPr>
            <a:xfrm>
              <a:off x="6296948" y="1229000"/>
              <a:ext cx="7954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29768EE-3A22-DB46-27F0-252D45815E84}"/>
                </a:ext>
              </a:extLst>
            </p:cNvPr>
            <p:cNvSpPr txBox="1"/>
            <p:nvPr/>
          </p:nvSpPr>
          <p:spPr>
            <a:xfrm>
              <a:off x="7037396" y="2909542"/>
              <a:ext cx="1133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9848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A3349-F357-845D-3B66-377A78688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9F51196-3783-87BE-1FF1-3DE43464F148}"/>
              </a:ext>
            </a:extLst>
          </p:cNvPr>
          <p:cNvSpPr/>
          <p:nvPr/>
        </p:nvSpPr>
        <p:spPr>
          <a:xfrm rot="16200000">
            <a:off x="6711327" y="1395627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0E048AD-38A9-C382-92C6-D94C98771E1B}"/>
              </a:ext>
            </a:extLst>
          </p:cNvPr>
          <p:cNvSpPr/>
          <p:nvPr/>
        </p:nvSpPr>
        <p:spPr>
          <a:xfrm>
            <a:off x="5669746" y="96975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9D865B-5EA1-8D60-88FA-F183D49A9247}"/>
              </a:ext>
            </a:extLst>
          </p:cNvPr>
          <p:cNvGrpSpPr/>
          <p:nvPr/>
        </p:nvGrpSpPr>
        <p:grpSpPr>
          <a:xfrm>
            <a:off x="5792571" y="1091891"/>
            <a:ext cx="2612898" cy="2612898"/>
            <a:chOff x="5792571" y="1091891"/>
            <a:chExt cx="2612898" cy="261289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8D0DE60-69AA-07F6-6724-6721BDAEA073}"/>
                </a:ext>
              </a:extLst>
            </p:cNvPr>
            <p:cNvSpPr/>
            <p:nvPr/>
          </p:nvSpPr>
          <p:spPr>
            <a:xfrm>
              <a:off x="5792571" y="1091891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E31B10A7-BAD7-F464-5926-4652632BE347}"/>
                </a:ext>
              </a:extLst>
            </p:cNvPr>
            <p:cNvGrpSpPr/>
            <p:nvPr/>
          </p:nvGrpSpPr>
          <p:grpSpPr>
            <a:xfrm>
              <a:off x="7013915" y="1965947"/>
              <a:ext cx="1154299" cy="1058707"/>
              <a:chOff x="7783003" y="1585586"/>
              <a:chExt cx="996568" cy="914038"/>
            </a:xfrm>
          </p:grpSpPr>
          <p:pic>
            <p:nvPicPr>
              <p:cNvPr id="27" name="Graphic 26" descr="Factory with solid fill">
                <a:extLst>
                  <a:ext uri="{FF2B5EF4-FFF2-40B4-BE49-F238E27FC236}">
                    <a16:creationId xmlns:a16="http://schemas.microsoft.com/office/drawing/2014/main" id="{3F33A159-EC7A-0DBA-2F37-E67C2932D3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83003" y="1985273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29" name="Graphic 28" descr="Factory with solid fill">
                <a:extLst>
                  <a:ext uri="{FF2B5EF4-FFF2-40B4-BE49-F238E27FC236}">
                    <a16:creationId xmlns:a16="http://schemas.microsoft.com/office/drawing/2014/main" id="{35CF4D41-E5FF-586E-2432-768D37EAD3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024111" y="1585586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30" name="Graphic 29" descr="Factory with solid fill">
                <a:extLst>
                  <a:ext uri="{FF2B5EF4-FFF2-40B4-BE49-F238E27FC236}">
                    <a16:creationId xmlns:a16="http://schemas.microsoft.com/office/drawing/2014/main" id="{577009D6-4B7A-235D-BBEE-3D6BEF65A7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265220" y="1985273"/>
                <a:ext cx="514351" cy="514351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2301D79-6EE8-5155-BDF7-3A9B593B276A}"/>
                </a:ext>
              </a:extLst>
            </p:cNvPr>
            <p:cNvGrpSpPr/>
            <p:nvPr/>
          </p:nvGrpSpPr>
          <p:grpSpPr>
            <a:xfrm>
              <a:off x="6112903" y="1572823"/>
              <a:ext cx="1032802" cy="839800"/>
              <a:chOff x="6694584" y="1749092"/>
              <a:chExt cx="881094" cy="716442"/>
            </a:xfrm>
          </p:grpSpPr>
          <p:pic>
            <p:nvPicPr>
              <p:cNvPr id="25" name="Graphic 24" descr="Flag with solid fill">
                <a:extLst>
                  <a:ext uri="{FF2B5EF4-FFF2-40B4-BE49-F238E27FC236}">
                    <a16:creationId xmlns:a16="http://schemas.microsoft.com/office/drawing/2014/main" id="{2EA12291-F8A9-75EA-5090-2F5483084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983934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1" name="Graphic 30" descr="Flag with solid fill">
                <a:extLst>
                  <a:ext uri="{FF2B5EF4-FFF2-40B4-BE49-F238E27FC236}">
                    <a16:creationId xmlns:a16="http://schemas.microsoft.com/office/drawing/2014/main" id="{45E30DAD-CA51-DD7A-35C5-55CA0C122F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236497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2" name="Graphic 31" descr="Flag with solid fill">
                <a:extLst>
                  <a:ext uri="{FF2B5EF4-FFF2-40B4-BE49-F238E27FC236}">
                    <a16:creationId xmlns:a16="http://schemas.microsoft.com/office/drawing/2014/main" id="{44758218-7684-7671-A1E6-7F6C39B194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729816" y="1749092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4" name="Graphic 33" descr="Court with solid fill">
                <a:extLst>
                  <a:ext uri="{FF2B5EF4-FFF2-40B4-BE49-F238E27FC236}">
                    <a16:creationId xmlns:a16="http://schemas.microsoft.com/office/drawing/2014/main" id="{05E6A8B8-0DF0-F0DC-6E74-C2783A6EEB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694584" y="2008334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35" name="Graphic 34" descr="Court with solid fill">
                <a:extLst>
                  <a:ext uri="{FF2B5EF4-FFF2-40B4-BE49-F238E27FC236}">
                    <a16:creationId xmlns:a16="http://schemas.microsoft.com/office/drawing/2014/main" id="{90678435-8946-4599-DE27-85B9FBAA28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078652" y="2008334"/>
                <a:ext cx="457200" cy="457200"/>
              </a:xfrm>
              <a:prstGeom prst="rect">
                <a:avLst/>
              </a:prstGeom>
            </p:spPr>
          </p:pic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A9C837F-6D20-95A7-E399-E03FDEF423E1}"/>
                </a:ext>
              </a:extLst>
            </p:cNvPr>
            <p:cNvSpPr txBox="1"/>
            <p:nvPr/>
          </p:nvSpPr>
          <p:spPr>
            <a:xfrm>
              <a:off x="6296948" y="1229000"/>
              <a:ext cx="7954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B11FF6B-25AB-7F30-5D39-E6C8951C8BA6}"/>
                </a:ext>
              </a:extLst>
            </p:cNvPr>
            <p:cNvSpPr txBox="1"/>
            <p:nvPr/>
          </p:nvSpPr>
          <p:spPr>
            <a:xfrm>
              <a:off x="7037396" y="2909542"/>
              <a:ext cx="1133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</p:grpSp>
      <p:cxnSp>
        <p:nvCxnSpPr>
          <p:cNvPr id="67" name="Connector: Curved 66">
            <a:extLst>
              <a:ext uri="{FF2B5EF4-FFF2-40B4-BE49-F238E27FC236}">
                <a16:creationId xmlns:a16="http://schemas.microsoft.com/office/drawing/2014/main" id="{1BBD9139-13A1-436F-9094-8701D9ABE9B8}"/>
              </a:ext>
            </a:extLst>
          </p:cNvPr>
          <p:cNvCxnSpPr>
            <a:cxnSpLocks/>
          </p:cNvCxnSpPr>
          <p:nvPr/>
        </p:nvCxnSpPr>
        <p:spPr>
          <a:xfrm rot="10800000">
            <a:off x="12171465" y="1572824"/>
            <a:ext cx="1401311" cy="826203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839A17F-3A10-5CE5-C211-EABB1E7F4F0A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63C466-3E2B-C0B2-3A1C-B126120BF150}"/>
              </a:ext>
            </a:extLst>
          </p:cNvPr>
          <p:cNvSpPr txBox="1"/>
          <p:nvPr/>
        </p:nvSpPr>
        <p:spPr>
          <a:xfrm>
            <a:off x="3467331" y="-2002049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Fewer regulatory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submissions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1724FAB4-5FE0-6335-63F6-351805091949}"/>
              </a:ext>
            </a:extLst>
          </p:cNvPr>
          <p:cNvSpPr/>
          <p:nvPr/>
        </p:nvSpPr>
        <p:spPr>
          <a:xfrm>
            <a:off x="3326838" y="-3026722"/>
            <a:ext cx="1715996" cy="591007"/>
          </a:xfrm>
          <a:prstGeom prst="roundRect">
            <a:avLst/>
          </a:prstGeom>
          <a:noFill/>
          <a:ln w="57150">
            <a:solidFill>
              <a:srgbClr val="F6B3C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00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B5A62-382A-9DA7-84C8-CE4C3D0DC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AE580781-70A3-96B4-E5B7-9566D3C346C9}"/>
              </a:ext>
            </a:extLst>
          </p:cNvPr>
          <p:cNvCxnSpPr/>
          <p:nvPr/>
        </p:nvCxnSpPr>
        <p:spPr>
          <a:xfrm rot="10800000">
            <a:off x="4184836" y="1554526"/>
            <a:ext cx="1484911" cy="844500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Curved 58">
            <a:extLst>
              <a:ext uri="{FF2B5EF4-FFF2-40B4-BE49-F238E27FC236}">
                <a16:creationId xmlns:a16="http://schemas.microsoft.com/office/drawing/2014/main" id="{B356F7EF-D195-8713-2420-80D99FEE8A90}"/>
              </a:ext>
            </a:extLst>
          </p:cNvPr>
          <p:cNvCxnSpPr>
            <a:cxnSpLocks/>
          </p:cNvCxnSpPr>
          <p:nvPr/>
        </p:nvCxnSpPr>
        <p:spPr>
          <a:xfrm rot="10800000">
            <a:off x="11746240" y="1965948"/>
            <a:ext cx="3943806" cy="433079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21C2039-9EA4-1441-32BC-83139C48B005}"/>
              </a:ext>
            </a:extLst>
          </p:cNvPr>
          <p:cNvSpPr/>
          <p:nvPr/>
        </p:nvSpPr>
        <p:spPr>
          <a:xfrm rot="16200000">
            <a:off x="6711327" y="1395627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C66A9FB-67DA-30E8-548C-C7F09C07EB8C}"/>
              </a:ext>
            </a:extLst>
          </p:cNvPr>
          <p:cNvSpPr/>
          <p:nvPr/>
        </p:nvSpPr>
        <p:spPr>
          <a:xfrm>
            <a:off x="5669746" y="96975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29D14C-F7B9-EB4A-4E3C-6D52F09565F5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246B62-1AD3-B76A-0442-B25488341336}"/>
              </a:ext>
            </a:extLst>
          </p:cNvPr>
          <p:cNvSpPr txBox="1"/>
          <p:nvPr/>
        </p:nvSpPr>
        <p:spPr>
          <a:xfrm>
            <a:off x="3550931" y="916382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Fewer regulatory</a:t>
            </a:r>
          </a:p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submissions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417D72E-41E6-4BDA-6C24-536D8DA2A46D}"/>
              </a:ext>
            </a:extLst>
          </p:cNvPr>
          <p:cNvGrpSpPr/>
          <p:nvPr/>
        </p:nvGrpSpPr>
        <p:grpSpPr>
          <a:xfrm>
            <a:off x="5792571" y="1091891"/>
            <a:ext cx="2612898" cy="2612898"/>
            <a:chOff x="5792571" y="1091891"/>
            <a:chExt cx="2612898" cy="261289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99A01FB-B315-F7AE-F3E8-A6B0568F306D}"/>
                </a:ext>
              </a:extLst>
            </p:cNvPr>
            <p:cNvSpPr/>
            <p:nvPr/>
          </p:nvSpPr>
          <p:spPr>
            <a:xfrm>
              <a:off x="5792571" y="1091891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1DC71B8-3B0D-31E3-273D-778CC2CDB144}"/>
                </a:ext>
              </a:extLst>
            </p:cNvPr>
            <p:cNvGrpSpPr/>
            <p:nvPr/>
          </p:nvGrpSpPr>
          <p:grpSpPr>
            <a:xfrm>
              <a:off x="7013915" y="1965947"/>
              <a:ext cx="1154299" cy="1058707"/>
              <a:chOff x="7783003" y="1585586"/>
              <a:chExt cx="996568" cy="914038"/>
            </a:xfrm>
          </p:grpSpPr>
          <p:pic>
            <p:nvPicPr>
              <p:cNvPr id="27" name="Graphic 26" descr="Factory with solid fill">
                <a:extLst>
                  <a:ext uri="{FF2B5EF4-FFF2-40B4-BE49-F238E27FC236}">
                    <a16:creationId xmlns:a16="http://schemas.microsoft.com/office/drawing/2014/main" id="{B9EA51B1-6F2A-59FB-A744-055A0CCA6A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783003" y="1985273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29" name="Graphic 28" descr="Factory with solid fill">
                <a:extLst>
                  <a:ext uri="{FF2B5EF4-FFF2-40B4-BE49-F238E27FC236}">
                    <a16:creationId xmlns:a16="http://schemas.microsoft.com/office/drawing/2014/main" id="{8A270133-B340-0426-41E8-515B7AB269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024111" y="1585586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30" name="Graphic 29" descr="Factory with solid fill">
                <a:extLst>
                  <a:ext uri="{FF2B5EF4-FFF2-40B4-BE49-F238E27FC236}">
                    <a16:creationId xmlns:a16="http://schemas.microsoft.com/office/drawing/2014/main" id="{F6D1B5B3-0A5F-704E-59B1-10A09ED8A5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265220" y="1985273"/>
                <a:ext cx="514351" cy="514351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E403F1A-61D1-3345-B23A-07270E8F9160}"/>
                </a:ext>
              </a:extLst>
            </p:cNvPr>
            <p:cNvGrpSpPr/>
            <p:nvPr/>
          </p:nvGrpSpPr>
          <p:grpSpPr>
            <a:xfrm>
              <a:off x="6112903" y="1572823"/>
              <a:ext cx="1032802" cy="839800"/>
              <a:chOff x="6694584" y="1749092"/>
              <a:chExt cx="881094" cy="716442"/>
            </a:xfrm>
          </p:grpSpPr>
          <p:pic>
            <p:nvPicPr>
              <p:cNvPr id="25" name="Graphic 24" descr="Flag with solid fill">
                <a:extLst>
                  <a:ext uri="{FF2B5EF4-FFF2-40B4-BE49-F238E27FC236}">
                    <a16:creationId xmlns:a16="http://schemas.microsoft.com/office/drawing/2014/main" id="{A0CF3323-7E22-5A85-0575-A064C16F94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983934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1" name="Graphic 30" descr="Flag with solid fill">
                <a:extLst>
                  <a:ext uri="{FF2B5EF4-FFF2-40B4-BE49-F238E27FC236}">
                    <a16:creationId xmlns:a16="http://schemas.microsoft.com/office/drawing/2014/main" id="{563477C5-447A-34CD-326E-FBD7B6326D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236497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2" name="Graphic 31" descr="Flag with solid fill">
                <a:extLst>
                  <a:ext uri="{FF2B5EF4-FFF2-40B4-BE49-F238E27FC236}">
                    <a16:creationId xmlns:a16="http://schemas.microsoft.com/office/drawing/2014/main" id="{A3ED3185-FFA3-9449-0502-FA3CFC78AD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729816" y="1749092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4" name="Graphic 33" descr="Court with solid fill">
                <a:extLst>
                  <a:ext uri="{FF2B5EF4-FFF2-40B4-BE49-F238E27FC236}">
                    <a16:creationId xmlns:a16="http://schemas.microsoft.com/office/drawing/2014/main" id="{8DE45ADE-BD6B-D911-C4F6-5399272DC6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694584" y="2008334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35" name="Graphic 34" descr="Court with solid fill">
                <a:extLst>
                  <a:ext uri="{FF2B5EF4-FFF2-40B4-BE49-F238E27FC236}">
                    <a16:creationId xmlns:a16="http://schemas.microsoft.com/office/drawing/2014/main" id="{9B66A7AD-294D-B4F7-F8B3-EE3711AD9D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078652" y="2008334"/>
                <a:ext cx="457200" cy="457200"/>
              </a:xfrm>
              <a:prstGeom prst="rect">
                <a:avLst/>
              </a:prstGeom>
            </p:spPr>
          </p:pic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2558EDF-B67D-7987-B510-F602D7CBD651}"/>
                </a:ext>
              </a:extLst>
            </p:cNvPr>
            <p:cNvSpPr txBox="1"/>
            <p:nvPr/>
          </p:nvSpPr>
          <p:spPr>
            <a:xfrm>
              <a:off x="6296948" y="1229000"/>
              <a:ext cx="7954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517B8FF-5C38-9484-AE6B-6CF0C9FDFEF2}"/>
                </a:ext>
              </a:extLst>
            </p:cNvPr>
            <p:cNvSpPr txBox="1"/>
            <p:nvPr/>
          </p:nvSpPr>
          <p:spPr>
            <a:xfrm>
              <a:off x="7037396" y="2909542"/>
              <a:ext cx="1133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1D32AB3-B511-A211-793E-487ACEE26033}"/>
              </a:ext>
            </a:extLst>
          </p:cNvPr>
          <p:cNvSpPr/>
          <p:nvPr/>
        </p:nvSpPr>
        <p:spPr>
          <a:xfrm>
            <a:off x="3445942" y="916382"/>
            <a:ext cx="1568579" cy="591007"/>
          </a:xfrm>
          <a:prstGeom prst="roundRect">
            <a:avLst/>
          </a:prstGeom>
          <a:noFill/>
          <a:ln w="57150">
            <a:solidFill>
              <a:srgbClr val="F6B3C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99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C9CF8-3670-3492-7C27-1102B99B3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451F3F3D-ED97-7205-D665-C7196D5ABEEE}"/>
              </a:ext>
            </a:extLst>
          </p:cNvPr>
          <p:cNvCxnSpPr>
            <a:cxnSpLocks/>
          </p:cNvCxnSpPr>
          <p:nvPr/>
        </p:nvCxnSpPr>
        <p:spPr>
          <a:xfrm rot="10800000">
            <a:off x="1725940" y="1876702"/>
            <a:ext cx="3943806" cy="52232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AD669F01-5E71-ABBA-087D-55A656275F32}"/>
              </a:ext>
            </a:extLst>
          </p:cNvPr>
          <p:cNvCxnSpPr/>
          <p:nvPr/>
        </p:nvCxnSpPr>
        <p:spPr>
          <a:xfrm rot="10800000">
            <a:off x="4184836" y="1554526"/>
            <a:ext cx="1484911" cy="844500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40CBF1E4-C0BF-B172-2C79-588E896E391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650124" y="2399026"/>
            <a:ext cx="2969822" cy="662890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9ECD7C5-54B1-A18A-8081-B1E88465CA89}"/>
              </a:ext>
            </a:extLst>
          </p:cNvPr>
          <p:cNvSpPr/>
          <p:nvPr/>
        </p:nvSpPr>
        <p:spPr>
          <a:xfrm rot="16200000">
            <a:off x="6711327" y="1395627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287446-5452-0D1D-B59A-D46BFCE0949E}"/>
              </a:ext>
            </a:extLst>
          </p:cNvPr>
          <p:cNvSpPr/>
          <p:nvPr/>
        </p:nvSpPr>
        <p:spPr>
          <a:xfrm>
            <a:off x="5669746" y="96975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6214B-50D7-8A52-0414-FCFD98BC40E7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B8B0B2-BC4C-F755-F4BF-4A667A2B7B64}"/>
              </a:ext>
            </a:extLst>
          </p:cNvPr>
          <p:cNvSpPr txBox="1"/>
          <p:nvPr/>
        </p:nvSpPr>
        <p:spPr>
          <a:xfrm>
            <a:off x="3550931" y="916382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Fewer regulatory</a:t>
            </a:r>
          </a:p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submissions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8794B8-F7AB-783B-3845-B88E6EDBBA14}"/>
              </a:ext>
            </a:extLst>
          </p:cNvPr>
          <p:cNvGrpSpPr/>
          <p:nvPr/>
        </p:nvGrpSpPr>
        <p:grpSpPr>
          <a:xfrm>
            <a:off x="5792571" y="1091891"/>
            <a:ext cx="2612898" cy="2612898"/>
            <a:chOff x="5792571" y="1091891"/>
            <a:chExt cx="2612898" cy="261289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3F65189-59C8-1876-7630-F36EFE82805F}"/>
                </a:ext>
              </a:extLst>
            </p:cNvPr>
            <p:cNvSpPr/>
            <p:nvPr/>
          </p:nvSpPr>
          <p:spPr>
            <a:xfrm>
              <a:off x="5792571" y="1091891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45BF8CF-0018-CE0B-7002-DDFBE24C6437}"/>
                </a:ext>
              </a:extLst>
            </p:cNvPr>
            <p:cNvGrpSpPr/>
            <p:nvPr/>
          </p:nvGrpSpPr>
          <p:grpSpPr>
            <a:xfrm>
              <a:off x="7013915" y="1965947"/>
              <a:ext cx="1154299" cy="1058707"/>
              <a:chOff x="7783003" y="1585586"/>
              <a:chExt cx="996568" cy="914038"/>
            </a:xfrm>
          </p:grpSpPr>
          <p:pic>
            <p:nvPicPr>
              <p:cNvPr id="27" name="Graphic 26" descr="Factory with solid fill">
                <a:extLst>
                  <a:ext uri="{FF2B5EF4-FFF2-40B4-BE49-F238E27FC236}">
                    <a16:creationId xmlns:a16="http://schemas.microsoft.com/office/drawing/2014/main" id="{56E60F5B-4773-9182-0AD7-741598146D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783003" y="1985273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29" name="Graphic 28" descr="Factory with solid fill">
                <a:extLst>
                  <a:ext uri="{FF2B5EF4-FFF2-40B4-BE49-F238E27FC236}">
                    <a16:creationId xmlns:a16="http://schemas.microsoft.com/office/drawing/2014/main" id="{713AABB9-806F-7C9D-86D3-BA3F963503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024111" y="1585586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30" name="Graphic 29" descr="Factory with solid fill">
                <a:extLst>
                  <a:ext uri="{FF2B5EF4-FFF2-40B4-BE49-F238E27FC236}">
                    <a16:creationId xmlns:a16="http://schemas.microsoft.com/office/drawing/2014/main" id="{4752BF0F-FD2A-39B5-66AA-662C6A6D93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265220" y="1985273"/>
                <a:ext cx="514351" cy="514351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8F388D2-B731-9CE1-10CF-D1967F0F087F}"/>
                </a:ext>
              </a:extLst>
            </p:cNvPr>
            <p:cNvGrpSpPr/>
            <p:nvPr/>
          </p:nvGrpSpPr>
          <p:grpSpPr>
            <a:xfrm>
              <a:off x="6112903" y="1572823"/>
              <a:ext cx="1032802" cy="839800"/>
              <a:chOff x="6694584" y="1749092"/>
              <a:chExt cx="881094" cy="716442"/>
            </a:xfrm>
          </p:grpSpPr>
          <p:pic>
            <p:nvPicPr>
              <p:cNvPr id="25" name="Graphic 24" descr="Flag with solid fill">
                <a:extLst>
                  <a:ext uri="{FF2B5EF4-FFF2-40B4-BE49-F238E27FC236}">
                    <a16:creationId xmlns:a16="http://schemas.microsoft.com/office/drawing/2014/main" id="{843D6970-56A0-6D8F-99AA-3E5454E270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983934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1" name="Graphic 30" descr="Flag with solid fill">
                <a:extLst>
                  <a:ext uri="{FF2B5EF4-FFF2-40B4-BE49-F238E27FC236}">
                    <a16:creationId xmlns:a16="http://schemas.microsoft.com/office/drawing/2014/main" id="{889C76C6-4AC0-EEE1-0835-B60388A88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236497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2" name="Graphic 31" descr="Flag with solid fill">
                <a:extLst>
                  <a:ext uri="{FF2B5EF4-FFF2-40B4-BE49-F238E27FC236}">
                    <a16:creationId xmlns:a16="http://schemas.microsoft.com/office/drawing/2014/main" id="{0AD3A45E-361B-C7D4-DFCD-F38A5E640F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729816" y="1749092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4" name="Graphic 33" descr="Court with solid fill">
                <a:extLst>
                  <a:ext uri="{FF2B5EF4-FFF2-40B4-BE49-F238E27FC236}">
                    <a16:creationId xmlns:a16="http://schemas.microsoft.com/office/drawing/2014/main" id="{8A1F92B0-93BF-C5E3-2537-EFA35A94C4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694584" y="2008334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35" name="Graphic 34" descr="Court with solid fill">
                <a:extLst>
                  <a:ext uri="{FF2B5EF4-FFF2-40B4-BE49-F238E27FC236}">
                    <a16:creationId xmlns:a16="http://schemas.microsoft.com/office/drawing/2014/main" id="{E966F7F6-7538-BEB0-80CB-7DDA009A53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078652" y="2008334"/>
                <a:ext cx="457200" cy="457200"/>
              </a:xfrm>
              <a:prstGeom prst="rect">
                <a:avLst/>
              </a:prstGeom>
            </p:spPr>
          </p:pic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7BB859F-CEB5-4BFC-49CD-848C95757EEC}"/>
                </a:ext>
              </a:extLst>
            </p:cNvPr>
            <p:cNvSpPr txBox="1"/>
            <p:nvPr/>
          </p:nvSpPr>
          <p:spPr>
            <a:xfrm>
              <a:off x="6296948" y="1229000"/>
              <a:ext cx="7954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A8BA7F3-AC67-E10E-6BBA-C30B4CAF2B54}"/>
                </a:ext>
              </a:extLst>
            </p:cNvPr>
            <p:cNvSpPr txBox="1"/>
            <p:nvPr/>
          </p:nvSpPr>
          <p:spPr>
            <a:xfrm>
              <a:off x="7037396" y="2909542"/>
              <a:ext cx="1133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3EF2A15-F090-ABDE-5E43-9EF2D36EAD3A}"/>
              </a:ext>
            </a:extLst>
          </p:cNvPr>
          <p:cNvSpPr txBox="1"/>
          <p:nvPr/>
        </p:nvSpPr>
        <p:spPr>
          <a:xfrm>
            <a:off x="751955" y="1045705"/>
            <a:ext cx="1947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Insight into expected</a:t>
            </a:r>
          </a:p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market developments &amp;</a:t>
            </a:r>
          </a:p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horizon scanning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397EC28-DA27-EC5A-0522-DDAC7E19B6F8}"/>
              </a:ext>
            </a:extLst>
          </p:cNvPr>
          <p:cNvSpPr/>
          <p:nvPr/>
        </p:nvSpPr>
        <p:spPr>
          <a:xfrm>
            <a:off x="751953" y="1038103"/>
            <a:ext cx="1926759" cy="830997"/>
          </a:xfrm>
          <a:prstGeom prst="roundRect">
            <a:avLst/>
          </a:prstGeom>
          <a:noFill/>
          <a:ln w="57150">
            <a:solidFill>
              <a:srgbClr val="F6B3C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70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F3F71-5537-EE25-2D9C-B1584369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7BFD9CC1-66FE-B262-D492-A91D13B64809}"/>
              </a:ext>
            </a:extLst>
          </p:cNvPr>
          <p:cNvCxnSpPr/>
          <p:nvPr/>
        </p:nvCxnSpPr>
        <p:spPr>
          <a:xfrm rot="10800000" flipV="1">
            <a:off x="6980584" y="2399026"/>
            <a:ext cx="937062" cy="1418406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C3830BFF-54A6-7C93-317E-F3D1A3FEC5D4}"/>
              </a:ext>
            </a:extLst>
          </p:cNvPr>
          <p:cNvCxnSpPr/>
          <p:nvPr/>
        </p:nvCxnSpPr>
        <p:spPr>
          <a:xfrm rot="10800000" flipV="1">
            <a:off x="6831054" y="1140785"/>
            <a:ext cx="937062" cy="1418406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2118052-9F16-6CB7-EC74-C46AC381F2CF}"/>
              </a:ext>
            </a:extLst>
          </p:cNvPr>
          <p:cNvSpPr/>
          <p:nvPr/>
        </p:nvSpPr>
        <p:spPr>
          <a:xfrm rot="16200000">
            <a:off x="6711327" y="1395627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A2BFD21-0765-63B1-74F0-043F1DDD412C}"/>
              </a:ext>
            </a:extLst>
          </p:cNvPr>
          <p:cNvSpPr/>
          <p:nvPr/>
        </p:nvSpPr>
        <p:spPr>
          <a:xfrm>
            <a:off x="5669746" y="96975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E4884F-1246-939F-D2E8-BC1B4D33BEAB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AE99F9E-F9CE-8D73-2B1F-4D2D3F069DB1}"/>
              </a:ext>
            </a:extLst>
          </p:cNvPr>
          <p:cNvSpPr txBox="1"/>
          <p:nvPr/>
        </p:nvSpPr>
        <p:spPr>
          <a:xfrm>
            <a:off x="3550931" y="916382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Fewer regulatory</a:t>
            </a:r>
          </a:p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submissions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3DB0230-9549-FB60-8112-CEAE6594435D}"/>
              </a:ext>
            </a:extLst>
          </p:cNvPr>
          <p:cNvGrpSpPr/>
          <p:nvPr/>
        </p:nvGrpSpPr>
        <p:grpSpPr>
          <a:xfrm>
            <a:off x="5792571" y="1091891"/>
            <a:ext cx="2612898" cy="2612898"/>
            <a:chOff x="5792571" y="1091891"/>
            <a:chExt cx="2612898" cy="2612898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B23B954-9566-2C38-F5C8-62F1951577F9}"/>
                </a:ext>
              </a:extLst>
            </p:cNvPr>
            <p:cNvSpPr/>
            <p:nvPr/>
          </p:nvSpPr>
          <p:spPr>
            <a:xfrm>
              <a:off x="5792571" y="1091891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CC38811-CFD4-4281-AEC4-2D9933764B95}"/>
                </a:ext>
              </a:extLst>
            </p:cNvPr>
            <p:cNvGrpSpPr/>
            <p:nvPr/>
          </p:nvGrpSpPr>
          <p:grpSpPr>
            <a:xfrm>
              <a:off x="7013915" y="1965947"/>
              <a:ext cx="1154299" cy="1058707"/>
              <a:chOff x="7783003" y="1585586"/>
              <a:chExt cx="996568" cy="914038"/>
            </a:xfrm>
          </p:grpSpPr>
          <p:pic>
            <p:nvPicPr>
              <p:cNvPr id="27" name="Graphic 26" descr="Factory with solid fill">
                <a:extLst>
                  <a:ext uri="{FF2B5EF4-FFF2-40B4-BE49-F238E27FC236}">
                    <a16:creationId xmlns:a16="http://schemas.microsoft.com/office/drawing/2014/main" id="{7B5029D9-BB4A-5804-3EA3-AD53B1860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783003" y="1985273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29" name="Graphic 28" descr="Factory with solid fill">
                <a:extLst>
                  <a:ext uri="{FF2B5EF4-FFF2-40B4-BE49-F238E27FC236}">
                    <a16:creationId xmlns:a16="http://schemas.microsoft.com/office/drawing/2014/main" id="{3B91E4D7-96BD-67D0-3BA5-5FB175A1CA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024111" y="1585586"/>
                <a:ext cx="514351" cy="514351"/>
              </a:xfrm>
              <a:prstGeom prst="rect">
                <a:avLst/>
              </a:prstGeom>
            </p:spPr>
          </p:pic>
          <p:pic>
            <p:nvPicPr>
              <p:cNvPr id="30" name="Graphic 29" descr="Factory with solid fill">
                <a:extLst>
                  <a:ext uri="{FF2B5EF4-FFF2-40B4-BE49-F238E27FC236}">
                    <a16:creationId xmlns:a16="http://schemas.microsoft.com/office/drawing/2014/main" id="{A2AD16AD-8FC9-0B5D-C20E-0C1CB6A65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265220" y="1985273"/>
                <a:ext cx="514351" cy="514351"/>
              </a:xfrm>
              <a:prstGeom prst="rect">
                <a:avLst/>
              </a:prstGeom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DB5A761-4FFD-F272-5A57-51CD965FF4F6}"/>
                </a:ext>
              </a:extLst>
            </p:cNvPr>
            <p:cNvGrpSpPr/>
            <p:nvPr/>
          </p:nvGrpSpPr>
          <p:grpSpPr>
            <a:xfrm>
              <a:off x="6112903" y="1572823"/>
              <a:ext cx="1032802" cy="839800"/>
              <a:chOff x="6694584" y="1749092"/>
              <a:chExt cx="881094" cy="716442"/>
            </a:xfrm>
          </p:grpSpPr>
          <p:pic>
            <p:nvPicPr>
              <p:cNvPr id="25" name="Graphic 24" descr="Flag with solid fill">
                <a:extLst>
                  <a:ext uri="{FF2B5EF4-FFF2-40B4-BE49-F238E27FC236}">
                    <a16:creationId xmlns:a16="http://schemas.microsoft.com/office/drawing/2014/main" id="{D90D1825-0111-E798-0DAC-5CB563D20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983934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1" name="Graphic 30" descr="Flag with solid fill">
                <a:extLst>
                  <a:ext uri="{FF2B5EF4-FFF2-40B4-BE49-F238E27FC236}">
                    <a16:creationId xmlns:a16="http://schemas.microsoft.com/office/drawing/2014/main" id="{70B1E2A1-1849-458A-C089-B93A6FBC9E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236497" y="1751006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2" name="Graphic 31" descr="Flag with solid fill">
                <a:extLst>
                  <a:ext uri="{FF2B5EF4-FFF2-40B4-BE49-F238E27FC236}">
                    <a16:creationId xmlns:a16="http://schemas.microsoft.com/office/drawing/2014/main" id="{80D8ADC3-A8B4-8D70-D1F9-A61D83BB0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729816" y="1749092"/>
                <a:ext cx="339181" cy="339181"/>
              </a:xfrm>
              <a:prstGeom prst="rect">
                <a:avLst/>
              </a:prstGeom>
            </p:spPr>
          </p:pic>
          <p:pic>
            <p:nvPicPr>
              <p:cNvPr id="34" name="Graphic 33" descr="Court with solid fill">
                <a:extLst>
                  <a:ext uri="{FF2B5EF4-FFF2-40B4-BE49-F238E27FC236}">
                    <a16:creationId xmlns:a16="http://schemas.microsoft.com/office/drawing/2014/main" id="{B709D991-7562-3FA7-BEB6-B01EE82E6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694584" y="2008334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35" name="Graphic 34" descr="Court with solid fill">
                <a:extLst>
                  <a:ext uri="{FF2B5EF4-FFF2-40B4-BE49-F238E27FC236}">
                    <a16:creationId xmlns:a16="http://schemas.microsoft.com/office/drawing/2014/main" id="{7DFA1FA2-2ACF-4EC9-BA45-9FD9877AAA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078652" y="2008334"/>
                <a:ext cx="457200" cy="457200"/>
              </a:xfrm>
              <a:prstGeom prst="rect">
                <a:avLst/>
              </a:prstGeom>
            </p:spPr>
          </p:pic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D5AA9AB-06F1-D956-6ACE-ACBBA99515E6}"/>
                </a:ext>
              </a:extLst>
            </p:cNvPr>
            <p:cNvSpPr txBox="1"/>
            <p:nvPr/>
          </p:nvSpPr>
          <p:spPr>
            <a:xfrm>
              <a:off x="6296948" y="1229000"/>
              <a:ext cx="7954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Gov’t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BE7551-591B-F207-1433-0719E1234B26}"/>
                </a:ext>
              </a:extLst>
            </p:cNvPr>
            <p:cNvSpPr txBox="1"/>
            <p:nvPr/>
          </p:nvSpPr>
          <p:spPr>
            <a:xfrm>
              <a:off x="7037396" y="2909542"/>
              <a:ext cx="11336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Industry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5C37355-4094-65B9-8E27-30B151C41AF1}"/>
              </a:ext>
            </a:extLst>
          </p:cNvPr>
          <p:cNvSpPr txBox="1"/>
          <p:nvPr/>
        </p:nvSpPr>
        <p:spPr>
          <a:xfrm>
            <a:off x="751955" y="1045705"/>
            <a:ext cx="1947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Insight into expected</a:t>
            </a:r>
          </a:p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market developments &amp;</a:t>
            </a:r>
          </a:p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horizon scanning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02A30D-E543-F12C-167C-90C6C1FD2A1B}"/>
              </a:ext>
            </a:extLst>
          </p:cNvPr>
          <p:cNvSpPr txBox="1"/>
          <p:nvPr/>
        </p:nvSpPr>
        <p:spPr>
          <a:xfrm>
            <a:off x="1965287" y="3109597"/>
            <a:ext cx="1412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Early/ongoing</a:t>
            </a:r>
          </a:p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communications</a:t>
            </a:r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FAA1CBC5-A49D-D2ED-289F-DAD2D394A0DE}"/>
              </a:ext>
            </a:extLst>
          </p:cNvPr>
          <p:cNvCxnSpPr/>
          <p:nvPr/>
        </p:nvCxnSpPr>
        <p:spPr>
          <a:xfrm rot="10800000">
            <a:off x="4184836" y="1554526"/>
            <a:ext cx="1484911" cy="844500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C42848B5-26C6-D1CF-2E02-F146C0390EA3}"/>
              </a:ext>
            </a:extLst>
          </p:cNvPr>
          <p:cNvCxnSpPr>
            <a:cxnSpLocks/>
          </p:cNvCxnSpPr>
          <p:nvPr/>
        </p:nvCxnSpPr>
        <p:spPr>
          <a:xfrm rot="10800000">
            <a:off x="1725940" y="1876702"/>
            <a:ext cx="3943806" cy="52232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001C29C9-9E99-53AF-C1F5-75D0FE401EED}"/>
              </a:ext>
            </a:extLst>
          </p:cNvPr>
          <p:cNvCxnSpPr/>
          <p:nvPr/>
        </p:nvCxnSpPr>
        <p:spPr>
          <a:xfrm rot="10800000" flipV="1">
            <a:off x="2671570" y="2399025"/>
            <a:ext cx="2998176" cy="710571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41A7219-DB9E-59E3-FC75-27282F766F29}"/>
              </a:ext>
            </a:extLst>
          </p:cNvPr>
          <p:cNvSpPr/>
          <p:nvPr/>
        </p:nvSpPr>
        <p:spPr>
          <a:xfrm>
            <a:off x="1965286" y="3108230"/>
            <a:ext cx="1412567" cy="584776"/>
          </a:xfrm>
          <a:prstGeom prst="roundRect">
            <a:avLst/>
          </a:prstGeom>
          <a:noFill/>
          <a:ln w="57150">
            <a:solidFill>
              <a:srgbClr val="F6B3C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926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3A214-0AC3-E74E-B6BD-41696CF08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Connector: Curved 56">
            <a:extLst>
              <a:ext uri="{FF2B5EF4-FFF2-40B4-BE49-F238E27FC236}">
                <a16:creationId xmlns:a16="http://schemas.microsoft.com/office/drawing/2014/main" id="{F5F4D0E2-F3F2-FE56-AEB4-6496A7B18CF4}"/>
              </a:ext>
            </a:extLst>
          </p:cNvPr>
          <p:cNvCxnSpPr>
            <a:stCxn id="10" idx="2"/>
            <a:endCxn id="33" idx="0"/>
          </p:cNvCxnSpPr>
          <p:nvPr/>
        </p:nvCxnSpPr>
        <p:spPr>
          <a:xfrm rot="10800000" flipV="1">
            <a:off x="4732684" y="2399026"/>
            <a:ext cx="937062" cy="1418406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DF784F6-356D-FCFB-2EAF-A71C1DDA4B80}"/>
              </a:ext>
            </a:extLst>
          </p:cNvPr>
          <p:cNvSpPr txBox="1"/>
          <p:nvPr/>
        </p:nvSpPr>
        <p:spPr>
          <a:xfrm>
            <a:off x="5014521" y="222875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Trade Gothic Next Heavy" panose="020B0903040303020004" pitchFamily="34" charset="0"/>
              </a:rPr>
              <a:t>Benefits of PCCPs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B3BCB8-2F00-09B4-D196-D16BBCF06F2D}"/>
              </a:ext>
            </a:extLst>
          </p:cNvPr>
          <p:cNvSpPr/>
          <p:nvPr/>
        </p:nvSpPr>
        <p:spPr>
          <a:xfrm rot="16200000">
            <a:off x="6711327" y="1395627"/>
            <a:ext cx="2858549" cy="200679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913B11D-681F-6F72-B550-422B76167302}"/>
              </a:ext>
            </a:extLst>
          </p:cNvPr>
          <p:cNvSpPr/>
          <p:nvPr/>
        </p:nvSpPr>
        <p:spPr>
          <a:xfrm>
            <a:off x="5669746" y="96975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91A4D7D-E7F8-F808-C9B7-CC0A0CF06483}"/>
              </a:ext>
            </a:extLst>
          </p:cNvPr>
          <p:cNvSpPr/>
          <p:nvPr/>
        </p:nvSpPr>
        <p:spPr>
          <a:xfrm>
            <a:off x="5792571" y="1091891"/>
            <a:ext cx="2612898" cy="2612898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ECDF4C-ECDF-4C7E-4121-D9C6F8A49F0B}"/>
              </a:ext>
            </a:extLst>
          </p:cNvPr>
          <p:cNvGrpSpPr/>
          <p:nvPr/>
        </p:nvGrpSpPr>
        <p:grpSpPr>
          <a:xfrm>
            <a:off x="7013915" y="1965947"/>
            <a:ext cx="1154299" cy="1058707"/>
            <a:chOff x="7783003" y="1585586"/>
            <a:chExt cx="996568" cy="914038"/>
          </a:xfrm>
        </p:grpSpPr>
        <p:pic>
          <p:nvPicPr>
            <p:cNvPr id="27" name="Graphic 26" descr="Factory with solid fill">
              <a:extLst>
                <a:ext uri="{FF2B5EF4-FFF2-40B4-BE49-F238E27FC236}">
                  <a16:creationId xmlns:a16="http://schemas.microsoft.com/office/drawing/2014/main" id="{AFB38546-C082-E0A8-E146-39382E1AC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83003" y="1985273"/>
              <a:ext cx="514351" cy="514351"/>
            </a:xfrm>
            <a:prstGeom prst="rect">
              <a:avLst/>
            </a:prstGeom>
          </p:spPr>
        </p:pic>
        <p:pic>
          <p:nvPicPr>
            <p:cNvPr id="29" name="Graphic 28" descr="Factory with solid fill">
              <a:extLst>
                <a:ext uri="{FF2B5EF4-FFF2-40B4-BE49-F238E27FC236}">
                  <a16:creationId xmlns:a16="http://schemas.microsoft.com/office/drawing/2014/main" id="{B4F83E7F-DE25-08B4-E053-350A71A51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4111" y="1585586"/>
              <a:ext cx="514351" cy="514351"/>
            </a:xfrm>
            <a:prstGeom prst="rect">
              <a:avLst/>
            </a:prstGeom>
          </p:spPr>
        </p:pic>
        <p:pic>
          <p:nvPicPr>
            <p:cNvPr id="30" name="Graphic 29" descr="Factory with solid fill">
              <a:extLst>
                <a:ext uri="{FF2B5EF4-FFF2-40B4-BE49-F238E27FC236}">
                  <a16:creationId xmlns:a16="http://schemas.microsoft.com/office/drawing/2014/main" id="{5977F88A-D1C0-E032-FB0A-19F5CF4E5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65220" y="1985273"/>
              <a:ext cx="514351" cy="514351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4CD979D-5C7F-1770-8709-991C82E33DAE}"/>
              </a:ext>
            </a:extLst>
          </p:cNvPr>
          <p:cNvGrpSpPr/>
          <p:nvPr/>
        </p:nvGrpSpPr>
        <p:grpSpPr>
          <a:xfrm>
            <a:off x="6112903" y="1572823"/>
            <a:ext cx="1032802" cy="839800"/>
            <a:chOff x="6694584" y="1749092"/>
            <a:chExt cx="881094" cy="716442"/>
          </a:xfrm>
        </p:grpSpPr>
        <p:pic>
          <p:nvPicPr>
            <p:cNvPr id="25" name="Graphic 24" descr="Flag with solid fill">
              <a:extLst>
                <a:ext uri="{FF2B5EF4-FFF2-40B4-BE49-F238E27FC236}">
                  <a16:creationId xmlns:a16="http://schemas.microsoft.com/office/drawing/2014/main" id="{0F0DBDFD-16AA-DAEF-8CFE-672091DF7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83934" y="1751006"/>
              <a:ext cx="339181" cy="339181"/>
            </a:xfrm>
            <a:prstGeom prst="rect">
              <a:avLst/>
            </a:prstGeom>
          </p:spPr>
        </p:pic>
        <p:pic>
          <p:nvPicPr>
            <p:cNvPr id="31" name="Graphic 30" descr="Flag with solid fill">
              <a:extLst>
                <a:ext uri="{FF2B5EF4-FFF2-40B4-BE49-F238E27FC236}">
                  <a16:creationId xmlns:a16="http://schemas.microsoft.com/office/drawing/2014/main" id="{F577061B-A9D8-EB11-2A28-AFF6720C6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36497" y="1751006"/>
              <a:ext cx="339181" cy="339181"/>
            </a:xfrm>
            <a:prstGeom prst="rect">
              <a:avLst/>
            </a:prstGeom>
          </p:spPr>
        </p:pic>
        <p:pic>
          <p:nvPicPr>
            <p:cNvPr id="32" name="Graphic 31" descr="Flag with solid fill">
              <a:extLst>
                <a:ext uri="{FF2B5EF4-FFF2-40B4-BE49-F238E27FC236}">
                  <a16:creationId xmlns:a16="http://schemas.microsoft.com/office/drawing/2014/main" id="{5693A947-3208-8F02-4250-42B3DE79A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729816" y="1749092"/>
              <a:ext cx="339181" cy="339181"/>
            </a:xfrm>
            <a:prstGeom prst="rect">
              <a:avLst/>
            </a:prstGeom>
          </p:spPr>
        </p:pic>
        <p:pic>
          <p:nvPicPr>
            <p:cNvPr id="34" name="Graphic 33" descr="Court with solid fill">
              <a:extLst>
                <a:ext uri="{FF2B5EF4-FFF2-40B4-BE49-F238E27FC236}">
                  <a16:creationId xmlns:a16="http://schemas.microsoft.com/office/drawing/2014/main" id="{6C0C5DE9-037B-D9E0-E939-CAE4A02B1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694584" y="2008334"/>
              <a:ext cx="457200" cy="457200"/>
            </a:xfrm>
            <a:prstGeom prst="rect">
              <a:avLst/>
            </a:prstGeom>
          </p:spPr>
        </p:pic>
        <p:pic>
          <p:nvPicPr>
            <p:cNvPr id="35" name="Graphic 34" descr="Court with solid fill">
              <a:extLst>
                <a:ext uri="{FF2B5EF4-FFF2-40B4-BE49-F238E27FC236}">
                  <a16:creationId xmlns:a16="http://schemas.microsoft.com/office/drawing/2014/main" id="{936B5341-8A2D-E27D-952E-523104043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078652" y="2008334"/>
              <a:ext cx="457200" cy="457200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90CBFCB5-3F95-5A2F-5862-AEA56D6AB797}"/>
              </a:ext>
            </a:extLst>
          </p:cNvPr>
          <p:cNvSpPr txBox="1"/>
          <p:nvPr/>
        </p:nvSpPr>
        <p:spPr>
          <a:xfrm>
            <a:off x="6296948" y="1229000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Gov’t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F4640D-3ACD-CE02-6B1E-CDBA6753B063}"/>
              </a:ext>
            </a:extLst>
          </p:cNvPr>
          <p:cNvSpPr txBox="1"/>
          <p:nvPr/>
        </p:nvSpPr>
        <p:spPr>
          <a:xfrm>
            <a:off x="7037396" y="2909542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Industry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C74DBD-1CA2-C8C5-F0E4-43E2C9F01C34}"/>
              </a:ext>
            </a:extLst>
          </p:cNvPr>
          <p:cNvSpPr txBox="1"/>
          <p:nvPr/>
        </p:nvSpPr>
        <p:spPr>
          <a:xfrm>
            <a:off x="3759501" y="3817432"/>
            <a:ext cx="1946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Optimizes authorization</a:t>
            </a:r>
          </a:p>
          <a:p>
            <a:pPr algn="ctr"/>
            <a:r>
              <a:rPr lang="en-US" sz="1600" b="1">
                <a:solidFill>
                  <a:srgbClr val="0097A7"/>
                </a:solidFill>
                <a:latin typeface="Trade Gothic Next Cond" panose="020B0506040303020004" pitchFamily="34" charset="0"/>
              </a:rPr>
              <a:t>times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AC6FFE-17DB-2E82-88E1-A9959274B9D0}"/>
              </a:ext>
            </a:extLst>
          </p:cNvPr>
          <p:cNvSpPr txBox="1"/>
          <p:nvPr/>
        </p:nvSpPr>
        <p:spPr>
          <a:xfrm>
            <a:off x="1965287" y="3109597"/>
            <a:ext cx="1412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Early/ongoing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communications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C4BC620-5683-3F87-754D-C5290C9271EF}"/>
              </a:ext>
            </a:extLst>
          </p:cNvPr>
          <p:cNvSpPr txBox="1"/>
          <p:nvPr/>
        </p:nvSpPr>
        <p:spPr>
          <a:xfrm>
            <a:off x="751955" y="1045705"/>
            <a:ext cx="1947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Insight into expected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market developments &amp;</a:t>
            </a:r>
          </a:p>
          <a:p>
            <a:pPr algn="ctr"/>
            <a:r>
              <a:rPr lang="en-US" sz="1600" b="1">
                <a:latin typeface="Trade Gothic Next Cond" panose="020B0506040303020004" pitchFamily="34" charset="0"/>
              </a:rPr>
              <a:t>horizon scanning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A6369-55D1-6DC6-29BB-ABA04676E4F6}"/>
              </a:ext>
            </a:extLst>
          </p:cNvPr>
          <p:cNvSpPr txBox="1"/>
          <p:nvPr/>
        </p:nvSpPr>
        <p:spPr>
          <a:xfrm>
            <a:off x="3550931" y="916382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Fewer regulatory</a:t>
            </a:r>
          </a:p>
          <a:p>
            <a:pPr algn="ctr"/>
            <a:r>
              <a:rPr lang="en-US" sz="1600" b="1">
                <a:solidFill>
                  <a:schemeClr val="tx1"/>
                </a:solidFill>
                <a:latin typeface="Trade Gothic Next Cond" panose="020B0506040303020004" pitchFamily="34" charset="0"/>
              </a:rPr>
              <a:t>submissions</a:t>
            </a:r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03A93FD6-B909-FBA6-98C1-6F23C053DA66}"/>
              </a:ext>
            </a:extLst>
          </p:cNvPr>
          <p:cNvCxnSpPr/>
          <p:nvPr/>
        </p:nvCxnSpPr>
        <p:spPr>
          <a:xfrm rot="10800000">
            <a:off x="4184836" y="1554526"/>
            <a:ext cx="1484911" cy="844500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0C545FCF-3BA5-A2F3-4260-EC19D39EDA35}"/>
              </a:ext>
            </a:extLst>
          </p:cNvPr>
          <p:cNvCxnSpPr>
            <a:cxnSpLocks/>
          </p:cNvCxnSpPr>
          <p:nvPr/>
        </p:nvCxnSpPr>
        <p:spPr>
          <a:xfrm rot="10800000">
            <a:off x="1725940" y="1876702"/>
            <a:ext cx="3943806" cy="52232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E8426EAD-2163-80CD-891B-BF5747129E6C}"/>
              </a:ext>
            </a:extLst>
          </p:cNvPr>
          <p:cNvCxnSpPr/>
          <p:nvPr/>
        </p:nvCxnSpPr>
        <p:spPr>
          <a:xfrm rot="10800000" flipV="1">
            <a:off x="2671570" y="2399025"/>
            <a:ext cx="2998176" cy="710571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B6D7E6-3BA2-DA1D-720F-09E6287E5720}"/>
              </a:ext>
            </a:extLst>
          </p:cNvPr>
          <p:cNvSpPr/>
          <p:nvPr/>
        </p:nvSpPr>
        <p:spPr>
          <a:xfrm>
            <a:off x="3759500" y="3817431"/>
            <a:ext cx="1910245" cy="584776"/>
          </a:xfrm>
          <a:prstGeom prst="roundRect">
            <a:avLst/>
          </a:prstGeom>
          <a:noFill/>
          <a:ln w="57150">
            <a:solidFill>
              <a:srgbClr val="F6B3C5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16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0FE55FA-3D76-2058-C347-0DBD74BD93D2}"/>
              </a:ext>
            </a:extLst>
          </p:cNvPr>
          <p:cNvSpPr/>
          <p:nvPr/>
        </p:nvSpPr>
        <p:spPr>
          <a:xfrm rot="8120295">
            <a:off x="-598358" y="-975478"/>
            <a:ext cx="2858549" cy="35985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0B8532B-D159-364F-EF0D-1398AB799C22}"/>
              </a:ext>
            </a:extLst>
          </p:cNvPr>
          <p:cNvSpPr/>
          <p:nvPr/>
        </p:nvSpPr>
        <p:spPr>
          <a:xfrm>
            <a:off x="703291" y="70098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9856D6-A523-1AF9-D31D-14A0F78CE0EA}"/>
              </a:ext>
            </a:extLst>
          </p:cNvPr>
          <p:cNvSpPr/>
          <p:nvPr/>
        </p:nvSpPr>
        <p:spPr>
          <a:xfrm>
            <a:off x="830917" y="823807"/>
            <a:ext cx="2612898" cy="2612898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Puzzle with solid fill">
            <a:extLst>
              <a:ext uri="{FF2B5EF4-FFF2-40B4-BE49-F238E27FC236}">
                <a16:creationId xmlns:a16="http://schemas.microsoft.com/office/drawing/2014/main" id="{593A23D2-73FE-C889-A2BE-016FAA6B8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006" y="1459696"/>
            <a:ext cx="1341120" cy="13411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A606010-D611-AF33-F4E3-8CC37E915081}"/>
              </a:ext>
            </a:extLst>
          </p:cNvPr>
          <p:cNvSpPr txBox="1"/>
          <p:nvPr/>
        </p:nvSpPr>
        <p:spPr>
          <a:xfrm>
            <a:off x="1417465" y="2708138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Challenges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39EBCE-2229-DAA0-6989-BD777D370CAA}"/>
              </a:ext>
            </a:extLst>
          </p:cNvPr>
          <p:cNvSpPr txBox="1"/>
          <p:nvPr/>
        </p:nvSpPr>
        <p:spPr>
          <a:xfrm>
            <a:off x="1700395" y="1133812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2A8A582-3563-52B2-D103-E7A62F173FD0}"/>
              </a:ext>
            </a:extLst>
          </p:cNvPr>
          <p:cNvGrpSpPr/>
          <p:nvPr/>
        </p:nvGrpSpPr>
        <p:grpSpPr>
          <a:xfrm>
            <a:off x="3800231" y="50865"/>
            <a:ext cx="1810091" cy="1810091"/>
            <a:chOff x="4431318" y="628876"/>
            <a:chExt cx="1810091" cy="181009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1040D07-038D-5BAE-5CA5-51FE6201058A}"/>
                </a:ext>
              </a:extLst>
            </p:cNvPr>
            <p:cNvSpPr/>
            <p:nvPr/>
          </p:nvSpPr>
          <p:spPr>
            <a:xfrm>
              <a:off x="4431318" y="628876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4FFEDFC-12C2-CAD3-35AC-EDC8E890D05A}"/>
                </a:ext>
              </a:extLst>
            </p:cNvPr>
            <p:cNvSpPr/>
            <p:nvPr/>
          </p:nvSpPr>
          <p:spPr>
            <a:xfrm>
              <a:off x="4572000" y="765066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953F714-567D-2931-8EC6-2EEC67D52F89}"/>
                </a:ext>
              </a:extLst>
            </p:cNvPr>
            <p:cNvSpPr txBox="1"/>
            <p:nvPr/>
          </p:nvSpPr>
          <p:spPr>
            <a:xfrm>
              <a:off x="4598821" y="1459696"/>
              <a:ext cx="14750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COMPLEXITIES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C9EA8E8-80EF-4539-649B-1DBD5B922724}"/>
                </a:ext>
              </a:extLst>
            </p:cNvPr>
            <p:cNvSpPr txBox="1"/>
            <p:nvPr/>
          </p:nvSpPr>
          <p:spPr>
            <a:xfrm>
              <a:off x="5017205" y="1697524"/>
              <a:ext cx="638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Reviews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4F598DB-1926-ACCD-6B84-2E504F6F75A6}"/>
                </a:ext>
              </a:extLst>
            </p:cNvPr>
            <p:cNvSpPr txBox="1"/>
            <p:nvPr/>
          </p:nvSpPr>
          <p:spPr>
            <a:xfrm>
              <a:off x="4894575" y="1878508"/>
              <a:ext cx="8835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Submissions</a:t>
              </a:r>
            </a:p>
          </p:txBody>
        </p:sp>
        <p:pic>
          <p:nvPicPr>
            <p:cNvPr id="35" name="Graphic 34" descr="Newspaper with solid fill">
              <a:extLst>
                <a:ext uri="{FF2B5EF4-FFF2-40B4-BE49-F238E27FC236}">
                  <a16:creationId xmlns:a16="http://schemas.microsoft.com/office/drawing/2014/main" id="{7C998BB7-4CDD-1509-81D2-26ADE56A2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08930" y="877792"/>
              <a:ext cx="654866" cy="654866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5CAB7D1-177B-1DD4-951E-329773D7086E}"/>
              </a:ext>
            </a:extLst>
          </p:cNvPr>
          <p:cNvGrpSpPr/>
          <p:nvPr/>
        </p:nvGrpSpPr>
        <p:grpSpPr>
          <a:xfrm>
            <a:off x="5469637" y="1333867"/>
            <a:ext cx="1810091" cy="1810091"/>
            <a:chOff x="5457439" y="1666704"/>
            <a:chExt cx="1810091" cy="1810091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562EE14-2294-B6F9-BA1E-8E1C03B15EFD}"/>
                </a:ext>
              </a:extLst>
            </p:cNvPr>
            <p:cNvSpPr/>
            <p:nvPr/>
          </p:nvSpPr>
          <p:spPr>
            <a:xfrm>
              <a:off x="5457439" y="1666704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3E1E497-FDB3-7DAA-59C3-D17284BBE595}"/>
                </a:ext>
              </a:extLst>
            </p:cNvPr>
            <p:cNvSpPr/>
            <p:nvPr/>
          </p:nvSpPr>
          <p:spPr>
            <a:xfrm>
              <a:off x="5598121" y="1802894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0577F38-A90E-5F66-96F3-F5D201076CBC}"/>
                </a:ext>
              </a:extLst>
            </p:cNvPr>
            <p:cNvSpPr txBox="1"/>
            <p:nvPr/>
          </p:nvSpPr>
          <p:spPr>
            <a:xfrm>
              <a:off x="5598121" y="2130255"/>
              <a:ext cx="1545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TRACEABILITY &amp;</a:t>
              </a:r>
            </a:p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IMPLEMENTATION</a:t>
              </a:r>
            </a:p>
          </p:txBody>
        </p:sp>
        <p:pic>
          <p:nvPicPr>
            <p:cNvPr id="52" name="Graphic 51" descr="Calligraphy Pen with solid fill">
              <a:extLst>
                <a:ext uri="{FF2B5EF4-FFF2-40B4-BE49-F238E27FC236}">
                  <a16:creationId xmlns:a16="http://schemas.microsoft.com/office/drawing/2014/main" id="{E3D534F6-3A55-43D1-534F-D5C119E8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86722" y="2571751"/>
              <a:ext cx="588670" cy="58867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A9B93B2-4E80-4889-1846-0F4C6F9CF0BD}"/>
              </a:ext>
            </a:extLst>
          </p:cNvPr>
          <p:cNvGrpSpPr/>
          <p:nvPr/>
        </p:nvGrpSpPr>
        <p:grpSpPr>
          <a:xfrm>
            <a:off x="3800229" y="2616869"/>
            <a:ext cx="1810091" cy="1810091"/>
            <a:chOff x="3571441" y="2652869"/>
            <a:chExt cx="1810091" cy="181009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2DFE6F5-15AE-17E8-6A12-DE5394229801}"/>
                </a:ext>
              </a:extLst>
            </p:cNvPr>
            <p:cNvGrpSpPr/>
            <p:nvPr/>
          </p:nvGrpSpPr>
          <p:grpSpPr>
            <a:xfrm>
              <a:off x="3571441" y="2652869"/>
              <a:ext cx="1810091" cy="1810091"/>
              <a:chOff x="4431318" y="628876"/>
              <a:chExt cx="1810091" cy="181009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A5064E0-3E67-AB30-266F-8691405E1B3E}"/>
                  </a:ext>
                </a:extLst>
              </p:cNvPr>
              <p:cNvSpPr/>
              <p:nvPr/>
            </p:nvSpPr>
            <p:spPr>
              <a:xfrm>
                <a:off x="4431318" y="628876"/>
                <a:ext cx="1810091" cy="1810091"/>
              </a:xfrm>
              <a:prstGeom prst="ellipse">
                <a:avLst/>
              </a:prstGeom>
              <a:solidFill>
                <a:srgbClr val="0F4E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6AA06D99-2D11-F00E-BDF2-B6340859ECAF}"/>
                  </a:ext>
                </a:extLst>
              </p:cNvPr>
              <p:cNvSpPr/>
              <p:nvPr/>
            </p:nvSpPr>
            <p:spPr>
              <a:xfrm>
                <a:off x="4572000" y="765066"/>
                <a:ext cx="1535185" cy="1535185"/>
              </a:xfrm>
              <a:prstGeom prst="ellipse">
                <a:avLst/>
              </a:prstGeom>
              <a:ln w="7620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575D478-B242-C64A-5E42-79B3E021EB3B}"/>
                  </a:ext>
                </a:extLst>
              </p:cNvPr>
              <p:cNvSpPr txBox="1"/>
              <p:nvPr/>
            </p:nvSpPr>
            <p:spPr>
              <a:xfrm>
                <a:off x="4634889" y="1560800"/>
                <a:ext cx="1402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INTERNATIONAL</a:t>
                </a:r>
              </a:p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VARIATION</a:t>
                </a:r>
              </a:p>
            </p:txBody>
          </p:sp>
        </p:grpSp>
        <p:pic>
          <p:nvPicPr>
            <p:cNvPr id="54" name="Graphic 53" descr="Earth globe: Asia and Australia with solid fill">
              <a:extLst>
                <a:ext uri="{FF2B5EF4-FFF2-40B4-BE49-F238E27FC236}">
                  <a16:creationId xmlns:a16="http://schemas.microsoft.com/office/drawing/2014/main" id="{FCE86993-6B31-3BDA-FEC1-C4CA1F273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08190" y="2888304"/>
              <a:ext cx="736592" cy="736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85837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B6B64-C6F7-16E8-C96C-57ECBA42C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F44D350-9014-D896-E1D9-765F66209885}"/>
              </a:ext>
            </a:extLst>
          </p:cNvPr>
          <p:cNvSpPr/>
          <p:nvPr/>
        </p:nvSpPr>
        <p:spPr>
          <a:xfrm>
            <a:off x="3702537" y="-57377"/>
            <a:ext cx="2024047" cy="2024047"/>
          </a:xfrm>
          <a:prstGeom prst="ellipse">
            <a:avLst/>
          </a:prstGeom>
          <a:solidFill>
            <a:srgbClr val="F6B3C5"/>
          </a:solidFill>
          <a:ln w="92075" cmpd="thinThick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8ACAA1-A08B-A546-A450-38C4D3E00F40}"/>
              </a:ext>
            </a:extLst>
          </p:cNvPr>
          <p:cNvSpPr/>
          <p:nvPr/>
        </p:nvSpPr>
        <p:spPr>
          <a:xfrm rot="8120295">
            <a:off x="-598358" y="-975478"/>
            <a:ext cx="2858549" cy="35985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8B21A22-0D70-03D3-E345-63F2843C5D57}"/>
              </a:ext>
            </a:extLst>
          </p:cNvPr>
          <p:cNvSpPr/>
          <p:nvPr/>
        </p:nvSpPr>
        <p:spPr>
          <a:xfrm>
            <a:off x="703291" y="70098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2B0FE4F-118E-6909-7459-6ED9FDA350B8}"/>
              </a:ext>
            </a:extLst>
          </p:cNvPr>
          <p:cNvSpPr/>
          <p:nvPr/>
        </p:nvSpPr>
        <p:spPr>
          <a:xfrm>
            <a:off x="830917" y="823807"/>
            <a:ext cx="2612898" cy="2612898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Puzzle with solid fill">
            <a:extLst>
              <a:ext uri="{FF2B5EF4-FFF2-40B4-BE49-F238E27FC236}">
                <a16:creationId xmlns:a16="http://schemas.microsoft.com/office/drawing/2014/main" id="{418B969F-21F9-90A5-EAE8-B1BDBD511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006" y="1459696"/>
            <a:ext cx="1341120" cy="13411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32653CB-40C6-B970-98C4-1B83BC8F8A43}"/>
              </a:ext>
            </a:extLst>
          </p:cNvPr>
          <p:cNvSpPr txBox="1"/>
          <p:nvPr/>
        </p:nvSpPr>
        <p:spPr>
          <a:xfrm>
            <a:off x="1417465" y="2708138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Challenges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0593CB-F198-FB3D-FC4D-9EDAF9760272}"/>
              </a:ext>
            </a:extLst>
          </p:cNvPr>
          <p:cNvSpPr txBox="1"/>
          <p:nvPr/>
        </p:nvSpPr>
        <p:spPr>
          <a:xfrm>
            <a:off x="1700395" y="1133812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3522D0F-4BDF-1209-B4E1-91282F03B470}"/>
              </a:ext>
            </a:extLst>
          </p:cNvPr>
          <p:cNvGrpSpPr/>
          <p:nvPr/>
        </p:nvGrpSpPr>
        <p:grpSpPr>
          <a:xfrm>
            <a:off x="3800231" y="50865"/>
            <a:ext cx="1810091" cy="1810091"/>
            <a:chOff x="4431318" y="628876"/>
            <a:chExt cx="1810091" cy="181009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02A036E-FFA1-CFB1-5738-CCAD45696789}"/>
                </a:ext>
              </a:extLst>
            </p:cNvPr>
            <p:cNvSpPr/>
            <p:nvPr/>
          </p:nvSpPr>
          <p:spPr>
            <a:xfrm>
              <a:off x="4431318" y="628876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BDE274E-5C59-480F-A3D4-8517CE5BD73B}"/>
                </a:ext>
              </a:extLst>
            </p:cNvPr>
            <p:cNvSpPr/>
            <p:nvPr/>
          </p:nvSpPr>
          <p:spPr>
            <a:xfrm>
              <a:off x="4572000" y="765066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F1118A-9636-EC76-8977-D04014AA1293}"/>
                </a:ext>
              </a:extLst>
            </p:cNvPr>
            <p:cNvSpPr txBox="1"/>
            <p:nvPr/>
          </p:nvSpPr>
          <p:spPr>
            <a:xfrm>
              <a:off x="4598821" y="1459696"/>
              <a:ext cx="14750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COMPLEXITIES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98D745-AA29-79B3-3137-5E5F738C1AE3}"/>
                </a:ext>
              </a:extLst>
            </p:cNvPr>
            <p:cNvSpPr txBox="1"/>
            <p:nvPr/>
          </p:nvSpPr>
          <p:spPr>
            <a:xfrm>
              <a:off x="5017205" y="1697524"/>
              <a:ext cx="638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Reviews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2715259-827A-0349-768A-429CAAE5598F}"/>
                </a:ext>
              </a:extLst>
            </p:cNvPr>
            <p:cNvSpPr txBox="1"/>
            <p:nvPr/>
          </p:nvSpPr>
          <p:spPr>
            <a:xfrm>
              <a:off x="4894575" y="1878508"/>
              <a:ext cx="8835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Submissions</a:t>
              </a:r>
            </a:p>
          </p:txBody>
        </p:sp>
        <p:pic>
          <p:nvPicPr>
            <p:cNvPr id="35" name="Graphic 34" descr="Newspaper with solid fill">
              <a:extLst>
                <a:ext uri="{FF2B5EF4-FFF2-40B4-BE49-F238E27FC236}">
                  <a16:creationId xmlns:a16="http://schemas.microsoft.com/office/drawing/2014/main" id="{4CE52417-D7FA-EC65-B653-EEDF777F8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08930" y="877792"/>
              <a:ext cx="654866" cy="654866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64DE762-6A5E-7284-B98E-6D10075E11D0}"/>
              </a:ext>
            </a:extLst>
          </p:cNvPr>
          <p:cNvGrpSpPr/>
          <p:nvPr/>
        </p:nvGrpSpPr>
        <p:grpSpPr>
          <a:xfrm>
            <a:off x="5469637" y="1333867"/>
            <a:ext cx="1810091" cy="1810091"/>
            <a:chOff x="5457439" y="1666704"/>
            <a:chExt cx="1810091" cy="1810091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E740549-E391-911F-3DF1-20485E64C799}"/>
                </a:ext>
              </a:extLst>
            </p:cNvPr>
            <p:cNvSpPr/>
            <p:nvPr/>
          </p:nvSpPr>
          <p:spPr>
            <a:xfrm>
              <a:off x="5457439" y="1666704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30EE468-A4BA-058D-D7EE-0E3C8FEDBE15}"/>
                </a:ext>
              </a:extLst>
            </p:cNvPr>
            <p:cNvSpPr/>
            <p:nvPr/>
          </p:nvSpPr>
          <p:spPr>
            <a:xfrm>
              <a:off x="5598121" y="1802894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1F759B-C8FF-2825-CEE9-564D498B9099}"/>
                </a:ext>
              </a:extLst>
            </p:cNvPr>
            <p:cNvSpPr txBox="1"/>
            <p:nvPr/>
          </p:nvSpPr>
          <p:spPr>
            <a:xfrm>
              <a:off x="5598121" y="2130255"/>
              <a:ext cx="1545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TRACEABILITY &amp;</a:t>
              </a:r>
            </a:p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IMPLEMENTATION</a:t>
              </a:r>
            </a:p>
          </p:txBody>
        </p:sp>
        <p:pic>
          <p:nvPicPr>
            <p:cNvPr id="52" name="Graphic 51" descr="Calligraphy Pen with solid fill">
              <a:extLst>
                <a:ext uri="{FF2B5EF4-FFF2-40B4-BE49-F238E27FC236}">
                  <a16:creationId xmlns:a16="http://schemas.microsoft.com/office/drawing/2014/main" id="{3659632B-3972-D01C-E810-4581C6A17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86722" y="2571751"/>
              <a:ext cx="588670" cy="58867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5A64342-EE66-0877-9991-B8FA629989DF}"/>
              </a:ext>
            </a:extLst>
          </p:cNvPr>
          <p:cNvGrpSpPr/>
          <p:nvPr/>
        </p:nvGrpSpPr>
        <p:grpSpPr>
          <a:xfrm>
            <a:off x="3800229" y="2616869"/>
            <a:ext cx="1810091" cy="1810091"/>
            <a:chOff x="3571441" y="2652869"/>
            <a:chExt cx="1810091" cy="181009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2A003FA-129C-2D7A-4A59-615528482993}"/>
                </a:ext>
              </a:extLst>
            </p:cNvPr>
            <p:cNvGrpSpPr/>
            <p:nvPr/>
          </p:nvGrpSpPr>
          <p:grpSpPr>
            <a:xfrm>
              <a:off x="3571441" y="2652869"/>
              <a:ext cx="1810091" cy="1810091"/>
              <a:chOff x="4431318" y="628876"/>
              <a:chExt cx="1810091" cy="181009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E7D9E80-3388-4310-FED8-255DA48B6928}"/>
                  </a:ext>
                </a:extLst>
              </p:cNvPr>
              <p:cNvSpPr/>
              <p:nvPr/>
            </p:nvSpPr>
            <p:spPr>
              <a:xfrm>
                <a:off x="4431318" y="628876"/>
                <a:ext cx="1810091" cy="1810091"/>
              </a:xfrm>
              <a:prstGeom prst="ellipse">
                <a:avLst/>
              </a:prstGeom>
              <a:solidFill>
                <a:srgbClr val="0F4E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F40B902-C7A1-7A46-4CD1-6EADF9B41C42}"/>
                  </a:ext>
                </a:extLst>
              </p:cNvPr>
              <p:cNvSpPr/>
              <p:nvPr/>
            </p:nvSpPr>
            <p:spPr>
              <a:xfrm>
                <a:off x="4572000" y="765066"/>
                <a:ext cx="1535185" cy="1535185"/>
              </a:xfrm>
              <a:prstGeom prst="ellipse">
                <a:avLst/>
              </a:prstGeom>
              <a:ln w="7620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3A367CF-C67B-AD2A-FCC9-BEC418513B8D}"/>
                  </a:ext>
                </a:extLst>
              </p:cNvPr>
              <p:cNvSpPr txBox="1"/>
              <p:nvPr/>
            </p:nvSpPr>
            <p:spPr>
              <a:xfrm>
                <a:off x="4634889" y="1560800"/>
                <a:ext cx="1402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INTERNATIONAL</a:t>
                </a:r>
              </a:p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VARIATION</a:t>
                </a:r>
              </a:p>
            </p:txBody>
          </p:sp>
        </p:grpSp>
        <p:pic>
          <p:nvPicPr>
            <p:cNvPr id="54" name="Graphic 53" descr="Earth globe: Asia and Australia with solid fill">
              <a:extLst>
                <a:ext uri="{FF2B5EF4-FFF2-40B4-BE49-F238E27FC236}">
                  <a16:creationId xmlns:a16="http://schemas.microsoft.com/office/drawing/2014/main" id="{48211E96-B464-29DF-1879-656FBBAED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08190" y="2888304"/>
              <a:ext cx="736592" cy="736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76215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20A7F-60B5-34F5-E228-DF1FEDAF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A9ED912-2512-7DCD-12B1-39A0D347D43A}"/>
              </a:ext>
            </a:extLst>
          </p:cNvPr>
          <p:cNvSpPr/>
          <p:nvPr/>
        </p:nvSpPr>
        <p:spPr>
          <a:xfrm>
            <a:off x="5362658" y="1225625"/>
            <a:ext cx="2024047" cy="2024047"/>
          </a:xfrm>
          <a:prstGeom prst="ellipse">
            <a:avLst/>
          </a:prstGeom>
          <a:solidFill>
            <a:srgbClr val="F6B3C5"/>
          </a:solidFill>
          <a:ln w="92075" cmpd="thinThick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C697F0-2DC1-5BA7-B0CA-8C486B3E70D8}"/>
              </a:ext>
            </a:extLst>
          </p:cNvPr>
          <p:cNvSpPr/>
          <p:nvPr/>
        </p:nvSpPr>
        <p:spPr>
          <a:xfrm rot="8120295">
            <a:off x="-598358" y="-975478"/>
            <a:ext cx="2858549" cy="35985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8E5E225-CAAD-B9CE-DF51-04B828C17B9C}"/>
              </a:ext>
            </a:extLst>
          </p:cNvPr>
          <p:cNvSpPr/>
          <p:nvPr/>
        </p:nvSpPr>
        <p:spPr>
          <a:xfrm>
            <a:off x="703291" y="70098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915307-F9C1-6CE0-EE14-55F69D50F23F}"/>
              </a:ext>
            </a:extLst>
          </p:cNvPr>
          <p:cNvSpPr/>
          <p:nvPr/>
        </p:nvSpPr>
        <p:spPr>
          <a:xfrm>
            <a:off x="830917" y="823807"/>
            <a:ext cx="2612898" cy="2612898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Puzzle with solid fill">
            <a:extLst>
              <a:ext uri="{FF2B5EF4-FFF2-40B4-BE49-F238E27FC236}">
                <a16:creationId xmlns:a16="http://schemas.microsoft.com/office/drawing/2014/main" id="{275A0F99-00B4-77B0-06C3-ACEC9F12C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006" y="1459696"/>
            <a:ext cx="1341120" cy="13411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616A67A-90D9-4A9D-EC5B-CA6DA45AE294}"/>
              </a:ext>
            </a:extLst>
          </p:cNvPr>
          <p:cNvSpPr txBox="1"/>
          <p:nvPr/>
        </p:nvSpPr>
        <p:spPr>
          <a:xfrm>
            <a:off x="1417465" y="2708138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Challenges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998040-1F35-DC68-5A64-F126CE6F799B}"/>
              </a:ext>
            </a:extLst>
          </p:cNvPr>
          <p:cNvSpPr txBox="1"/>
          <p:nvPr/>
        </p:nvSpPr>
        <p:spPr>
          <a:xfrm>
            <a:off x="1700395" y="1133812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EC3B99-B97E-16AE-3296-482BA504F371}"/>
              </a:ext>
            </a:extLst>
          </p:cNvPr>
          <p:cNvGrpSpPr/>
          <p:nvPr/>
        </p:nvGrpSpPr>
        <p:grpSpPr>
          <a:xfrm>
            <a:off x="3800231" y="50865"/>
            <a:ext cx="1810091" cy="1810091"/>
            <a:chOff x="4431318" y="628876"/>
            <a:chExt cx="1810091" cy="181009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C5D21ED-B1F2-110D-59DD-792A5C471543}"/>
                </a:ext>
              </a:extLst>
            </p:cNvPr>
            <p:cNvSpPr/>
            <p:nvPr/>
          </p:nvSpPr>
          <p:spPr>
            <a:xfrm>
              <a:off x="4431318" y="628876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764E448-7EEA-FC0A-EFE3-428199A8E113}"/>
                </a:ext>
              </a:extLst>
            </p:cNvPr>
            <p:cNvSpPr/>
            <p:nvPr/>
          </p:nvSpPr>
          <p:spPr>
            <a:xfrm>
              <a:off x="4572000" y="765066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5EFBF2-0148-3B4B-CED3-EEEAA9BF99FF}"/>
                </a:ext>
              </a:extLst>
            </p:cNvPr>
            <p:cNvSpPr txBox="1"/>
            <p:nvPr/>
          </p:nvSpPr>
          <p:spPr>
            <a:xfrm>
              <a:off x="4598821" y="1459696"/>
              <a:ext cx="14750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COMPLEXITIES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61D8C60-E822-D7F7-370D-DB6180802AD8}"/>
                </a:ext>
              </a:extLst>
            </p:cNvPr>
            <p:cNvSpPr txBox="1"/>
            <p:nvPr/>
          </p:nvSpPr>
          <p:spPr>
            <a:xfrm>
              <a:off x="5017205" y="1697524"/>
              <a:ext cx="638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Reviews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BA2A2B-AAE6-CD06-008A-F0207FDFB122}"/>
                </a:ext>
              </a:extLst>
            </p:cNvPr>
            <p:cNvSpPr txBox="1"/>
            <p:nvPr/>
          </p:nvSpPr>
          <p:spPr>
            <a:xfrm>
              <a:off x="4894575" y="1878508"/>
              <a:ext cx="8835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Submissions</a:t>
              </a:r>
            </a:p>
          </p:txBody>
        </p:sp>
        <p:pic>
          <p:nvPicPr>
            <p:cNvPr id="35" name="Graphic 34" descr="Newspaper with solid fill">
              <a:extLst>
                <a:ext uri="{FF2B5EF4-FFF2-40B4-BE49-F238E27FC236}">
                  <a16:creationId xmlns:a16="http://schemas.microsoft.com/office/drawing/2014/main" id="{F3801954-8137-ACD7-922E-D1A080E3D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08930" y="877792"/>
              <a:ext cx="654866" cy="654866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8564849-CF29-04BD-9AA3-C15B436F39E7}"/>
              </a:ext>
            </a:extLst>
          </p:cNvPr>
          <p:cNvGrpSpPr/>
          <p:nvPr/>
        </p:nvGrpSpPr>
        <p:grpSpPr>
          <a:xfrm>
            <a:off x="5469637" y="1333867"/>
            <a:ext cx="1810091" cy="1810091"/>
            <a:chOff x="5457439" y="1666704"/>
            <a:chExt cx="1810091" cy="1810091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FD9E901-3886-6C8E-FA81-C643CAA7CF6B}"/>
                </a:ext>
              </a:extLst>
            </p:cNvPr>
            <p:cNvSpPr/>
            <p:nvPr/>
          </p:nvSpPr>
          <p:spPr>
            <a:xfrm>
              <a:off x="5457439" y="1666704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E1BF9E0-579D-4E1E-906D-2E66B146D629}"/>
                </a:ext>
              </a:extLst>
            </p:cNvPr>
            <p:cNvSpPr/>
            <p:nvPr/>
          </p:nvSpPr>
          <p:spPr>
            <a:xfrm>
              <a:off x="5598121" y="1802894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C6EEC2B-1DD1-B726-1B5C-D0FDB0C4516C}"/>
                </a:ext>
              </a:extLst>
            </p:cNvPr>
            <p:cNvSpPr txBox="1"/>
            <p:nvPr/>
          </p:nvSpPr>
          <p:spPr>
            <a:xfrm>
              <a:off x="5598121" y="2130255"/>
              <a:ext cx="1545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TRACEABILITY &amp;</a:t>
              </a:r>
            </a:p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IMPLEMENTATION</a:t>
              </a:r>
            </a:p>
          </p:txBody>
        </p:sp>
        <p:pic>
          <p:nvPicPr>
            <p:cNvPr id="52" name="Graphic 51" descr="Calligraphy Pen with solid fill">
              <a:extLst>
                <a:ext uri="{FF2B5EF4-FFF2-40B4-BE49-F238E27FC236}">
                  <a16:creationId xmlns:a16="http://schemas.microsoft.com/office/drawing/2014/main" id="{8E17653D-13F2-10A0-02BD-A767088DC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86722" y="2571751"/>
              <a:ext cx="588670" cy="58867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9ED0228-A211-E5D8-BB34-FCA8ACF31614}"/>
              </a:ext>
            </a:extLst>
          </p:cNvPr>
          <p:cNvGrpSpPr/>
          <p:nvPr/>
        </p:nvGrpSpPr>
        <p:grpSpPr>
          <a:xfrm>
            <a:off x="3800229" y="2616869"/>
            <a:ext cx="1810091" cy="1810091"/>
            <a:chOff x="3571441" y="2652869"/>
            <a:chExt cx="1810091" cy="181009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DCA4139-DA54-DD7C-C13B-7212080EDC35}"/>
                </a:ext>
              </a:extLst>
            </p:cNvPr>
            <p:cNvGrpSpPr/>
            <p:nvPr/>
          </p:nvGrpSpPr>
          <p:grpSpPr>
            <a:xfrm>
              <a:off x="3571441" y="2652869"/>
              <a:ext cx="1810091" cy="1810091"/>
              <a:chOff x="4431318" y="628876"/>
              <a:chExt cx="1810091" cy="181009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AC1B3541-FE36-EDEF-79D3-2D8E51534A24}"/>
                  </a:ext>
                </a:extLst>
              </p:cNvPr>
              <p:cNvSpPr/>
              <p:nvPr/>
            </p:nvSpPr>
            <p:spPr>
              <a:xfrm>
                <a:off x="4431318" y="628876"/>
                <a:ext cx="1810091" cy="1810091"/>
              </a:xfrm>
              <a:prstGeom prst="ellipse">
                <a:avLst/>
              </a:prstGeom>
              <a:solidFill>
                <a:srgbClr val="0F4E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598DBA5-7E1A-9093-CC61-CAD690D67B7A}"/>
                  </a:ext>
                </a:extLst>
              </p:cNvPr>
              <p:cNvSpPr/>
              <p:nvPr/>
            </p:nvSpPr>
            <p:spPr>
              <a:xfrm>
                <a:off x="4572000" y="765066"/>
                <a:ext cx="1535185" cy="1535185"/>
              </a:xfrm>
              <a:prstGeom prst="ellipse">
                <a:avLst/>
              </a:prstGeom>
              <a:ln w="7620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4C47977-C546-E02A-F257-5CEF2BD1E4F8}"/>
                  </a:ext>
                </a:extLst>
              </p:cNvPr>
              <p:cNvSpPr txBox="1"/>
              <p:nvPr/>
            </p:nvSpPr>
            <p:spPr>
              <a:xfrm>
                <a:off x="4634889" y="1560800"/>
                <a:ext cx="1402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INTERNATIONAL</a:t>
                </a:r>
              </a:p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VARIATION</a:t>
                </a:r>
              </a:p>
            </p:txBody>
          </p:sp>
        </p:grpSp>
        <p:pic>
          <p:nvPicPr>
            <p:cNvPr id="54" name="Graphic 53" descr="Earth globe: Asia and Australia with solid fill">
              <a:extLst>
                <a:ext uri="{FF2B5EF4-FFF2-40B4-BE49-F238E27FC236}">
                  <a16:creationId xmlns:a16="http://schemas.microsoft.com/office/drawing/2014/main" id="{5AC622B4-6BE9-DDF0-77B3-E56299398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08190" y="2888304"/>
              <a:ext cx="736592" cy="736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3270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BEA01-4535-1582-161F-8433AEA0E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D9755F48-1CF5-C78A-03AA-723A5D281B5B}"/>
              </a:ext>
            </a:extLst>
          </p:cNvPr>
          <p:cNvSpPr/>
          <p:nvPr/>
        </p:nvSpPr>
        <p:spPr>
          <a:xfrm>
            <a:off x="3696061" y="2508627"/>
            <a:ext cx="2024047" cy="2024047"/>
          </a:xfrm>
          <a:prstGeom prst="ellipse">
            <a:avLst/>
          </a:prstGeom>
          <a:solidFill>
            <a:srgbClr val="F6B3C5"/>
          </a:solidFill>
          <a:ln w="92075" cmpd="thinThick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1195BE1-0CA3-7876-283A-C66EA9AE667D}"/>
              </a:ext>
            </a:extLst>
          </p:cNvPr>
          <p:cNvSpPr/>
          <p:nvPr/>
        </p:nvSpPr>
        <p:spPr>
          <a:xfrm rot="8120295">
            <a:off x="-598358" y="-975478"/>
            <a:ext cx="2858549" cy="35985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3D4BD98-9BBF-5F3A-DA19-D6B1FE099503}"/>
              </a:ext>
            </a:extLst>
          </p:cNvPr>
          <p:cNvSpPr/>
          <p:nvPr/>
        </p:nvSpPr>
        <p:spPr>
          <a:xfrm>
            <a:off x="703291" y="700981"/>
            <a:ext cx="2858549" cy="285854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229CC0A-FA79-1E94-43F4-CBFAB44F5589}"/>
              </a:ext>
            </a:extLst>
          </p:cNvPr>
          <p:cNvSpPr/>
          <p:nvPr/>
        </p:nvSpPr>
        <p:spPr>
          <a:xfrm>
            <a:off x="830917" y="823807"/>
            <a:ext cx="2612898" cy="2612898"/>
          </a:xfrm>
          <a:prstGeom prst="ellipse">
            <a:avLst/>
          </a:prstGeom>
          <a:solidFill>
            <a:srgbClr val="0097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Puzzle with solid fill">
            <a:extLst>
              <a:ext uri="{FF2B5EF4-FFF2-40B4-BE49-F238E27FC236}">
                <a16:creationId xmlns:a16="http://schemas.microsoft.com/office/drawing/2014/main" id="{5F1ACD1C-70B5-4F9D-413B-D3B0B4199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2006" y="1459696"/>
            <a:ext cx="1341120" cy="134112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4ABC4D-A670-C1AE-23BE-4FC0B3E30812}"/>
              </a:ext>
            </a:extLst>
          </p:cNvPr>
          <p:cNvSpPr txBox="1"/>
          <p:nvPr/>
        </p:nvSpPr>
        <p:spPr>
          <a:xfrm>
            <a:off x="1417465" y="2708138"/>
            <a:ext cx="1430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Challenges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BA2E33-71F0-A954-0FB2-5D730ECE3615}"/>
              </a:ext>
            </a:extLst>
          </p:cNvPr>
          <p:cNvSpPr txBox="1"/>
          <p:nvPr/>
        </p:nvSpPr>
        <p:spPr>
          <a:xfrm>
            <a:off x="1700395" y="1133812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Trade Gothic Next Heavy" panose="020B0903040303020004" pitchFamily="34" charset="0"/>
              </a:rPr>
              <a:t>PCCP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A21E9D0-6133-4F04-4094-E1EF643EB7BD}"/>
              </a:ext>
            </a:extLst>
          </p:cNvPr>
          <p:cNvGrpSpPr/>
          <p:nvPr/>
        </p:nvGrpSpPr>
        <p:grpSpPr>
          <a:xfrm>
            <a:off x="3800231" y="50865"/>
            <a:ext cx="1810091" cy="1810091"/>
            <a:chOff x="4431318" y="628876"/>
            <a:chExt cx="1810091" cy="1810091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98AED6C-3D19-74D5-AFB6-9E589B5CA050}"/>
                </a:ext>
              </a:extLst>
            </p:cNvPr>
            <p:cNvSpPr/>
            <p:nvPr/>
          </p:nvSpPr>
          <p:spPr>
            <a:xfrm>
              <a:off x="4431318" y="628876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5F623AC-AB70-CF8A-FCD0-64C33E22FFC3}"/>
                </a:ext>
              </a:extLst>
            </p:cNvPr>
            <p:cNvSpPr/>
            <p:nvPr/>
          </p:nvSpPr>
          <p:spPr>
            <a:xfrm>
              <a:off x="4572000" y="765066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7EA2C96-2D05-0C98-5C92-DF68DC8860F2}"/>
                </a:ext>
              </a:extLst>
            </p:cNvPr>
            <p:cNvSpPr txBox="1"/>
            <p:nvPr/>
          </p:nvSpPr>
          <p:spPr>
            <a:xfrm>
              <a:off x="4598821" y="1459696"/>
              <a:ext cx="14750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COMPLEXITIES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E95CFE2-4C41-82B8-C2C1-917043691C4C}"/>
                </a:ext>
              </a:extLst>
            </p:cNvPr>
            <p:cNvSpPr txBox="1"/>
            <p:nvPr/>
          </p:nvSpPr>
          <p:spPr>
            <a:xfrm>
              <a:off x="5017205" y="1697524"/>
              <a:ext cx="638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Reviews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61CC887-6648-F09E-6D75-146CDB46ABE6}"/>
                </a:ext>
              </a:extLst>
            </p:cNvPr>
            <p:cNvSpPr txBox="1"/>
            <p:nvPr/>
          </p:nvSpPr>
          <p:spPr>
            <a:xfrm>
              <a:off x="4894575" y="1878508"/>
              <a:ext cx="8835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>
                  <a:solidFill>
                    <a:srgbClr val="4285F4"/>
                  </a:solidFill>
                  <a:latin typeface="Trade Gothic Next Cond" panose="020B0506040303020004" pitchFamily="34" charset="0"/>
                </a:rPr>
                <a:t>Submissions</a:t>
              </a:r>
            </a:p>
          </p:txBody>
        </p:sp>
        <p:pic>
          <p:nvPicPr>
            <p:cNvPr id="35" name="Graphic 34" descr="Newspaper with solid fill">
              <a:extLst>
                <a:ext uri="{FF2B5EF4-FFF2-40B4-BE49-F238E27FC236}">
                  <a16:creationId xmlns:a16="http://schemas.microsoft.com/office/drawing/2014/main" id="{2CB411D0-350E-F9F5-8183-0451C1DD3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08930" y="877792"/>
              <a:ext cx="654866" cy="654866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A72EB3-41F0-AF05-5378-169F9375BA6A}"/>
              </a:ext>
            </a:extLst>
          </p:cNvPr>
          <p:cNvGrpSpPr/>
          <p:nvPr/>
        </p:nvGrpSpPr>
        <p:grpSpPr>
          <a:xfrm>
            <a:off x="5469637" y="1333867"/>
            <a:ext cx="1810091" cy="1810091"/>
            <a:chOff x="5457439" y="1666704"/>
            <a:chExt cx="1810091" cy="1810091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7E5C1A22-E154-91A7-266D-B20E23EC32FA}"/>
                </a:ext>
              </a:extLst>
            </p:cNvPr>
            <p:cNvSpPr/>
            <p:nvPr/>
          </p:nvSpPr>
          <p:spPr>
            <a:xfrm>
              <a:off x="5457439" y="1666704"/>
              <a:ext cx="1810091" cy="1810091"/>
            </a:xfrm>
            <a:prstGeom prst="ellipse">
              <a:avLst/>
            </a:prstGeom>
            <a:solidFill>
              <a:srgbClr val="0F4E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1B5EE39-15F3-10B9-4402-69A260AB8B67}"/>
                </a:ext>
              </a:extLst>
            </p:cNvPr>
            <p:cNvSpPr/>
            <p:nvPr/>
          </p:nvSpPr>
          <p:spPr>
            <a:xfrm>
              <a:off x="5598121" y="1802894"/>
              <a:ext cx="1535185" cy="1535185"/>
            </a:xfrm>
            <a:prstGeom prst="ellipse">
              <a:avLst/>
            </a:prstGeom>
            <a:ln w="762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D7F0D3F-B205-A472-0F04-330CC6E524BA}"/>
                </a:ext>
              </a:extLst>
            </p:cNvPr>
            <p:cNvSpPr txBox="1"/>
            <p:nvPr/>
          </p:nvSpPr>
          <p:spPr>
            <a:xfrm>
              <a:off x="5598121" y="2130255"/>
              <a:ext cx="15456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TRACEABILITY &amp;</a:t>
              </a:r>
            </a:p>
            <a:p>
              <a:pPr algn="ctr"/>
              <a:r>
                <a:rPr lang="en-US" sz="1200">
                  <a:ln>
                    <a:solidFill>
                      <a:srgbClr val="0097A7"/>
                    </a:solidFill>
                  </a:ln>
                  <a:latin typeface="Trade Gothic Next Heavy" panose="020B0903040303020004" pitchFamily="34" charset="0"/>
                </a:rPr>
                <a:t>IMPLEMENTATION</a:t>
              </a:r>
            </a:p>
          </p:txBody>
        </p:sp>
        <p:pic>
          <p:nvPicPr>
            <p:cNvPr id="52" name="Graphic 51" descr="Calligraphy Pen with solid fill">
              <a:extLst>
                <a:ext uri="{FF2B5EF4-FFF2-40B4-BE49-F238E27FC236}">
                  <a16:creationId xmlns:a16="http://schemas.microsoft.com/office/drawing/2014/main" id="{2CAC0D9C-FF23-DC55-F26A-8B8C5CB11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086722" y="2571751"/>
              <a:ext cx="588670" cy="588670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52CF0D-45E6-EB57-3415-05A5D276DE16}"/>
              </a:ext>
            </a:extLst>
          </p:cNvPr>
          <p:cNvGrpSpPr/>
          <p:nvPr/>
        </p:nvGrpSpPr>
        <p:grpSpPr>
          <a:xfrm>
            <a:off x="3800229" y="2616869"/>
            <a:ext cx="1810091" cy="1810091"/>
            <a:chOff x="3571441" y="2652869"/>
            <a:chExt cx="1810091" cy="181009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521CEF7-A14D-3FBC-BA66-30D2BF112ED4}"/>
                </a:ext>
              </a:extLst>
            </p:cNvPr>
            <p:cNvGrpSpPr/>
            <p:nvPr/>
          </p:nvGrpSpPr>
          <p:grpSpPr>
            <a:xfrm>
              <a:off x="3571441" y="2652869"/>
              <a:ext cx="1810091" cy="1810091"/>
              <a:chOff x="4431318" y="628876"/>
              <a:chExt cx="1810091" cy="1810091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B442E13-1CB3-394C-FE0A-DC7A76FC8243}"/>
                  </a:ext>
                </a:extLst>
              </p:cNvPr>
              <p:cNvSpPr/>
              <p:nvPr/>
            </p:nvSpPr>
            <p:spPr>
              <a:xfrm>
                <a:off x="4431318" y="628876"/>
                <a:ext cx="1810091" cy="1810091"/>
              </a:xfrm>
              <a:prstGeom prst="ellipse">
                <a:avLst/>
              </a:prstGeom>
              <a:solidFill>
                <a:srgbClr val="0F4EB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79C2289A-078C-704E-5AEC-B38303E919DF}"/>
                  </a:ext>
                </a:extLst>
              </p:cNvPr>
              <p:cNvSpPr/>
              <p:nvPr/>
            </p:nvSpPr>
            <p:spPr>
              <a:xfrm>
                <a:off x="4572000" y="765066"/>
                <a:ext cx="1535185" cy="1535185"/>
              </a:xfrm>
              <a:prstGeom prst="ellipse">
                <a:avLst/>
              </a:prstGeom>
              <a:ln w="76200"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8E2200-2022-96E5-49F1-C3F9FE90975D}"/>
                  </a:ext>
                </a:extLst>
              </p:cNvPr>
              <p:cNvSpPr txBox="1"/>
              <p:nvPr/>
            </p:nvSpPr>
            <p:spPr>
              <a:xfrm>
                <a:off x="4634889" y="1560800"/>
                <a:ext cx="1402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INTERNATIONAL</a:t>
                </a:r>
              </a:p>
              <a:p>
                <a:pPr algn="ctr"/>
                <a:r>
                  <a:rPr lang="en-US" sz="1200">
                    <a:ln>
                      <a:solidFill>
                        <a:srgbClr val="0097A7"/>
                      </a:solidFill>
                    </a:ln>
                    <a:latin typeface="Trade Gothic Next Heavy" panose="020B0903040303020004" pitchFamily="34" charset="0"/>
                  </a:rPr>
                  <a:t>VARIATION</a:t>
                </a:r>
              </a:p>
            </p:txBody>
          </p:sp>
        </p:grpSp>
        <p:pic>
          <p:nvPicPr>
            <p:cNvPr id="54" name="Graphic 53" descr="Earth globe: Asia and Australia with solid fill">
              <a:extLst>
                <a:ext uri="{FF2B5EF4-FFF2-40B4-BE49-F238E27FC236}">
                  <a16:creationId xmlns:a16="http://schemas.microsoft.com/office/drawing/2014/main" id="{93C7D305-6CD2-599D-657F-927B79A79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08190" y="2888304"/>
              <a:ext cx="736592" cy="7365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9882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5F84A06-00E8-FE76-729B-DA49B2FA2490}"/>
              </a:ext>
            </a:extLst>
          </p:cNvPr>
          <p:cNvSpPr txBox="1"/>
          <p:nvPr/>
        </p:nvSpPr>
        <p:spPr>
          <a:xfrm>
            <a:off x="3096586" y="1694576"/>
            <a:ext cx="5602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007CBA"/>
                </a:solidFill>
                <a:latin typeface="Merriweather Black" pitchFamily="50" charset="0"/>
              </a:rPr>
              <a:t>U.S. Food and Drug Administration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7F0425-B4E4-C944-35E1-167673B68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76" y="1413545"/>
            <a:ext cx="2316410" cy="23164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586414-D792-F49D-9929-C3A07978267D}"/>
              </a:ext>
            </a:extLst>
          </p:cNvPr>
          <p:cNvSpPr txBox="1"/>
          <p:nvPr/>
        </p:nvSpPr>
        <p:spPr>
          <a:xfrm>
            <a:off x="5897994" y="2110085"/>
            <a:ext cx="2735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Helvetical.TStd-BoldCond"/>
              </a:rPr>
              <a:t>PCCP Perspective</a:t>
            </a:r>
          </a:p>
        </p:txBody>
      </p:sp>
    </p:spTree>
    <p:extLst>
      <p:ext uri="{BB962C8B-B14F-4D97-AF65-F5344CB8AC3E}">
        <p14:creationId xmlns:p14="http://schemas.microsoft.com/office/powerpoint/2010/main" val="22779429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49A40F6-1418-A16C-C8C6-3ABAC6E51033}"/>
              </a:ext>
            </a:extLst>
          </p:cNvPr>
          <p:cNvCxnSpPr>
            <a:cxnSpLocks/>
          </p:cNvCxnSpPr>
          <p:nvPr/>
        </p:nvCxnSpPr>
        <p:spPr>
          <a:xfrm>
            <a:off x="-6259785" y="2390197"/>
            <a:ext cx="4035104" cy="0"/>
          </a:xfrm>
          <a:prstGeom prst="straightConnector1">
            <a:avLst/>
          </a:prstGeom>
          <a:ln w="2540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32D0B15-0C0F-4A16-AF88-526EA2D75939}"/>
              </a:ext>
            </a:extLst>
          </p:cNvPr>
          <p:cNvGrpSpPr/>
          <p:nvPr/>
        </p:nvGrpSpPr>
        <p:grpSpPr>
          <a:xfrm>
            <a:off x="1214107" y="1846626"/>
            <a:ext cx="914400" cy="1137231"/>
            <a:chOff x="3157795" y="1863404"/>
            <a:chExt cx="914400" cy="1137231"/>
          </a:xfrm>
        </p:grpSpPr>
        <p:pic>
          <p:nvPicPr>
            <p:cNvPr id="9" name="Graphic 8" descr="Document with solid fill">
              <a:extLst>
                <a:ext uri="{FF2B5EF4-FFF2-40B4-BE49-F238E27FC236}">
                  <a16:creationId xmlns:a16="http://schemas.microsoft.com/office/drawing/2014/main" id="{3EB3E8D7-A13C-C1FE-DE95-612BE788E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57795" y="1863404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D06075-3FBC-1F86-EE05-0A8E98794129}"/>
                </a:ext>
              </a:extLst>
            </p:cNvPr>
            <p:cNvSpPr txBox="1"/>
            <p:nvPr/>
          </p:nvSpPr>
          <p:spPr>
            <a:xfrm>
              <a:off x="3272594" y="2692858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0267D89-3F9C-E13B-CE55-DF0113AB7B70}"/>
              </a:ext>
            </a:extLst>
          </p:cNvPr>
          <p:cNvGrpSpPr/>
          <p:nvPr/>
        </p:nvGrpSpPr>
        <p:grpSpPr>
          <a:xfrm>
            <a:off x="1298173" y="1846627"/>
            <a:ext cx="914400" cy="1137229"/>
            <a:chOff x="4167371" y="1863404"/>
            <a:chExt cx="914400" cy="1137229"/>
          </a:xfrm>
        </p:grpSpPr>
        <p:pic>
          <p:nvPicPr>
            <p:cNvPr id="10" name="Graphic 9" descr="Document with solid fill">
              <a:extLst>
                <a:ext uri="{FF2B5EF4-FFF2-40B4-BE49-F238E27FC236}">
                  <a16:creationId xmlns:a16="http://schemas.microsoft.com/office/drawing/2014/main" id="{0EA540A0-C19E-2020-1687-445D2122B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67371" y="1863404"/>
              <a:ext cx="914400" cy="9144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0DC2F8-B022-2692-A7F0-338C3854F42C}"/>
                </a:ext>
              </a:extLst>
            </p:cNvPr>
            <p:cNvSpPr txBox="1"/>
            <p:nvPr/>
          </p:nvSpPr>
          <p:spPr>
            <a:xfrm>
              <a:off x="4282170" y="2692856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5B56117-684F-35BA-130D-2AB798CDF524}"/>
              </a:ext>
            </a:extLst>
          </p:cNvPr>
          <p:cNvGrpSpPr/>
          <p:nvPr/>
        </p:nvGrpSpPr>
        <p:grpSpPr>
          <a:xfrm>
            <a:off x="1420284" y="1846626"/>
            <a:ext cx="914400" cy="1137230"/>
            <a:chOff x="5176947" y="1863404"/>
            <a:chExt cx="914400" cy="1137230"/>
          </a:xfrm>
        </p:grpSpPr>
        <p:pic>
          <p:nvPicPr>
            <p:cNvPr id="14" name="Graphic 13" descr="Document with solid fill">
              <a:extLst>
                <a:ext uri="{FF2B5EF4-FFF2-40B4-BE49-F238E27FC236}">
                  <a16:creationId xmlns:a16="http://schemas.microsoft.com/office/drawing/2014/main" id="{2C5FDB3C-6D8F-A104-AB47-0C41387AA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76947" y="1863404"/>
              <a:ext cx="914400" cy="9144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4109B56-F61C-5199-AD14-B2839B959F9F}"/>
                </a:ext>
              </a:extLst>
            </p:cNvPr>
            <p:cNvSpPr txBox="1"/>
            <p:nvPr/>
          </p:nvSpPr>
          <p:spPr>
            <a:xfrm>
              <a:off x="5291746" y="2692857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AC77C8CD-78DE-A3A7-B2ED-E54B68ADE530}"/>
              </a:ext>
            </a:extLst>
          </p:cNvPr>
          <p:cNvSpPr/>
          <p:nvPr/>
        </p:nvSpPr>
        <p:spPr>
          <a:xfrm>
            <a:off x="481842" y="1065152"/>
            <a:ext cx="2289920" cy="228992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2A07B2-417C-DA14-8D10-8D5151E91D30}"/>
              </a:ext>
            </a:extLst>
          </p:cNvPr>
          <p:cNvSpPr/>
          <p:nvPr/>
        </p:nvSpPr>
        <p:spPr>
          <a:xfrm>
            <a:off x="595614" y="1181551"/>
            <a:ext cx="2057125" cy="2057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ank outline">
            <a:extLst>
              <a:ext uri="{FF2B5EF4-FFF2-40B4-BE49-F238E27FC236}">
                <a16:creationId xmlns:a16="http://schemas.microsoft.com/office/drawing/2014/main" id="{87F9A18A-98DB-D9A5-FE9B-7BBC44D77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50951" y="1285225"/>
            <a:ext cx="1497435" cy="1497435"/>
          </a:xfrm>
          <a:prstGeom prst="rect">
            <a:avLst/>
          </a:prstGeom>
        </p:spPr>
      </p:pic>
      <p:pic>
        <p:nvPicPr>
          <p:cNvPr id="7" name="Graphic 6" descr="Connections with solid fill">
            <a:extLst>
              <a:ext uri="{FF2B5EF4-FFF2-40B4-BE49-F238E27FC236}">
                <a16:creationId xmlns:a16="http://schemas.microsoft.com/office/drawing/2014/main" id="{A9F75E0F-6C9C-6526-079C-F088D09C92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1915" y="1285225"/>
            <a:ext cx="1849774" cy="18497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9E426E8-F8CD-D674-DCCB-4E17D07EF9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5630" y="2618793"/>
            <a:ext cx="518290" cy="62106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CC18980-D9BF-A43B-42CB-8B81D86AD4C8}"/>
              </a:ext>
            </a:extLst>
          </p:cNvPr>
          <p:cNvSpPr txBox="1"/>
          <p:nvPr/>
        </p:nvSpPr>
        <p:spPr>
          <a:xfrm>
            <a:off x="3400238" y="13554987"/>
            <a:ext cx="1763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PCCPs with varying</a:t>
            </a:r>
          </a:p>
          <a:p>
            <a:r>
              <a:rPr lang="en-US">
                <a:latin typeface="Trade Gothic Next Heavy" panose="020B0903040303020004" pitchFamily="34" charset="0"/>
              </a:rPr>
              <a:t>Modification types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8E9A66-83C6-B172-DB14-30D5E9DD3616}"/>
              </a:ext>
            </a:extLst>
          </p:cNvPr>
          <p:cNvSpPr txBox="1"/>
          <p:nvPr/>
        </p:nvSpPr>
        <p:spPr>
          <a:xfrm>
            <a:off x="3835874" y="-3993573"/>
            <a:ext cx="22044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>
                <a:solidFill>
                  <a:schemeClr val="accent5"/>
                </a:solidFill>
                <a:latin typeface="Trade Gothic Next Heavy" panose="020B0903040303020004" pitchFamily="34" charset="0"/>
              </a:rPr>
              <a:t>200+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24BA83-8459-5F0B-B441-A9BA923F6F46}"/>
              </a:ext>
            </a:extLst>
          </p:cNvPr>
          <p:cNvSpPr txBox="1"/>
          <p:nvPr/>
        </p:nvSpPr>
        <p:spPr>
          <a:xfrm>
            <a:off x="3476187" y="10368433"/>
            <a:ext cx="2191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latin typeface="Trade Gothic Next Heavy" panose="020B0903040303020004" pitchFamily="34" charset="0"/>
              </a:rPr>
              <a:t>Authorized</a:t>
            </a:r>
          </a:p>
        </p:txBody>
      </p:sp>
    </p:spTree>
    <p:extLst>
      <p:ext uri="{BB962C8B-B14F-4D97-AF65-F5344CB8AC3E}">
        <p14:creationId xmlns:p14="http://schemas.microsoft.com/office/powerpoint/2010/main" val="33964588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F331-4AAF-1EBE-8401-10C2A2A7E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D993AF5-5B42-9968-1816-8EC2B56BB83D}"/>
              </a:ext>
            </a:extLst>
          </p:cNvPr>
          <p:cNvCxnSpPr>
            <a:cxnSpLocks/>
          </p:cNvCxnSpPr>
          <p:nvPr/>
        </p:nvCxnSpPr>
        <p:spPr>
          <a:xfrm>
            <a:off x="2927758" y="2332140"/>
            <a:ext cx="4035104" cy="0"/>
          </a:xfrm>
          <a:prstGeom prst="straightConnector1">
            <a:avLst/>
          </a:prstGeom>
          <a:ln w="2540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34B3F4AE-FE08-5671-775E-506BA4977B8A}"/>
              </a:ext>
            </a:extLst>
          </p:cNvPr>
          <p:cNvSpPr/>
          <p:nvPr/>
        </p:nvSpPr>
        <p:spPr>
          <a:xfrm>
            <a:off x="481842" y="1065152"/>
            <a:ext cx="2289920" cy="228992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9AB6B4E-E4C5-1922-C353-8B8263AB2601}"/>
              </a:ext>
            </a:extLst>
          </p:cNvPr>
          <p:cNvSpPr/>
          <p:nvPr/>
        </p:nvSpPr>
        <p:spPr>
          <a:xfrm>
            <a:off x="595614" y="1181551"/>
            <a:ext cx="2057125" cy="20571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ank outline">
            <a:extLst>
              <a:ext uri="{FF2B5EF4-FFF2-40B4-BE49-F238E27FC236}">
                <a16:creationId xmlns:a16="http://schemas.microsoft.com/office/drawing/2014/main" id="{387DCE1D-5691-98A0-64AA-9688A28C8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0951" y="1285225"/>
            <a:ext cx="1497435" cy="1497435"/>
          </a:xfrm>
          <a:prstGeom prst="rect">
            <a:avLst/>
          </a:prstGeom>
        </p:spPr>
      </p:pic>
      <p:pic>
        <p:nvPicPr>
          <p:cNvPr id="7" name="Graphic 6" descr="Connections with solid fill">
            <a:extLst>
              <a:ext uri="{FF2B5EF4-FFF2-40B4-BE49-F238E27FC236}">
                <a16:creationId xmlns:a16="http://schemas.microsoft.com/office/drawing/2014/main" id="{E1CA53BD-0542-47EB-35C7-22307B316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1915" y="1285225"/>
            <a:ext cx="1849774" cy="184977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0E110C-DDA4-0558-626A-309E16AF3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5630" y="2618793"/>
            <a:ext cx="518290" cy="62106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3C8E1DE3-4120-625D-25D2-5EBBE579D6AD}"/>
              </a:ext>
            </a:extLst>
          </p:cNvPr>
          <p:cNvGrpSpPr/>
          <p:nvPr/>
        </p:nvGrpSpPr>
        <p:grpSpPr>
          <a:xfrm>
            <a:off x="3157795" y="1863404"/>
            <a:ext cx="914400" cy="1137231"/>
            <a:chOff x="3157795" y="1863404"/>
            <a:chExt cx="914400" cy="1137231"/>
          </a:xfrm>
        </p:grpSpPr>
        <p:pic>
          <p:nvPicPr>
            <p:cNvPr id="9" name="Graphic 8" descr="Document with solid fill">
              <a:extLst>
                <a:ext uri="{FF2B5EF4-FFF2-40B4-BE49-F238E27FC236}">
                  <a16:creationId xmlns:a16="http://schemas.microsoft.com/office/drawing/2014/main" id="{4225C97D-070C-3762-70D6-E8BC2B19C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157795" y="1863404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0D61B38-CA7F-0D2A-6608-CCDF3F5B2842}"/>
                </a:ext>
              </a:extLst>
            </p:cNvPr>
            <p:cNvSpPr txBox="1"/>
            <p:nvPr/>
          </p:nvSpPr>
          <p:spPr>
            <a:xfrm>
              <a:off x="3272594" y="2692858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738271D-B095-B25D-2D42-163F70E1BAA4}"/>
              </a:ext>
            </a:extLst>
          </p:cNvPr>
          <p:cNvGrpSpPr/>
          <p:nvPr/>
        </p:nvGrpSpPr>
        <p:grpSpPr>
          <a:xfrm>
            <a:off x="4167371" y="1863404"/>
            <a:ext cx="914400" cy="1137229"/>
            <a:chOff x="4167371" y="1863404"/>
            <a:chExt cx="914400" cy="1137229"/>
          </a:xfrm>
        </p:grpSpPr>
        <p:pic>
          <p:nvPicPr>
            <p:cNvPr id="10" name="Graphic 9" descr="Document with solid fill">
              <a:extLst>
                <a:ext uri="{FF2B5EF4-FFF2-40B4-BE49-F238E27FC236}">
                  <a16:creationId xmlns:a16="http://schemas.microsoft.com/office/drawing/2014/main" id="{9F5C999F-CC0F-6F83-00D2-562337FFC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67371" y="1863404"/>
              <a:ext cx="914400" cy="9144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E26604-DBB1-DF96-2027-6F8BCF31680C}"/>
                </a:ext>
              </a:extLst>
            </p:cNvPr>
            <p:cNvSpPr txBox="1"/>
            <p:nvPr/>
          </p:nvSpPr>
          <p:spPr>
            <a:xfrm>
              <a:off x="4282170" y="2692856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1B990CC-0E9E-0F85-AB23-5B62A49EE371}"/>
              </a:ext>
            </a:extLst>
          </p:cNvPr>
          <p:cNvGrpSpPr/>
          <p:nvPr/>
        </p:nvGrpSpPr>
        <p:grpSpPr>
          <a:xfrm>
            <a:off x="5176947" y="1863404"/>
            <a:ext cx="914400" cy="1137230"/>
            <a:chOff x="5176947" y="1863404"/>
            <a:chExt cx="914400" cy="1137230"/>
          </a:xfrm>
        </p:grpSpPr>
        <p:pic>
          <p:nvPicPr>
            <p:cNvPr id="14" name="Graphic 13" descr="Document with solid fill">
              <a:extLst>
                <a:ext uri="{FF2B5EF4-FFF2-40B4-BE49-F238E27FC236}">
                  <a16:creationId xmlns:a16="http://schemas.microsoft.com/office/drawing/2014/main" id="{6FB26587-3B43-6205-E8B9-FF4196FE4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76947" y="1863404"/>
              <a:ext cx="914400" cy="9144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9D6C2F-7888-AA0F-AB83-936A4B2D3FA9}"/>
                </a:ext>
              </a:extLst>
            </p:cNvPr>
            <p:cNvSpPr txBox="1"/>
            <p:nvPr/>
          </p:nvSpPr>
          <p:spPr>
            <a:xfrm>
              <a:off x="5291746" y="2692857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DDC1705-83E2-1241-2DDB-2A2ABB6DDB48}"/>
              </a:ext>
            </a:extLst>
          </p:cNvPr>
          <p:cNvSpPr txBox="1"/>
          <p:nvPr/>
        </p:nvSpPr>
        <p:spPr>
          <a:xfrm>
            <a:off x="3742639" y="3854444"/>
            <a:ext cx="1763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Trade Gothic Next Heavy" panose="020B0903040303020004" pitchFamily="34" charset="0"/>
              </a:rPr>
              <a:t>PCCPs with varying</a:t>
            </a:r>
          </a:p>
          <a:p>
            <a:r>
              <a:rPr lang="en-US">
                <a:latin typeface="Trade Gothic Next Heavy" panose="020B0903040303020004" pitchFamily="34" charset="0"/>
              </a:rPr>
              <a:t>modification types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D10675-F27A-8468-E412-DF9BE3B69AFE}"/>
              </a:ext>
            </a:extLst>
          </p:cNvPr>
          <p:cNvSpPr txBox="1"/>
          <p:nvPr/>
        </p:nvSpPr>
        <p:spPr>
          <a:xfrm>
            <a:off x="3658893" y="755408"/>
            <a:ext cx="22044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>
                <a:solidFill>
                  <a:schemeClr val="accent5"/>
                </a:solidFill>
                <a:latin typeface="Trade Gothic Next Heavy" panose="020B0903040303020004" pitchFamily="34" charset="0"/>
              </a:rPr>
              <a:t>200+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B3F780-8D19-FBFD-4130-350BC84165BB}"/>
              </a:ext>
            </a:extLst>
          </p:cNvPr>
          <p:cNvSpPr txBox="1"/>
          <p:nvPr/>
        </p:nvSpPr>
        <p:spPr>
          <a:xfrm>
            <a:off x="3476187" y="3023736"/>
            <a:ext cx="2191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accent1"/>
                </a:solidFill>
                <a:latin typeface="Trade Gothic Next Heavy" panose="020B0903040303020004" pitchFamily="34" charset="0"/>
              </a:rPr>
              <a:t>Authorized</a:t>
            </a:r>
          </a:p>
        </p:txBody>
      </p:sp>
    </p:spTree>
    <p:extLst>
      <p:ext uri="{BB962C8B-B14F-4D97-AF65-F5344CB8AC3E}">
        <p14:creationId xmlns:p14="http://schemas.microsoft.com/office/powerpoint/2010/main" val="2907313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ECB78-5587-8047-4188-17F76C6EE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Bank outline">
            <a:extLst>
              <a:ext uri="{FF2B5EF4-FFF2-40B4-BE49-F238E27FC236}">
                <a16:creationId xmlns:a16="http://schemas.microsoft.com/office/drawing/2014/main" id="{B2DF9300-3B1D-FA5A-DA2F-88B81A7DF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094" y="1045998"/>
            <a:ext cx="1497435" cy="14974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641B9D1-4CF0-CB1F-FAAA-464B7CCD8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773" y="2379566"/>
            <a:ext cx="518290" cy="62106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9469256-0BCF-0B78-CB41-47BAAB0F6362}"/>
              </a:ext>
            </a:extLst>
          </p:cNvPr>
          <p:cNvGrpSpPr/>
          <p:nvPr/>
        </p:nvGrpSpPr>
        <p:grpSpPr>
          <a:xfrm>
            <a:off x="2561787" y="477382"/>
            <a:ext cx="914400" cy="1137231"/>
            <a:chOff x="3157795" y="1863404"/>
            <a:chExt cx="914400" cy="1137231"/>
          </a:xfrm>
        </p:grpSpPr>
        <p:pic>
          <p:nvPicPr>
            <p:cNvPr id="9" name="Graphic 8" descr="Document with solid fill">
              <a:extLst>
                <a:ext uri="{FF2B5EF4-FFF2-40B4-BE49-F238E27FC236}">
                  <a16:creationId xmlns:a16="http://schemas.microsoft.com/office/drawing/2014/main" id="{428EC53A-3B9A-6889-61FA-811381C8F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57795" y="1863404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1FF111F-147F-E18B-9685-9970A86FC978}"/>
                </a:ext>
              </a:extLst>
            </p:cNvPr>
            <p:cNvSpPr txBox="1"/>
            <p:nvPr/>
          </p:nvSpPr>
          <p:spPr>
            <a:xfrm>
              <a:off x="3272594" y="2692858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6F1BE09-8839-BF0D-40E0-657F172C61C7}"/>
              </a:ext>
            </a:extLst>
          </p:cNvPr>
          <p:cNvGrpSpPr/>
          <p:nvPr/>
        </p:nvGrpSpPr>
        <p:grpSpPr>
          <a:xfrm>
            <a:off x="2676586" y="6319195"/>
            <a:ext cx="914400" cy="1137229"/>
            <a:chOff x="4167371" y="1863404"/>
            <a:chExt cx="914400" cy="1137229"/>
          </a:xfrm>
        </p:grpSpPr>
        <p:pic>
          <p:nvPicPr>
            <p:cNvPr id="10" name="Graphic 9" descr="Document with solid fill">
              <a:extLst>
                <a:ext uri="{FF2B5EF4-FFF2-40B4-BE49-F238E27FC236}">
                  <a16:creationId xmlns:a16="http://schemas.microsoft.com/office/drawing/2014/main" id="{0F3801B2-1D1C-5D12-8AD9-60D89F520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67371" y="1863404"/>
              <a:ext cx="914400" cy="9144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238F9CD-3489-5BAF-E84B-ED2C274776AD}"/>
                </a:ext>
              </a:extLst>
            </p:cNvPr>
            <p:cNvSpPr txBox="1"/>
            <p:nvPr/>
          </p:nvSpPr>
          <p:spPr>
            <a:xfrm>
              <a:off x="4282170" y="2692856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2F50882-5947-81EC-34C0-8E7983FBD801}"/>
              </a:ext>
            </a:extLst>
          </p:cNvPr>
          <p:cNvSpPr txBox="1"/>
          <p:nvPr/>
        </p:nvSpPr>
        <p:spPr>
          <a:xfrm>
            <a:off x="3601168" y="596028"/>
            <a:ext cx="5542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accent5"/>
                </a:solidFill>
                <a:latin typeface="Trade Gothic Next HvyCd" panose="020B0906040303020004" pitchFamily="34" charset="0"/>
              </a:rPr>
              <a:t>Device types across all Office of Health Technology areas</a:t>
            </a:r>
          </a:p>
          <a:p>
            <a:r>
              <a:rPr lang="en-US" sz="1800">
                <a:solidFill>
                  <a:schemeClr val="accent5"/>
                </a:solidFill>
                <a:latin typeface="Trade Gothic Next HvyCd" panose="020B0906040303020004" pitchFamily="34" charset="0"/>
              </a:rPr>
              <a:t>AI-enabled devices &amp; non-software devices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C5C0AF-1E8D-EA2F-69DD-9DB1926559BA}"/>
              </a:ext>
            </a:extLst>
          </p:cNvPr>
          <p:cNvSpPr txBox="1"/>
          <p:nvPr/>
        </p:nvSpPr>
        <p:spPr>
          <a:xfrm>
            <a:off x="938574" y="3026986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5"/>
                </a:solidFill>
                <a:latin typeface="Trade Gothic Next Heavy" panose="020B0903040303020004" pitchFamily="34" charset="0"/>
              </a:rPr>
              <a:t>200+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98152B-8B1D-ADE0-73CC-68CED8F69F9A}"/>
              </a:ext>
            </a:extLst>
          </p:cNvPr>
          <p:cNvSpPr txBox="1"/>
          <p:nvPr/>
        </p:nvSpPr>
        <p:spPr>
          <a:xfrm>
            <a:off x="753221" y="3576559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Trade Gothic Next Heavy" panose="020B0903040303020004" pitchFamily="34" charset="0"/>
              </a:rPr>
              <a:t>Authorized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E9B0D4-907A-C0E9-19C2-C60215A41D69}"/>
              </a:ext>
            </a:extLst>
          </p:cNvPr>
          <p:cNvSpPr txBox="1"/>
          <p:nvPr/>
        </p:nvSpPr>
        <p:spPr>
          <a:xfrm>
            <a:off x="957472" y="336554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Trade Gothic Next Heavy" panose="020B0903040303020004" pitchFamily="34" charset="0"/>
              </a:rPr>
              <a:t>PCCPs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4F9CDE-98B6-ADEA-2B07-EC76F2654A4F}"/>
              </a:ext>
            </a:extLst>
          </p:cNvPr>
          <p:cNvSpPr txBox="1"/>
          <p:nvPr/>
        </p:nvSpPr>
        <p:spPr>
          <a:xfrm>
            <a:off x="3709250" y="6511745"/>
            <a:ext cx="4604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Manufacturing Modifications</a:t>
            </a:r>
          </a:p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Shelf-life additions &amp; Line Extensions are common</a:t>
            </a:r>
          </a:p>
          <a:p>
            <a:endParaRPr lang="en-US" sz="1800">
              <a:solidFill>
                <a:schemeClr val="tx1"/>
              </a:solidFill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17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29CE9-A164-7708-82AB-A27BBB0EE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Bank outline">
            <a:extLst>
              <a:ext uri="{FF2B5EF4-FFF2-40B4-BE49-F238E27FC236}">
                <a16:creationId xmlns:a16="http://schemas.microsoft.com/office/drawing/2014/main" id="{AAB5E2E8-A0F6-61A2-051B-87F5441DD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094" y="1045998"/>
            <a:ext cx="1497435" cy="14974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4633E5-9AC5-F10D-4C24-3E926506C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773" y="2379566"/>
            <a:ext cx="518290" cy="62106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59C669C6-19E2-5734-AD3B-EEDB8ADCD832}"/>
              </a:ext>
            </a:extLst>
          </p:cNvPr>
          <p:cNvGrpSpPr/>
          <p:nvPr/>
        </p:nvGrpSpPr>
        <p:grpSpPr>
          <a:xfrm>
            <a:off x="2561787" y="477382"/>
            <a:ext cx="914400" cy="1137231"/>
            <a:chOff x="3157795" y="1863404"/>
            <a:chExt cx="914400" cy="1137231"/>
          </a:xfrm>
        </p:grpSpPr>
        <p:pic>
          <p:nvPicPr>
            <p:cNvPr id="9" name="Graphic 8" descr="Document with solid fill">
              <a:extLst>
                <a:ext uri="{FF2B5EF4-FFF2-40B4-BE49-F238E27FC236}">
                  <a16:creationId xmlns:a16="http://schemas.microsoft.com/office/drawing/2014/main" id="{9597A72F-BE4C-6672-0997-04EF33335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57795" y="1863404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FCFDBA2-4335-3677-40CB-312D65F0832C}"/>
                </a:ext>
              </a:extLst>
            </p:cNvPr>
            <p:cNvSpPr txBox="1"/>
            <p:nvPr/>
          </p:nvSpPr>
          <p:spPr>
            <a:xfrm>
              <a:off x="3272594" y="2692858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D5000E8-5516-608C-AFC2-A02F9964622D}"/>
              </a:ext>
            </a:extLst>
          </p:cNvPr>
          <p:cNvGrpSpPr/>
          <p:nvPr/>
        </p:nvGrpSpPr>
        <p:grpSpPr>
          <a:xfrm>
            <a:off x="2568504" y="1938613"/>
            <a:ext cx="914400" cy="1137229"/>
            <a:chOff x="4167371" y="1863404"/>
            <a:chExt cx="914400" cy="1137229"/>
          </a:xfrm>
        </p:grpSpPr>
        <p:pic>
          <p:nvPicPr>
            <p:cNvPr id="10" name="Graphic 9" descr="Document with solid fill">
              <a:extLst>
                <a:ext uri="{FF2B5EF4-FFF2-40B4-BE49-F238E27FC236}">
                  <a16:creationId xmlns:a16="http://schemas.microsoft.com/office/drawing/2014/main" id="{A3EAABFB-D4A7-749C-ED8A-70F60A840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67371" y="1863404"/>
              <a:ext cx="914400" cy="9144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83F977-7860-08F8-C48C-2A7A7B52F7CB}"/>
                </a:ext>
              </a:extLst>
            </p:cNvPr>
            <p:cNvSpPr txBox="1"/>
            <p:nvPr/>
          </p:nvSpPr>
          <p:spPr>
            <a:xfrm>
              <a:off x="4282170" y="2692856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55733DF-1B2D-9F5E-FDE5-254E666663E3}"/>
              </a:ext>
            </a:extLst>
          </p:cNvPr>
          <p:cNvGrpSpPr/>
          <p:nvPr/>
        </p:nvGrpSpPr>
        <p:grpSpPr>
          <a:xfrm>
            <a:off x="2676586" y="6581479"/>
            <a:ext cx="914400" cy="1137230"/>
            <a:chOff x="5176947" y="1863404"/>
            <a:chExt cx="914400" cy="1137230"/>
          </a:xfrm>
        </p:grpSpPr>
        <p:pic>
          <p:nvPicPr>
            <p:cNvPr id="14" name="Graphic 13" descr="Document with solid fill">
              <a:extLst>
                <a:ext uri="{FF2B5EF4-FFF2-40B4-BE49-F238E27FC236}">
                  <a16:creationId xmlns:a16="http://schemas.microsoft.com/office/drawing/2014/main" id="{3FAF7271-7FA0-A3EF-9CCA-1926FE35B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76947" y="1863404"/>
              <a:ext cx="914400" cy="9144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CC9A7F-D75A-1934-BDE6-AD6CA5A45AEF}"/>
                </a:ext>
              </a:extLst>
            </p:cNvPr>
            <p:cNvSpPr txBox="1"/>
            <p:nvPr/>
          </p:nvSpPr>
          <p:spPr>
            <a:xfrm>
              <a:off x="5291746" y="2692857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8E69F40-05DA-462B-CAA1-B3A483A5C3F9}"/>
              </a:ext>
            </a:extLst>
          </p:cNvPr>
          <p:cNvSpPr txBox="1"/>
          <p:nvPr/>
        </p:nvSpPr>
        <p:spPr>
          <a:xfrm>
            <a:off x="3601168" y="596028"/>
            <a:ext cx="5542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Device types across all Office of Health Technology areas</a:t>
            </a:r>
          </a:p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AI-enabled devices &amp; non-software devices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F489AD-20F3-637E-3E67-945A84334CEE}"/>
              </a:ext>
            </a:extLst>
          </p:cNvPr>
          <p:cNvSpPr txBox="1"/>
          <p:nvPr/>
        </p:nvSpPr>
        <p:spPr>
          <a:xfrm>
            <a:off x="938574" y="3026986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5"/>
                </a:solidFill>
                <a:latin typeface="Trade Gothic Next Heavy" panose="020B0903040303020004" pitchFamily="34" charset="0"/>
              </a:rPr>
              <a:t>200+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92A964-1FF5-0F5C-1A3B-C1165CC74C5B}"/>
              </a:ext>
            </a:extLst>
          </p:cNvPr>
          <p:cNvSpPr txBox="1"/>
          <p:nvPr/>
        </p:nvSpPr>
        <p:spPr>
          <a:xfrm>
            <a:off x="753221" y="3576559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Trade Gothic Next Heavy" panose="020B0903040303020004" pitchFamily="34" charset="0"/>
              </a:rPr>
              <a:t>Authorized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F6D549-D3C6-1292-BBAE-F12389CAB92B}"/>
              </a:ext>
            </a:extLst>
          </p:cNvPr>
          <p:cNvSpPr txBox="1"/>
          <p:nvPr/>
        </p:nvSpPr>
        <p:spPr>
          <a:xfrm>
            <a:off x="957472" y="336554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Trade Gothic Next Heavy" panose="020B0903040303020004" pitchFamily="34" charset="0"/>
              </a:rPr>
              <a:t>PCCPs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A85A-88B9-B4F8-E4AD-76F60139C017}"/>
              </a:ext>
            </a:extLst>
          </p:cNvPr>
          <p:cNvSpPr txBox="1"/>
          <p:nvPr/>
        </p:nvSpPr>
        <p:spPr>
          <a:xfrm>
            <a:off x="3601168" y="2131163"/>
            <a:ext cx="4604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accent5"/>
                </a:solidFill>
                <a:latin typeface="Trade Gothic Next HvyCd" panose="020B0906040303020004" pitchFamily="34" charset="0"/>
              </a:rPr>
              <a:t>Manufacturing Modifications</a:t>
            </a:r>
          </a:p>
          <a:p>
            <a:r>
              <a:rPr lang="en-US" sz="1800">
                <a:solidFill>
                  <a:schemeClr val="accent5"/>
                </a:solidFill>
                <a:latin typeface="Trade Gothic Next HvyCd" panose="020B0906040303020004" pitchFamily="34" charset="0"/>
              </a:rPr>
              <a:t>Shelf-life extensions &amp; Line Extensions are common</a:t>
            </a:r>
          </a:p>
          <a:p>
            <a:endParaRPr lang="en-US" sz="1800">
              <a:solidFill>
                <a:schemeClr val="accent5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AAC34-26A9-C62E-155C-84FFDC627330}"/>
              </a:ext>
            </a:extLst>
          </p:cNvPr>
          <p:cNvSpPr txBox="1"/>
          <p:nvPr/>
        </p:nvSpPr>
        <p:spPr>
          <a:xfrm>
            <a:off x="3705785" y="6715513"/>
            <a:ext cx="4587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July 2026 – 21 devices with PCCPs authorized</a:t>
            </a:r>
          </a:p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across 18 unique manufacturers</a:t>
            </a:r>
          </a:p>
        </p:txBody>
      </p:sp>
    </p:spTree>
    <p:extLst>
      <p:ext uri="{BB962C8B-B14F-4D97-AF65-F5344CB8AC3E}">
        <p14:creationId xmlns:p14="http://schemas.microsoft.com/office/powerpoint/2010/main" val="5434304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11CBD-3250-2728-1F28-C8FA0114E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Bank outline">
            <a:extLst>
              <a:ext uri="{FF2B5EF4-FFF2-40B4-BE49-F238E27FC236}">
                <a16:creationId xmlns:a16="http://schemas.microsoft.com/office/drawing/2014/main" id="{8980991E-12F0-1951-CAFA-95E7C078D8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094" y="1045998"/>
            <a:ext cx="1497435" cy="14974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D7D3CD-A9FD-169C-49B9-48973D6E4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773" y="2379566"/>
            <a:ext cx="518290" cy="621067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5C8EBE7-4508-27D6-B3BA-A93F2B16524C}"/>
              </a:ext>
            </a:extLst>
          </p:cNvPr>
          <p:cNvGrpSpPr/>
          <p:nvPr/>
        </p:nvGrpSpPr>
        <p:grpSpPr>
          <a:xfrm>
            <a:off x="2561787" y="477382"/>
            <a:ext cx="914400" cy="1137231"/>
            <a:chOff x="3157795" y="1863404"/>
            <a:chExt cx="914400" cy="1137231"/>
          </a:xfrm>
        </p:grpSpPr>
        <p:pic>
          <p:nvPicPr>
            <p:cNvPr id="9" name="Graphic 8" descr="Document with solid fill">
              <a:extLst>
                <a:ext uri="{FF2B5EF4-FFF2-40B4-BE49-F238E27FC236}">
                  <a16:creationId xmlns:a16="http://schemas.microsoft.com/office/drawing/2014/main" id="{5209E8C1-E3A2-AC25-89E1-4C28683C4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57795" y="1863404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ED73E2-FA2F-76FA-9187-D8F451227BD8}"/>
                </a:ext>
              </a:extLst>
            </p:cNvPr>
            <p:cNvSpPr txBox="1"/>
            <p:nvPr/>
          </p:nvSpPr>
          <p:spPr>
            <a:xfrm>
              <a:off x="3272594" y="2692858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1AEF86C-67CA-795E-11F5-BEE037154931}"/>
              </a:ext>
            </a:extLst>
          </p:cNvPr>
          <p:cNvGrpSpPr/>
          <p:nvPr/>
        </p:nvGrpSpPr>
        <p:grpSpPr>
          <a:xfrm>
            <a:off x="2568504" y="1938613"/>
            <a:ext cx="914400" cy="1137229"/>
            <a:chOff x="4167371" y="1863404"/>
            <a:chExt cx="914400" cy="1137229"/>
          </a:xfrm>
        </p:grpSpPr>
        <p:pic>
          <p:nvPicPr>
            <p:cNvPr id="10" name="Graphic 9" descr="Document with solid fill">
              <a:extLst>
                <a:ext uri="{FF2B5EF4-FFF2-40B4-BE49-F238E27FC236}">
                  <a16:creationId xmlns:a16="http://schemas.microsoft.com/office/drawing/2014/main" id="{E9236CA5-BE9E-4526-4A58-7759516BB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67371" y="1863404"/>
              <a:ext cx="914400" cy="914400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93FA17-66F6-0120-F562-90164158444C}"/>
                </a:ext>
              </a:extLst>
            </p:cNvPr>
            <p:cNvSpPr txBox="1"/>
            <p:nvPr/>
          </p:nvSpPr>
          <p:spPr>
            <a:xfrm>
              <a:off x="4282170" y="2692856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7E865-EB2B-E1B8-9D87-8C7C25C7DD84}"/>
              </a:ext>
            </a:extLst>
          </p:cNvPr>
          <p:cNvGrpSpPr/>
          <p:nvPr/>
        </p:nvGrpSpPr>
        <p:grpSpPr>
          <a:xfrm>
            <a:off x="2588413" y="3399844"/>
            <a:ext cx="914400" cy="1137230"/>
            <a:chOff x="5176947" y="1863404"/>
            <a:chExt cx="914400" cy="1137230"/>
          </a:xfrm>
        </p:grpSpPr>
        <p:pic>
          <p:nvPicPr>
            <p:cNvPr id="14" name="Graphic 13" descr="Document with solid fill">
              <a:extLst>
                <a:ext uri="{FF2B5EF4-FFF2-40B4-BE49-F238E27FC236}">
                  <a16:creationId xmlns:a16="http://schemas.microsoft.com/office/drawing/2014/main" id="{A88D3460-A75D-86F3-CD6B-5FAC055EC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76947" y="1863404"/>
              <a:ext cx="914400" cy="9144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8B66DE-D506-5AB3-09D9-D08783902AAB}"/>
                </a:ext>
              </a:extLst>
            </p:cNvPr>
            <p:cNvSpPr txBox="1"/>
            <p:nvPr/>
          </p:nvSpPr>
          <p:spPr>
            <a:xfrm>
              <a:off x="5291746" y="2692857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chemeClr val="accent5"/>
                  </a:solidFill>
                  <a:latin typeface="Trade Gothic Next Heavy" panose="020B0903040303020004" pitchFamily="34" charset="0"/>
                </a:rPr>
                <a:t>PCCP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0D03C3D-92B9-E3A0-FDB4-35F83489D274}"/>
              </a:ext>
            </a:extLst>
          </p:cNvPr>
          <p:cNvSpPr txBox="1"/>
          <p:nvPr/>
        </p:nvSpPr>
        <p:spPr>
          <a:xfrm>
            <a:off x="3601168" y="596028"/>
            <a:ext cx="5542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Device types across all Office of Health Technology areas</a:t>
            </a:r>
          </a:p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AI-enabled devices &amp; non-software devices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581C2-F8FE-309B-A2C5-110E4F6D08B0}"/>
              </a:ext>
            </a:extLst>
          </p:cNvPr>
          <p:cNvSpPr txBox="1"/>
          <p:nvPr/>
        </p:nvSpPr>
        <p:spPr>
          <a:xfrm>
            <a:off x="938574" y="3026986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5"/>
                </a:solidFill>
                <a:latin typeface="Trade Gothic Next Heavy" panose="020B0903040303020004" pitchFamily="34" charset="0"/>
              </a:rPr>
              <a:t>200+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DCCE9E-75B2-4C89-06D4-57E9036761CB}"/>
              </a:ext>
            </a:extLst>
          </p:cNvPr>
          <p:cNvSpPr txBox="1"/>
          <p:nvPr/>
        </p:nvSpPr>
        <p:spPr>
          <a:xfrm>
            <a:off x="753221" y="3576559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Trade Gothic Next Heavy" panose="020B0903040303020004" pitchFamily="34" charset="0"/>
              </a:rPr>
              <a:t>Authorized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681F1-E15C-05FB-B8D1-032F4C43D09B}"/>
              </a:ext>
            </a:extLst>
          </p:cNvPr>
          <p:cNvSpPr txBox="1"/>
          <p:nvPr/>
        </p:nvSpPr>
        <p:spPr>
          <a:xfrm>
            <a:off x="957472" y="3365540"/>
            <a:ext cx="904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solidFill>
                  <a:schemeClr val="accent1"/>
                </a:solidFill>
                <a:latin typeface="Trade Gothic Next Heavy" panose="020B0903040303020004" pitchFamily="34" charset="0"/>
              </a:rPr>
              <a:t>PCCPs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927F6-B147-D49B-FE64-EA5F50FBDCFC}"/>
              </a:ext>
            </a:extLst>
          </p:cNvPr>
          <p:cNvSpPr txBox="1"/>
          <p:nvPr/>
        </p:nvSpPr>
        <p:spPr>
          <a:xfrm>
            <a:off x="3601168" y="2131163"/>
            <a:ext cx="4604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Manufacturing Modifications</a:t>
            </a:r>
          </a:p>
          <a:p>
            <a:r>
              <a:rPr lang="en-US" sz="1800">
                <a:solidFill>
                  <a:schemeClr val="tx1"/>
                </a:solidFill>
                <a:latin typeface="Trade Gothic Next HvyCd" panose="020B0906040303020004" pitchFamily="34" charset="0"/>
              </a:rPr>
              <a:t>Shelf-life extensions &amp; Line Extensions are common</a:t>
            </a:r>
          </a:p>
          <a:p>
            <a:endParaRPr lang="en-US" sz="1800">
              <a:solidFill>
                <a:schemeClr val="tx1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44A37E-607D-E71D-B196-9D44B90DFD41}"/>
              </a:ext>
            </a:extLst>
          </p:cNvPr>
          <p:cNvSpPr txBox="1"/>
          <p:nvPr/>
        </p:nvSpPr>
        <p:spPr>
          <a:xfrm>
            <a:off x="3617612" y="3533878"/>
            <a:ext cx="4587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solidFill>
                  <a:schemeClr val="accent5"/>
                </a:solidFill>
                <a:latin typeface="Trade Gothic Next HvyCd" panose="020B0906040303020004" pitchFamily="34" charset="0"/>
              </a:rPr>
              <a:t>July 2026 – 21 devices with PCCPs authorized</a:t>
            </a:r>
          </a:p>
          <a:p>
            <a:r>
              <a:rPr lang="en-US" sz="1800">
                <a:solidFill>
                  <a:schemeClr val="accent5"/>
                </a:solidFill>
                <a:latin typeface="Trade Gothic Next HvyCd" panose="020B0906040303020004" pitchFamily="34" charset="0"/>
              </a:rPr>
              <a:t>across 18 unique manufacturers</a:t>
            </a:r>
          </a:p>
        </p:txBody>
      </p:sp>
    </p:spTree>
    <p:extLst>
      <p:ext uri="{BB962C8B-B14F-4D97-AF65-F5344CB8AC3E}">
        <p14:creationId xmlns:p14="http://schemas.microsoft.com/office/powerpoint/2010/main" val="3798021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Arrow: Right 50">
            <a:extLst>
              <a:ext uri="{FF2B5EF4-FFF2-40B4-BE49-F238E27FC236}">
                <a16:creationId xmlns:a16="http://schemas.microsoft.com/office/drawing/2014/main" id="{4A5E8E3E-837E-81F5-BA97-C3CE7844BA27}"/>
              </a:ext>
            </a:extLst>
          </p:cNvPr>
          <p:cNvSpPr/>
          <p:nvPr/>
        </p:nvSpPr>
        <p:spPr>
          <a:xfrm rot="1764227">
            <a:off x="12264081" y="3200185"/>
            <a:ext cx="615270" cy="648581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0097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872EA82C-5143-24E2-55A9-049331ABA516}"/>
              </a:ext>
            </a:extLst>
          </p:cNvPr>
          <p:cNvSpPr/>
          <p:nvPr/>
        </p:nvSpPr>
        <p:spPr>
          <a:xfrm rot="19592265">
            <a:off x="12272315" y="2853336"/>
            <a:ext cx="615270" cy="648581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0097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CBF721-038C-4CF8-9D6D-D32768DBB3EE}"/>
              </a:ext>
            </a:extLst>
          </p:cNvPr>
          <p:cNvGrpSpPr/>
          <p:nvPr/>
        </p:nvGrpSpPr>
        <p:grpSpPr>
          <a:xfrm>
            <a:off x="292270" y="1388658"/>
            <a:ext cx="2347923" cy="2366183"/>
            <a:chOff x="703291" y="700981"/>
            <a:chExt cx="2858549" cy="285854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5070ACB-7290-E801-2F7D-D8325896678C}"/>
                </a:ext>
              </a:extLst>
            </p:cNvPr>
            <p:cNvSpPr/>
            <p:nvPr/>
          </p:nvSpPr>
          <p:spPr>
            <a:xfrm>
              <a:off x="703291" y="700981"/>
              <a:ext cx="2858549" cy="285854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F7E92F9-8E60-1CEA-ADAF-AFC482639C0E}"/>
                </a:ext>
              </a:extLst>
            </p:cNvPr>
            <p:cNvSpPr/>
            <p:nvPr/>
          </p:nvSpPr>
          <p:spPr>
            <a:xfrm>
              <a:off x="830917" y="823807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16136AD-5AFB-2C6D-6258-E1287685C191}"/>
                </a:ext>
              </a:extLst>
            </p:cNvPr>
            <p:cNvSpPr txBox="1"/>
            <p:nvPr/>
          </p:nvSpPr>
          <p:spPr>
            <a:xfrm>
              <a:off x="1700395" y="1133812"/>
              <a:ext cx="7617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Early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C087A24-2543-05E5-DF55-BA2C02CDE2B9}"/>
                </a:ext>
              </a:extLst>
            </p:cNvPr>
            <p:cNvSpPr txBox="1"/>
            <p:nvPr/>
          </p:nvSpPr>
          <p:spPr>
            <a:xfrm>
              <a:off x="1483990" y="2685776"/>
              <a:ext cx="12971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Feedback</a:t>
              </a:r>
            </a:p>
          </p:txBody>
        </p:sp>
        <p:pic>
          <p:nvPicPr>
            <p:cNvPr id="12" name="Graphic 11" descr="Chat with solid fill">
              <a:extLst>
                <a:ext uri="{FF2B5EF4-FFF2-40B4-BE49-F238E27FC236}">
                  <a16:creationId xmlns:a16="http://schemas.microsoft.com/office/drawing/2014/main" id="{6D8B2CCA-EF1E-2472-EBC2-B288AF43B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0386" y="1428076"/>
              <a:ext cx="1404358" cy="140435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4FF076-C6EC-E238-7CCA-33E2470D2CB2}"/>
              </a:ext>
            </a:extLst>
          </p:cNvPr>
          <p:cNvGrpSpPr/>
          <p:nvPr/>
        </p:nvGrpSpPr>
        <p:grpSpPr>
          <a:xfrm>
            <a:off x="2735529" y="609942"/>
            <a:ext cx="1529500" cy="1529500"/>
            <a:chOff x="5258331" y="548665"/>
            <a:chExt cx="1168400" cy="11684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F6D24DB-11F3-572B-6D5B-4F8CA3B5423B}"/>
                </a:ext>
              </a:extLst>
            </p:cNvPr>
            <p:cNvSpPr/>
            <p:nvPr/>
          </p:nvSpPr>
          <p:spPr>
            <a:xfrm>
              <a:off x="5258331" y="548665"/>
              <a:ext cx="1168400" cy="11684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84E03F-AA0E-0414-40DC-75CCFB11EA7D}"/>
                </a:ext>
              </a:extLst>
            </p:cNvPr>
            <p:cNvSpPr txBox="1"/>
            <p:nvPr/>
          </p:nvSpPr>
          <p:spPr>
            <a:xfrm>
              <a:off x="5418715" y="684329"/>
              <a:ext cx="847633" cy="7288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Trade Gothic Next HvyCd" panose="020B0906040303020004" pitchFamily="34" charset="0"/>
              </a:endParaRP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Modifications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Maintain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Intended Use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6BDC3FB-8DDE-FF67-F099-6A230E39E35E}"/>
              </a:ext>
            </a:extLst>
          </p:cNvPr>
          <p:cNvGrpSpPr/>
          <p:nvPr/>
        </p:nvGrpSpPr>
        <p:grpSpPr>
          <a:xfrm>
            <a:off x="4818377" y="609942"/>
            <a:ext cx="1529500" cy="1529500"/>
            <a:chOff x="6675870" y="1226720"/>
            <a:chExt cx="1345030" cy="134503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88CB22B-353B-699E-41F4-72C5B1293D69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467994-4D88-118E-59EF-7835E45F8370}"/>
                </a:ext>
              </a:extLst>
            </p:cNvPr>
            <p:cNvSpPr txBox="1"/>
            <p:nvPr/>
          </p:nvSpPr>
          <p:spPr>
            <a:xfrm>
              <a:off x="6813623" y="1395953"/>
              <a:ext cx="106952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Remain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Substantially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Equivalent 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to Predicate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AC0E78-5C8C-3CC6-C8FA-F5164AE258E0}"/>
              </a:ext>
            </a:extLst>
          </p:cNvPr>
          <p:cNvGrpSpPr/>
          <p:nvPr/>
        </p:nvGrpSpPr>
        <p:grpSpPr>
          <a:xfrm>
            <a:off x="6901225" y="609942"/>
            <a:ext cx="1529500" cy="1529500"/>
            <a:chOff x="6491400" y="2874134"/>
            <a:chExt cx="1529500" cy="15295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94A0505-E2AE-E4D3-3E79-F0ED42F1C145}"/>
                </a:ext>
              </a:extLst>
            </p:cNvPr>
            <p:cNvSpPr/>
            <p:nvPr/>
          </p:nvSpPr>
          <p:spPr>
            <a:xfrm>
              <a:off x="6491400" y="2874134"/>
              <a:ext cx="1529500" cy="152950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3AAB6F7-7A77-0FE6-DA78-6EE8076F3946}"/>
                </a:ext>
              </a:extLst>
            </p:cNvPr>
            <p:cNvSpPr txBox="1"/>
            <p:nvPr/>
          </p:nvSpPr>
          <p:spPr>
            <a:xfrm>
              <a:off x="6526623" y="3161830"/>
              <a:ext cx="145905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Mods clearly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defined &amp; are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evaluated using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methods described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8155525-011C-7579-DBF0-5AB271A20A92}"/>
              </a:ext>
            </a:extLst>
          </p:cNvPr>
          <p:cNvGrpSpPr/>
          <p:nvPr/>
        </p:nvGrpSpPr>
        <p:grpSpPr>
          <a:xfrm>
            <a:off x="11761269" y="2424053"/>
            <a:ext cx="1529500" cy="1529500"/>
            <a:chOff x="6675870" y="1226720"/>
            <a:chExt cx="1345030" cy="1345030"/>
          </a:xfrm>
          <a:solidFill>
            <a:schemeClr val="accent5"/>
          </a:solidFill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BEAC0B0-93FA-3572-8692-E3238637217D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grpFill/>
            <a:ln w="762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7C8B6B-3D84-E7A0-47B0-72F5E416F79E}"/>
                </a:ext>
              </a:extLst>
            </p:cNvPr>
            <p:cNvSpPr txBox="1"/>
            <p:nvPr/>
          </p:nvSpPr>
          <p:spPr>
            <a:xfrm>
              <a:off x="6771689" y="1659349"/>
              <a:ext cx="1153391" cy="460115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Q-Sub/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Pre-Submissions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3048C27-83BE-4899-27B8-DC2B6F50071B}"/>
              </a:ext>
            </a:extLst>
          </p:cNvPr>
          <p:cNvGrpSpPr/>
          <p:nvPr/>
        </p:nvGrpSpPr>
        <p:grpSpPr>
          <a:xfrm>
            <a:off x="13413900" y="1269401"/>
            <a:ext cx="1529500" cy="1529500"/>
            <a:chOff x="6675870" y="1226720"/>
            <a:chExt cx="1345030" cy="134503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AB1E950-7776-BF6A-EB61-DF24F514445F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262B57-7640-0BDD-BC3C-4E6F82ECFBD2}"/>
                </a:ext>
              </a:extLst>
            </p:cNvPr>
            <p:cNvSpPr txBox="1"/>
            <p:nvPr/>
          </p:nvSpPr>
          <p:spPr>
            <a:xfrm>
              <a:off x="6759708" y="1603627"/>
              <a:ext cx="1177355" cy="649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Focus questions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on modifications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being considered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BE137B-9A18-2373-E22A-F244C440286E}"/>
              </a:ext>
            </a:extLst>
          </p:cNvPr>
          <p:cNvGrpSpPr/>
          <p:nvPr/>
        </p:nvGrpSpPr>
        <p:grpSpPr>
          <a:xfrm>
            <a:off x="13505125" y="3274444"/>
            <a:ext cx="1632178" cy="1529500"/>
            <a:chOff x="6630723" y="1226720"/>
            <a:chExt cx="1435324" cy="134503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8701144-7C78-1D7B-2EFC-D2C9436BDE76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B25EB63-6390-D77B-92F5-0C9137532F54}"/>
                </a:ext>
              </a:extLst>
            </p:cNvPr>
            <p:cNvSpPr txBox="1"/>
            <p:nvPr/>
          </p:nvSpPr>
          <p:spPr>
            <a:xfrm>
              <a:off x="6630723" y="1603627"/>
              <a:ext cx="1435324" cy="649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Or questions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on evaluation method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for the mod(s)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46C3658-9D3F-63FD-C4B8-565FCAB5348F}"/>
              </a:ext>
            </a:extLst>
          </p:cNvPr>
          <p:cNvGrpSpPr/>
          <p:nvPr/>
        </p:nvGrpSpPr>
        <p:grpSpPr>
          <a:xfrm>
            <a:off x="3807250" y="2642255"/>
            <a:ext cx="1529500" cy="1529500"/>
            <a:chOff x="1345261" y="2798901"/>
            <a:chExt cx="1529500" cy="15295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8401F10-E850-8677-7C94-403326BD7D0D}"/>
                </a:ext>
              </a:extLst>
            </p:cNvPr>
            <p:cNvSpPr/>
            <p:nvPr/>
          </p:nvSpPr>
          <p:spPr>
            <a:xfrm>
              <a:off x="1345261" y="2798901"/>
              <a:ext cx="1529500" cy="15295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latin typeface="Trade Gothic Next HvyCd" panose="020B0906040303020004" pitchFamily="34" charset="0"/>
                </a:rPr>
                <a:t>t</a:t>
              </a:r>
            </a:p>
          </p:txBody>
        </p:sp>
        <p:pic>
          <p:nvPicPr>
            <p:cNvPr id="30" name="Graphic 29" descr="Factory with solid fill">
              <a:extLst>
                <a:ext uri="{FF2B5EF4-FFF2-40B4-BE49-F238E27FC236}">
                  <a16:creationId xmlns:a16="http://schemas.microsoft.com/office/drawing/2014/main" id="{9BD8B9DA-3589-0B89-7114-CAB6F390E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338" y="2993319"/>
              <a:ext cx="977346" cy="97734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1B41240-4A47-980F-D38E-80284444DD87}"/>
                </a:ext>
              </a:extLst>
            </p:cNvPr>
            <p:cNvSpPr txBox="1"/>
            <p:nvPr/>
          </p:nvSpPr>
          <p:spPr>
            <a:xfrm>
              <a:off x="1851586" y="3071827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Strong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F1570FA-3F88-3FD5-01CD-19409D5A41D3}"/>
                </a:ext>
              </a:extLst>
            </p:cNvPr>
            <p:cNvSpPr txBox="1"/>
            <p:nvPr/>
          </p:nvSpPr>
          <p:spPr>
            <a:xfrm>
              <a:off x="1543990" y="3822055"/>
              <a:ext cx="11320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Engagement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F9DCF0B-AAD1-8A14-D6AC-6D4DDC901031}"/>
              </a:ext>
            </a:extLst>
          </p:cNvPr>
          <p:cNvGrpSpPr/>
          <p:nvPr/>
        </p:nvGrpSpPr>
        <p:grpSpPr>
          <a:xfrm>
            <a:off x="5766295" y="2642255"/>
            <a:ext cx="1529500" cy="1529500"/>
            <a:chOff x="7463508" y="2571750"/>
            <a:chExt cx="1529500" cy="15295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B48D5DD-3C12-9CAC-4747-A5EB844AFB7E}"/>
                </a:ext>
              </a:extLst>
            </p:cNvPr>
            <p:cNvGrpSpPr/>
            <p:nvPr/>
          </p:nvGrpSpPr>
          <p:grpSpPr>
            <a:xfrm>
              <a:off x="7463508" y="2571750"/>
              <a:ext cx="1529500" cy="1529500"/>
              <a:chOff x="1345261" y="2798901"/>
              <a:chExt cx="1529500" cy="1529500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89C7D81C-D5CB-125C-D159-5FF23923F05A}"/>
                  </a:ext>
                </a:extLst>
              </p:cNvPr>
              <p:cNvSpPr/>
              <p:nvPr/>
            </p:nvSpPr>
            <p:spPr>
              <a:xfrm>
                <a:off x="1345261" y="2798901"/>
                <a:ext cx="1529500" cy="152950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Trade Gothic Next HvyCd" panose="020B09060403030200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5181FB9-C84A-7CEC-2870-4688EAEE6C0E}"/>
                  </a:ext>
                </a:extLst>
              </p:cNvPr>
              <p:cNvSpPr txBox="1"/>
              <p:nvPr/>
            </p:nvSpPr>
            <p:spPr>
              <a:xfrm>
                <a:off x="1641773" y="3001417"/>
                <a:ext cx="9364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Trade Gothic Next HvyCd" panose="020B0906040303020004" pitchFamily="34" charset="0"/>
                  </a:rPr>
                  <a:t>Increased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64218CE-43BC-EDC7-F853-3417E187F2B4}"/>
                  </a:ext>
                </a:extLst>
              </p:cNvPr>
              <p:cNvSpPr txBox="1"/>
              <p:nvPr/>
            </p:nvSpPr>
            <p:spPr>
              <a:xfrm>
                <a:off x="1545793" y="3771645"/>
                <a:ext cx="123303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Trade Gothic Next HvyCd" panose="020B0906040303020004" pitchFamily="34" charset="0"/>
                  </a:rPr>
                  <a:t>Use of PCCPs</a:t>
                </a:r>
              </a:p>
            </p:txBody>
          </p:sp>
        </p:grpSp>
        <p:pic>
          <p:nvPicPr>
            <p:cNvPr id="35" name="Graphic 34" descr="Upward trend with solid fill">
              <a:extLst>
                <a:ext uri="{FF2B5EF4-FFF2-40B4-BE49-F238E27FC236}">
                  <a16:creationId xmlns:a16="http://schemas.microsoft.com/office/drawing/2014/main" id="{C3EA2C87-ACCF-83B5-DA0D-FFD59D942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80427" y="2937649"/>
              <a:ext cx="755373" cy="7553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914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D9BEB-A498-660B-5951-F5C719A7E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row: Right 26">
            <a:extLst>
              <a:ext uri="{FF2B5EF4-FFF2-40B4-BE49-F238E27FC236}">
                <a16:creationId xmlns:a16="http://schemas.microsoft.com/office/drawing/2014/main" id="{9BCE7FC7-DE37-7407-0CDF-F862EC35517C}"/>
              </a:ext>
            </a:extLst>
          </p:cNvPr>
          <p:cNvSpPr/>
          <p:nvPr/>
        </p:nvSpPr>
        <p:spPr>
          <a:xfrm rot="1764227">
            <a:off x="3944577" y="2361868"/>
            <a:ext cx="615270" cy="648581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0097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8612BD7-C0D7-49E4-C026-8298645E6D3C}"/>
              </a:ext>
            </a:extLst>
          </p:cNvPr>
          <p:cNvSpPr/>
          <p:nvPr/>
        </p:nvSpPr>
        <p:spPr>
          <a:xfrm rot="19592265">
            <a:off x="4908745" y="1561451"/>
            <a:ext cx="615270" cy="648581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0097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9732B4-7530-151E-4575-709B9603B231}"/>
              </a:ext>
            </a:extLst>
          </p:cNvPr>
          <p:cNvGrpSpPr/>
          <p:nvPr/>
        </p:nvGrpSpPr>
        <p:grpSpPr>
          <a:xfrm>
            <a:off x="654220" y="1283883"/>
            <a:ext cx="2347923" cy="2366183"/>
            <a:chOff x="703291" y="700981"/>
            <a:chExt cx="2858549" cy="285854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A94C55C-1650-9099-06F4-B87C6B13F532}"/>
                </a:ext>
              </a:extLst>
            </p:cNvPr>
            <p:cNvSpPr/>
            <p:nvPr/>
          </p:nvSpPr>
          <p:spPr>
            <a:xfrm>
              <a:off x="703291" y="700981"/>
              <a:ext cx="2858549" cy="285854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02B000E-C4E1-13A2-2A81-2479FEE92FC4}"/>
                </a:ext>
              </a:extLst>
            </p:cNvPr>
            <p:cNvSpPr/>
            <p:nvPr/>
          </p:nvSpPr>
          <p:spPr>
            <a:xfrm>
              <a:off x="830917" y="823807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27A2848-6A26-8C99-F7A1-C989F4AA6D4E}"/>
                </a:ext>
              </a:extLst>
            </p:cNvPr>
            <p:cNvSpPr txBox="1"/>
            <p:nvPr/>
          </p:nvSpPr>
          <p:spPr>
            <a:xfrm>
              <a:off x="1700395" y="1133812"/>
              <a:ext cx="7617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Early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2AC4F6-FFB5-2FEF-5A76-795FE0734350}"/>
                </a:ext>
              </a:extLst>
            </p:cNvPr>
            <p:cNvSpPr txBox="1"/>
            <p:nvPr/>
          </p:nvSpPr>
          <p:spPr>
            <a:xfrm>
              <a:off x="1483990" y="2685776"/>
              <a:ext cx="12971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Feedback</a:t>
              </a:r>
            </a:p>
          </p:txBody>
        </p:sp>
        <p:pic>
          <p:nvPicPr>
            <p:cNvPr id="12" name="Graphic 11" descr="Chat with solid fill">
              <a:extLst>
                <a:ext uri="{FF2B5EF4-FFF2-40B4-BE49-F238E27FC236}">
                  <a16:creationId xmlns:a16="http://schemas.microsoft.com/office/drawing/2014/main" id="{3D53B796-AD53-73DC-57D4-C75E47558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30386" y="1428076"/>
              <a:ext cx="1404358" cy="140435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84EDDB-2B0B-0A2F-FFED-BC8DF7DAF5ED}"/>
              </a:ext>
            </a:extLst>
          </p:cNvPr>
          <p:cNvGrpSpPr/>
          <p:nvPr/>
        </p:nvGrpSpPr>
        <p:grpSpPr>
          <a:xfrm>
            <a:off x="-3178620" y="-4109542"/>
            <a:ext cx="1529500" cy="1529500"/>
            <a:chOff x="5258331" y="548665"/>
            <a:chExt cx="1168400" cy="11684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21CD581-928E-AD76-D6AB-4F9E5A5F7F3B}"/>
                </a:ext>
              </a:extLst>
            </p:cNvPr>
            <p:cNvSpPr/>
            <p:nvPr/>
          </p:nvSpPr>
          <p:spPr>
            <a:xfrm>
              <a:off x="5258331" y="548665"/>
              <a:ext cx="1168400" cy="11684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31F57D-3DEC-F34B-75EB-B151B881D06E}"/>
                </a:ext>
              </a:extLst>
            </p:cNvPr>
            <p:cNvSpPr txBox="1"/>
            <p:nvPr/>
          </p:nvSpPr>
          <p:spPr>
            <a:xfrm>
              <a:off x="5418715" y="684329"/>
              <a:ext cx="847633" cy="7288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Trade Gothic Next HvyCd" panose="020B0906040303020004" pitchFamily="34" charset="0"/>
              </a:endParaRP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Modifications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Maintain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Intended Use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466E7C1-72B1-5F8B-1C6F-5566E820843C}"/>
              </a:ext>
            </a:extLst>
          </p:cNvPr>
          <p:cNvGrpSpPr/>
          <p:nvPr/>
        </p:nvGrpSpPr>
        <p:grpSpPr>
          <a:xfrm>
            <a:off x="3807250" y="-4874292"/>
            <a:ext cx="1529500" cy="1529500"/>
            <a:chOff x="6675870" y="1226720"/>
            <a:chExt cx="1345030" cy="134503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E400B7D-956B-6ED6-3E71-74B9A1918497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063CEAD-5917-EF58-63BD-CF1D0D4490ED}"/>
                </a:ext>
              </a:extLst>
            </p:cNvPr>
            <p:cNvSpPr txBox="1"/>
            <p:nvPr/>
          </p:nvSpPr>
          <p:spPr>
            <a:xfrm>
              <a:off x="6813623" y="1395953"/>
              <a:ext cx="106952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Remain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Substantially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Equivalent 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to Predicate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76A98AF-D3D8-EAF5-09D5-A934257E66F4}"/>
              </a:ext>
            </a:extLst>
          </p:cNvPr>
          <p:cNvGrpSpPr/>
          <p:nvPr/>
        </p:nvGrpSpPr>
        <p:grpSpPr>
          <a:xfrm>
            <a:off x="10793120" y="-4361637"/>
            <a:ext cx="1529500" cy="1529500"/>
            <a:chOff x="6491400" y="2874134"/>
            <a:chExt cx="1529500" cy="15295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9B24275-0352-4219-9616-7FE868A4874E}"/>
                </a:ext>
              </a:extLst>
            </p:cNvPr>
            <p:cNvSpPr/>
            <p:nvPr/>
          </p:nvSpPr>
          <p:spPr>
            <a:xfrm>
              <a:off x="6491400" y="2874134"/>
              <a:ext cx="1529500" cy="152950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C5F791-3D73-97C9-0FE8-DF47BD70FCEF}"/>
                </a:ext>
              </a:extLst>
            </p:cNvPr>
            <p:cNvSpPr txBox="1"/>
            <p:nvPr/>
          </p:nvSpPr>
          <p:spPr>
            <a:xfrm>
              <a:off x="6526623" y="3161830"/>
              <a:ext cx="145905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Mods clearly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defined &amp; are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evaluated using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methods described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E6C843E-8597-AEC8-6124-099CC7D4A9B5}"/>
              </a:ext>
            </a:extLst>
          </p:cNvPr>
          <p:cNvGrpSpPr/>
          <p:nvPr/>
        </p:nvGrpSpPr>
        <p:grpSpPr>
          <a:xfrm>
            <a:off x="3354355" y="1703283"/>
            <a:ext cx="1529500" cy="1529500"/>
            <a:chOff x="6675870" y="1226720"/>
            <a:chExt cx="1345030" cy="1345030"/>
          </a:xfrm>
          <a:solidFill>
            <a:schemeClr val="accent5"/>
          </a:solidFill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F07302B-4113-1EC8-FEEC-0C091A602C58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grpFill/>
            <a:ln w="762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93418C-1BD7-78AB-09A8-1C0248D0C787}"/>
                </a:ext>
              </a:extLst>
            </p:cNvPr>
            <p:cNvSpPr txBox="1"/>
            <p:nvPr/>
          </p:nvSpPr>
          <p:spPr>
            <a:xfrm>
              <a:off x="6771689" y="1659349"/>
              <a:ext cx="1153391" cy="460115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Q-Sub/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Pre-Submissions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D6C45A-35AD-A001-9FC7-E6007A3E0F34}"/>
              </a:ext>
            </a:extLst>
          </p:cNvPr>
          <p:cNvGrpSpPr/>
          <p:nvPr/>
        </p:nvGrpSpPr>
        <p:grpSpPr>
          <a:xfrm>
            <a:off x="5502286" y="473724"/>
            <a:ext cx="1529500" cy="1529500"/>
            <a:chOff x="6675870" y="1226720"/>
            <a:chExt cx="1345030" cy="134503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D04CD78-BCEE-5CE3-8E72-9E11B2AC7483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6A87026-9432-91B7-60EC-EB85345C28F2}"/>
                </a:ext>
              </a:extLst>
            </p:cNvPr>
            <p:cNvSpPr txBox="1"/>
            <p:nvPr/>
          </p:nvSpPr>
          <p:spPr>
            <a:xfrm>
              <a:off x="6759708" y="1603627"/>
              <a:ext cx="1177355" cy="649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Focus questions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on modifications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being considered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2191789-327D-EBC7-5768-CC2F86E5C058}"/>
              </a:ext>
            </a:extLst>
          </p:cNvPr>
          <p:cNvGrpSpPr/>
          <p:nvPr/>
        </p:nvGrpSpPr>
        <p:grpSpPr>
          <a:xfrm>
            <a:off x="5450947" y="2711675"/>
            <a:ext cx="1632178" cy="1529500"/>
            <a:chOff x="6630723" y="1226720"/>
            <a:chExt cx="1435324" cy="134503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795787-A9FB-721C-5D32-FB820855CA17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B16CD0-8895-8E00-0E61-46DB41EA90A3}"/>
                </a:ext>
              </a:extLst>
            </p:cNvPr>
            <p:cNvSpPr txBox="1"/>
            <p:nvPr/>
          </p:nvSpPr>
          <p:spPr>
            <a:xfrm>
              <a:off x="6630723" y="1603627"/>
              <a:ext cx="1435324" cy="649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Or questions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on evaluation method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for the mod(s)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14D2BF4-FC88-771A-9B70-E4959BB47B6F}"/>
              </a:ext>
            </a:extLst>
          </p:cNvPr>
          <p:cNvGrpSpPr/>
          <p:nvPr/>
        </p:nvGrpSpPr>
        <p:grpSpPr>
          <a:xfrm>
            <a:off x="-2505060" y="7686204"/>
            <a:ext cx="1529500" cy="1529500"/>
            <a:chOff x="1345261" y="2798901"/>
            <a:chExt cx="1529500" cy="15295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C3DCFC1-E6F6-71AA-72D5-BA8D2E8E8B6C}"/>
                </a:ext>
              </a:extLst>
            </p:cNvPr>
            <p:cNvSpPr/>
            <p:nvPr/>
          </p:nvSpPr>
          <p:spPr>
            <a:xfrm>
              <a:off x="1345261" y="2798901"/>
              <a:ext cx="1529500" cy="15295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latin typeface="Trade Gothic Next HvyCd" panose="020B0906040303020004" pitchFamily="34" charset="0"/>
                </a:rPr>
                <a:t>t</a:t>
              </a:r>
            </a:p>
          </p:txBody>
        </p:sp>
        <p:pic>
          <p:nvPicPr>
            <p:cNvPr id="30" name="Graphic 29" descr="Factory with solid fill">
              <a:extLst>
                <a:ext uri="{FF2B5EF4-FFF2-40B4-BE49-F238E27FC236}">
                  <a16:creationId xmlns:a16="http://schemas.microsoft.com/office/drawing/2014/main" id="{0F63C198-BC17-C437-6C7F-C8226F0D3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21338" y="2993319"/>
              <a:ext cx="977346" cy="97734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E2B28B2-6A9F-181A-AC58-E9853BAFF5EC}"/>
                </a:ext>
              </a:extLst>
            </p:cNvPr>
            <p:cNvSpPr txBox="1"/>
            <p:nvPr/>
          </p:nvSpPr>
          <p:spPr>
            <a:xfrm>
              <a:off x="1851586" y="3071827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Strong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1FD9FE-3AC8-8083-90F5-AD54E18E5351}"/>
                </a:ext>
              </a:extLst>
            </p:cNvPr>
            <p:cNvSpPr txBox="1"/>
            <p:nvPr/>
          </p:nvSpPr>
          <p:spPr>
            <a:xfrm>
              <a:off x="1543990" y="3822055"/>
              <a:ext cx="11320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Engagement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614F36C-C3F8-E74F-C0F3-F2B3917C7837}"/>
              </a:ext>
            </a:extLst>
          </p:cNvPr>
          <p:cNvGrpSpPr/>
          <p:nvPr/>
        </p:nvGrpSpPr>
        <p:grpSpPr>
          <a:xfrm>
            <a:off x="11647988" y="8093218"/>
            <a:ext cx="1529500" cy="1529500"/>
            <a:chOff x="7463508" y="2571750"/>
            <a:chExt cx="1529500" cy="15295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5A3E4B9-128D-40C5-D02D-601623B08E5C}"/>
                </a:ext>
              </a:extLst>
            </p:cNvPr>
            <p:cNvGrpSpPr/>
            <p:nvPr/>
          </p:nvGrpSpPr>
          <p:grpSpPr>
            <a:xfrm>
              <a:off x="7463508" y="2571750"/>
              <a:ext cx="1529500" cy="1529500"/>
              <a:chOff x="1345261" y="2798901"/>
              <a:chExt cx="1529500" cy="1529500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78A8F4C8-C32A-3DC3-F58F-8D9799278898}"/>
                  </a:ext>
                </a:extLst>
              </p:cNvPr>
              <p:cNvSpPr/>
              <p:nvPr/>
            </p:nvSpPr>
            <p:spPr>
              <a:xfrm>
                <a:off x="1345261" y="2798901"/>
                <a:ext cx="1529500" cy="152950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Trade Gothic Next HvyCd" panose="020B09060403030200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0176B8A-21D4-84FB-DF57-4A3B34D47B29}"/>
                  </a:ext>
                </a:extLst>
              </p:cNvPr>
              <p:cNvSpPr txBox="1"/>
              <p:nvPr/>
            </p:nvSpPr>
            <p:spPr>
              <a:xfrm>
                <a:off x="1641773" y="3001417"/>
                <a:ext cx="9364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Trade Gothic Next HvyCd" panose="020B0906040303020004" pitchFamily="34" charset="0"/>
                  </a:rPr>
                  <a:t>Increased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F388709-0CBD-7C59-52BD-19BCE4534511}"/>
                  </a:ext>
                </a:extLst>
              </p:cNvPr>
              <p:cNvSpPr txBox="1"/>
              <p:nvPr/>
            </p:nvSpPr>
            <p:spPr>
              <a:xfrm>
                <a:off x="1545793" y="3771645"/>
                <a:ext cx="11881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Trade Gothic Next HvyCd" panose="020B0906040303020004" pitchFamily="34" charset="0"/>
                  </a:rPr>
                  <a:t>Participation</a:t>
                </a:r>
              </a:p>
            </p:txBody>
          </p:sp>
        </p:grpSp>
        <p:pic>
          <p:nvPicPr>
            <p:cNvPr id="35" name="Graphic 34" descr="Upward trend with solid fill">
              <a:extLst>
                <a:ext uri="{FF2B5EF4-FFF2-40B4-BE49-F238E27FC236}">
                  <a16:creationId xmlns:a16="http://schemas.microsoft.com/office/drawing/2014/main" id="{84145A11-B4E6-8770-6165-35C735F02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880427" y="2937649"/>
              <a:ext cx="755373" cy="7553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4127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0F037-03D1-415B-2FEE-FEB87C457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Right 12">
            <a:extLst>
              <a:ext uri="{FF2B5EF4-FFF2-40B4-BE49-F238E27FC236}">
                <a16:creationId xmlns:a16="http://schemas.microsoft.com/office/drawing/2014/main" id="{D95EF5EC-3F9C-5707-A279-616FA50255FF}"/>
              </a:ext>
            </a:extLst>
          </p:cNvPr>
          <p:cNvSpPr/>
          <p:nvPr/>
        </p:nvSpPr>
        <p:spPr>
          <a:xfrm rot="19592265">
            <a:off x="4908745" y="1561451"/>
            <a:ext cx="615270" cy="648581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0097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D1D657-3D12-B32C-9C01-8C881A2D45D0}"/>
              </a:ext>
            </a:extLst>
          </p:cNvPr>
          <p:cNvGrpSpPr/>
          <p:nvPr/>
        </p:nvGrpSpPr>
        <p:grpSpPr>
          <a:xfrm>
            <a:off x="654220" y="1283883"/>
            <a:ext cx="2347923" cy="2366183"/>
            <a:chOff x="703291" y="700981"/>
            <a:chExt cx="2858549" cy="285854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F4F30B7-1E73-6CE7-4F69-1630E6A7B11B}"/>
                </a:ext>
              </a:extLst>
            </p:cNvPr>
            <p:cNvSpPr/>
            <p:nvPr/>
          </p:nvSpPr>
          <p:spPr>
            <a:xfrm>
              <a:off x="703291" y="700981"/>
              <a:ext cx="2858549" cy="285854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8FC2A49-486A-7E57-0F78-99AC8DB59436}"/>
                </a:ext>
              </a:extLst>
            </p:cNvPr>
            <p:cNvSpPr/>
            <p:nvPr/>
          </p:nvSpPr>
          <p:spPr>
            <a:xfrm>
              <a:off x="830917" y="823807"/>
              <a:ext cx="2612898" cy="2612898"/>
            </a:xfrm>
            <a:prstGeom prst="ellipse">
              <a:avLst/>
            </a:prstGeom>
            <a:solidFill>
              <a:srgbClr val="0097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F89165-B8F1-DECD-EC54-623039F33450}"/>
                </a:ext>
              </a:extLst>
            </p:cNvPr>
            <p:cNvSpPr txBox="1"/>
            <p:nvPr/>
          </p:nvSpPr>
          <p:spPr>
            <a:xfrm>
              <a:off x="1700395" y="1133812"/>
              <a:ext cx="7617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Early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C349FA8-F9DC-CE16-E2B5-78534C560F62}"/>
                </a:ext>
              </a:extLst>
            </p:cNvPr>
            <p:cNvSpPr txBox="1"/>
            <p:nvPr/>
          </p:nvSpPr>
          <p:spPr>
            <a:xfrm>
              <a:off x="1483990" y="2685776"/>
              <a:ext cx="129715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>
                  <a:solidFill>
                    <a:schemeClr val="bg1"/>
                  </a:solidFill>
                  <a:latin typeface="Trade Gothic Next Heavy" panose="020B0903040303020004" pitchFamily="34" charset="0"/>
                </a:rPr>
                <a:t>Feedback</a:t>
              </a:r>
            </a:p>
          </p:txBody>
        </p:sp>
        <p:pic>
          <p:nvPicPr>
            <p:cNvPr id="12" name="Graphic 11" descr="Chat with solid fill">
              <a:extLst>
                <a:ext uri="{FF2B5EF4-FFF2-40B4-BE49-F238E27FC236}">
                  <a16:creationId xmlns:a16="http://schemas.microsoft.com/office/drawing/2014/main" id="{65A29B87-2EA2-9D3A-2520-B980CB4D4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30386" y="1428076"/>
              <a:ext cx="1404358" cy="140435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88ECB2-D135-753D-32C3-5E6194EC7969}"/>
              </a:ext>
            </a:extLst>
          </p:cNvPr>
          <p:cNvGrpSpPr/>
          <p:nvPr/>
        </p:nvGrpSpPr>
        <p:grpSpPr>
          <a:xfrm>
            <a:off x="-3178620" y="-4109542"/>
            <a:ext cx="1529500" cy="1529500"/>
            <a:chOff x="5258331" y="548665"/>
            <a:chExt cx="1168400" cy="11684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8C8D81F-F330-5C69-2D74-C7AB2154037D}"/>
                </a:ext>
              </a:extLst>
            </p:cNvPr>
            <p:cNvSpPr/>
            <p:nvPr/>
          </p:nvSpPr>
          <p:spPr>
            <a:xfrm>
              <a:off x="5258331" y="548665"/>
              <a:ext cx="1168400" cy="11684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FB9DD5-EB2A-C484-807F-3B2A3B918B39}"/>
                </a:ext>
              </a:extLst>
            </p:cNvPr>
            <p:cNvSpPr txBox="1"/>
            <p:nvPr/>
          </p:nvSpPr>
          <p:spPr>
            <a:xfrm>
              <a:off x="5418715" y="684329"/>
              <a:ext cx="847633" cy="7288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Trade Gothic Next HvyCd" panose="020B0906040303020004" pitchFamily="34" charset="0"/>
              </a:endParaRP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Modifications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Maintain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Intended Use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875C5B-6A37-AAF4-561D-68B858874558}"/>
              </a:ext>
            </a:extLst>
          </p:cNvPr>
          <p:cNvGrpSpPr/>
          <p:nvPr/>
        </p:nvGrpSpPr>
        <p:grpSpPr>
          <a:xfrm>
            <a:off x="3807250" y="-4874292"/>
            <a:ext cx="1529500" cy="1529500"/>
            <a:chOff x="6675870" y="1226720"/>
            <a:chExt cx="1345030" cy="134503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9316D72-1349-51B3-2E8A-4698FD98DE11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7D0AE0-6A63-075A-7AA1-E56D8A42E84E}"/>
                </a:ext>
              </a:extLst>
            </p:cNvPr>
            <p:cNvSpPr txBox="1"/>
            <p:nvPr/>
          </p:nvSpPr>
          <p:spPr>
            <a:xfrm>
              <a:off x="6813623" y="1395953"/>
              <a:ext cx="106952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Remain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Substantially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Equivalent 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to Predicate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3C71C8B-B74B-FA3B-1AF3-32C49F71A6A4}"/>
              </a:ext>
            </a:extLst>
          </p:cNvPr>
          <p:cNvGrpSpPr/>
          <p:nvPr/>
        </p:nvGrpSpPr>
        <p:grpSpPr>
          <a:xfrm>
            <a:off x="10793120" y="-4361637"/>
            <a:ext cx="1529500" cy="1529500"/>
            <a:chOff x="6491400" y="2874134"/>
            <a:chExt cx="1529500" cy="15295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CF75AC9-DB2D-D54B-BC52-34B8B22972B1}"/>
                </a:ext>
              </a:extLst>
            </p:cNvPr>
            <p:cNvSpPr/>
            <p:nvPr/>
          </p:nvSpPr>
          <p:spPr>
            <a:xfrm>
              <a:off x="6491400" y="2874134"/>
              <a:ext cx="1529500" cy="152950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7661348-AE89-5515-6442-3D0DEA17B708}"/>
                </a:ext>
              </a:extLst>
            </p:cNvPr>
            <p:cNvSpPr txBox="1"/>
            <p:nvPr/>
          </p:nvSpPr>
          <p:spPr>
            <a:xfrm>
              <a:off x="6526623" y="3161830"/>
              <a:ext cx="145905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Mods clearly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defined &amp; are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evaluated using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methods described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7DCD834-BD54-68A4-F1D5-3B3872A6CB97}"/>
              </a:ext>
            </a:extLst>
          </p:cNvPr>
          <p:cNvGrpSpPr/>
          <p:nvPr/>
        </p:nvGrpSpPr>
        <p:grpSpPr>
          <a:xfrm>
            <a:off x="3354355" y="1703283"/>
            <a:ext cx="1529500" cy="1529500"/>
            <a:chOff x="6675870" y="1226720"/>
            <a:chExt cx="1345030" cy="1345030"/>
          </a:xfrm>
          <a:solidFill>
            <a:schemeClr val="accent5"/>
          </a:solidFill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0C30EDA-E5A2-237A-CB0B-1CAE477F4FB2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grpFill/>
            <a:ln w="762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A710C0-1585-2C57-4FA7-78CB1E99F7AE}"/>
                </a:ext>
              </a:extLst>
            </p:cNvPr>
            <p:cNvSpPr txBox="1"/>
            <p:nvPr/>
          </p:nvSpPr>
          <p:spPr>
            <a:xfrm>
              <a:off x="6771689" y="1659349"/>
              <a:ext cx="1153391" cy="460115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Q-Sub/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Pre-Submissions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D557C03-CA5E-57A0-F456-D8793ED561C9}"/>
              </a:ext>
            </a:extLst>
          </p:cNvPr>
          <p:cNvGrpSpPr/>
          <p:nvPr/>
        </p:nvGrpSpPr>
        <p:grpSpPr>
          <a:xfrm>
            <a:off x="5502286" y="473724"/>
            <a:ext cx="1529500" cy="1529500"/>
            <a:chOff x="6675870" y="1226720"/>
            <a:chExt cx="1345030" cy="134503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857D091-4F63-D97C-0A8E-B7272A9057FD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670F1D-C54E-E719-3E86-03AC8E1F106C}"/>
                </a:ext>
              </a:extLst>
            </p:cNvPr>
            <p:cNvSpPr txBox="1"/>
            <p:nvPr/>
          </p:nvSpPr>
          <p:spPr>
            <a:xfrm>
              <a:off x="6759708" y="1603627"/>
              <a:ext cx="1177355" cy="649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Focus questions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on modifications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being considered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4199972-A963-A65B-9C00-6557BE0C3761}"/>
              </a:ext>
            </a:extLst>
          </p:cNvPr>
          <p:cNvGrpSpPr/>
          <p:nvPr/>
        </p:nvGrpSpPr>
        <p:grpSpPr>
          <a:xfrm>
            <a:off x="5450947" y="2711675"/>
            <a:ext cx="1632178" cy="1529500"/>
            <a:chOff x="6630723" y="1226720"/>
            <a:chExt cx="1435324" cy="134503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DDDA273-E4B5-D2BE-F9CF-14E69B8B46CB}"/>
                </a:ext>
              </a:extLst>
            </p:cNvPr>
            <p:cNvSpPr/>
            <p:nvPr/>
          </p:nvSpPr>
          <p:spPr>
            <a:xfrm>
              <a:off x="6675870" y="1226720"/>
              <a:ext cx="1345030" cy="1345030"/>
            </a:xfrm>
            <a:prstGeom prst="ellipse">
              <a:avLst/>
            </a:prstGeom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1B3DB0C-B2AF-FAEF-CC36-791F13A1B32F}"/>
                </a:ext>
              </a:extLst>
            </p:cNvPr>
            <p:cNvSpPr txBox="1"/>
            <p:nvPr/>
          </p:nvSpPr>
          <p:spPr>
            <a:xfrm>
              <a:off x="6630723" y="1603627"/>
              <a:ext cx="1435324" cy="649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Or questions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on evaluation method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for the mod(s)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8FB01AD-EDDE-A3AD-4CF4-DD7C56F09E91}"/>
              </a:ext>
            </a:extLst>
          </p:cNvPr>
          <p:cNvGrpSpPr/>
          <p:nvPr/>
        </p:nvGrpSpPr>
        <p:grpSpPr>
          <a:xfrm>
            <a:off x="-2505060" y="7686204"/>
            <a:ext cx="1529500" cy="1529500"/>
            <a:chOff x="1345261" y="2798901"/>
            <a:chExt cx="1529500" cy="152950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92EC95D-E453-8EBE-C296-0C49CBE5C692}"/>
                </a:ext>
              </a:extLst>
            </p:cNvPr>
            <p:cNvSpPr/>
            <p:nvPr/>
          </p:nvSpPr>
          <p:spPr>
            <a:xfrm>
              <a:off x="1345261" y="2798901"/>
              <a:ext cx="1529500" cy="15295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latin typeface="Trade Gothic Next HvyCd" panose="020B0906040303020004" pitchFamily="34" charset="0"/>
                </a:rPr>
                <a:t>t</a:t>
              </a:r>
            </a:p>
          </p:txBody>
        </p:sp>
        <p:pic>
          <p:nvPicPr>
            <p:cNvPr id="30" name="Graphic 29" descr="Factory with solid fill">
              <a:extLst>
                <a:ext uri="{FF2B5EF4-FFF2-40B4-BE49-F238E27FC236}">
                  <a16:creationId xmlns:a16="http://schemas.microsoft.com/office/drawing/2014/main" id="{5E25A60F-0455-5B20-1F78-A258DBE78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21338" y="2993319"/>
              <a:ext cx="977346" cy="97734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8DFA86-E9F0-A605-3B58-E6B65B4689CA}"/>
                </a:ext>
              </a:extLst>
            </p:cNvPr>
            <p:cNvSpPr txBox="1"/>
            <p:nvPr/>
          </p:nvSpPr>
          <p:spPr>
            <a:xfrm>
              <a:off x="1851586" y="3071827"/>
              <a:ext cx="69923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Strong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FA8E41-162F-D563-4F99-2B2D3E41D610}"/>
                </a:ext>
              </a:extLst>
            </p:cNvPr>
            <p:cNvSpPr txBox="1"/>
            <p:nvPr/>
          </p:nvSpPr>
          <p:spPr>
            <a:xfrm>
              <a:off x="1543990" y="3822055"/>
              <a:ext cx="11320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Trade Gothic Next HvyCd" panose="020B0906040303020004" pitchFamily="34" charset="0"/>
                </a:rPr>
                <a:t>Engagement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C603A8A-8CF1-AEB2-FD9F-A4EBFA507282}"/>
              </a:ext>
            </a:extLst>
          </p:cNvPr>
          <p:cNvGrpSpPr/>
          <p:nvPr/>
        </p:nvGrpSpPr>
        <p:grpSpPr>
          <a:xfrm>
            <a:off x="11647988" y="8093218"/>
            <a:ext cx="1529500" cy="1529500"/>
            <a:chOff x="7463508" y="2571750"/>
            <a:chExt cx="1529500" cy="152950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C7B5AF4-1595-4767-05F7-55FEFD625294}"/>
                </a:ext>
              </a:extLst>
            </p:cNvPr>
            <p:cNvGrpSpPr/>
            <p:nvPr/>
          </p:nvGrpSpPr>
          <p:grpSpPr>
            <a:xfrm>
              <a:off x="7463508" y="2571750"/>
              <a:ext cx="1529500" cy="1529500"/>
              <a:chOff x="1345261" y="2798901"/>
              <a:chExt cx="1529500" cy="1529500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16660D8-EFBA-14F7-E3E6-246E4421A6DE}"/>
                  </a:ext>
                </a:extLst>
              </p:cNvPr>
              <p:cNvSpPr/>
              <p:nvPr/>
            </p:nvSpPr>
            <p:spPr>
              <a:xfrm>
                <a:off x="1345261" y="2798901"/>
                <a:ext cx="1529500" cy="152950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Trade Gothic Next HvyCd" panose="020B0906040303020004" pitchFamily="34" charset="0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88C266A-C147-4BBD-03B1-DDFA39902DA2}"/>
                  </a:ext>
                </a:extLst>
              </p:cNvPr>
              <p:cNvSpPr txBox="1"/>
              <p:nvPr/>
            </p:nvSpPr>
            <p:spPr>
              <a:xfrm>
                <a:off x="1641773" y="3001417"/>
                <a:ext cx="9364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Trade Gothic Next HvyCd" panose="020B0906040303020004" pitchFamily="34" charset="0"/>
                  </a:rPr>
                  <a:t>Increased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E43B786-1F03-B65F-3681-77E14AB5FE22}"/>
                  </a:ext>
                </a:extLst>
              </p:cNvPr>
              <p:cNvSpPr txBox="1"/>
              <p:nvPr/>
            </p:nvSpPr>
            <p:spPr>
              <a:xfrm>
                <a:off x="1545793" y="3771645"/>
                <a:ext cx="11881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chemeClr val="bg1"/>
                    </a:solidFill>
                    <a:latin typeface="Trade Gothic Next HvyCd" panose="020B0906040303020004" pitchFamily="34" charset="0"/>
                  </a:rPr>
                  <a:t>Participation</a:t>
                </a:r>
              </a:p>
            </p:txBody>
          </p:sp>
        </p:grpSp>
        <p:pic>
          <p:nvPicPr>
            <p:cNvPr id="35" name="Graphic 34" descr="Upward trend with solid fill">
              <a:extLst>
                <a:ext uri="{FF2B5EF4-FFF2-40B4-BE49-F238E27FC236}">
                  <a16:creationId xmlns:a16="http://schemas.microsoft.com/office/drawing/2014/main" id="{5A599BAB-329E-E71D-1C12-0024B26F6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80427" y="2937649"/>
              <a:ext cx="755373" cy="755373"/>
            </a:xfrm>
            <a:prstGeom prst="rect">
              <a:avLst/>
            </a:prstGeom>
          </p:spPr>
        </p:pic>
      </p:grp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3686C359-23B4-0A74-85F0-7D8F08639C65}"/>
              </a:ext>
            </a:extLst>
          </p:cNvPr>
          <p:cNvSpPr/>
          <p:nvPr/>
        </p:nvSpPr>
        <p:spPr>
          <a:xfrm rot="1764227">
            <a:off x="4770182" y="2856634"/>
            <a:ext cx="615270" cy="648581"/>
          </a:xfrm>
          <a:prstGeom prst="rightArrow">
            <a:avLst/>
          </a:prstGeom>
          <a:solidFill>
            <a:srgbClr val="FFFF00"/>
          </a:solidFill>
          <a:ln w="57150">
            <a:solidFill>
              <a:srgbClr val="0097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41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8086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Johnson and Johnson MedTech">
  <a:themeElements>
    <a:clrScheme name="JNJ">
      <a:dk1>
        <a:srgbClr val="000000"/>
      </a:dk1>
      <a:lt1>
        <a:srgbClr val="FFFFFF"/>
      </a:lt1>
      <a:dk2>
        <a:srgbClr val="EB1700"/>
      </a:dk2>
      <a:lt2>
        <a:srgbClr val="564C47"/>
      </a:lt2>
      <a:accent1>
        <a:srgbClr val="EB1700"/>
      </a:accent1>
      <a:accent2>
        <a:srgbClr val="000000"/>
      </a:accent2>
      <a:accent3>
        <a:srgbClr val="C4BDB6"/>
      </a:accent3>
      <a:accent4>
        <a:srgbClr val="004686"/>
      </a:accent4>
      <a:accent5>
        <a:srgbClr val="68D2FF"/>
      </a:accent5>
      <a:accent6>
        <a:srgbClr val="541981"/>
      </a:accent6>
      <a:hlink>
        <a:srgbClr val="000000"/>
      </a:hlink>
      <a:folHlink>
        <a:srgbClr val="000000"/>
      </a:folHlink>
    </a:clrScheme>
    <a:fontScheme name="J&amp;J">
      <a:majorFont>
        <a:latin typeface="Johnson Display"/>
        <a:ea typeface=""/>
        <a:cs typeface=""/>
      </a:majorFont>
      <a:minorFont>
        <a:latin typeface="Johnson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800" kern="1200" dirty="0" err="1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JNJ_PPT_MedTech_R4_v4" id="{6070D9AC-FE48-3D4D-8EA6-02EA9AA017AC}" vid="{F3E105B0-D17D-3D4F-8626-D66E890EC299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1.xml" />
</Relationships>
</file>

<file path=customXml/_rels/item2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2.xml" />
</Relationships>
</file>

<file path=customXml/_rels/item3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3.xml" 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0b4a26-a0a6-442a-a800-f5fe1d9f3f5b" xsi:nil="true"/>
    <lcf76f155ced4ddcb4097134ff3c332f xmlns="aa60239c-d8ec-4988-a710-3ef7270f1a8e">
      <Terms xmlns="http://schemas.microsoft.com/office/infopath/2007/PartnerControls"/>
    </lcf76f155ced4ddcb4097134ff3c332f>
    <Status xmlns="aa60239c-d8ec-4988-a710-3ef7270f1a8e">To Do</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AF80269BD9C4DB8E73E2F46C69880" ma:contentTypeVersion="18" ma:contentTypeDescription="Create a new document." ma:contentTypeScope="" ma:versionID="c4933d45a5de560af5f2c3d503420d39">
  <xsd:schema xmlns:xsd="http://www.w3.org/2001/XMLSchema" xmlns:xs="http://www.w3.org/2001/XMLSchema" xmlns:p="http://schemas.microsoft.com/office/2006/metadata/properties" xmlns:ns2="aa60239c-d8ec-4988-a710-3ef7270f1a8e" xmlns:ns3="2c0b4a26-a0a6-442a-a800-f5fe1d9f3f5b" targetNamespace="http://schemas.microsoft.com/office/2006/metadata/properties" ma:root="true" ma:fieldsID="872a61d3cb85790dd96a2612b48b242a" ns2:_="" ns3:_="">
    <xsd:import namespace="aa60239c-d8ec-4988-a710-3ef7270f1a8e"/>
    <xsd:import namespace="2c0b4a26-a0a6-442a-a800-f5fe1d9f3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239c-d8ec-4988-a710-3ef7270f1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ma:displayName="Status" ma:default="To Do" ma:description="Whether completed by upload to Website" ma:format="Dropdown" ma:internalName="Status">
      <xsd:simpleType>
        <xsd:union memberTypes="dms:Text">
          <xsd:simpleType>
            <xsd:restriction base="dms:Choice">
              <xsd:enumeration value="Complete"/>
              <xsd:enumeration value="To Do"/>
              <xsd:enumeration value="Proble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a26-a0a6-442a-a800-f5fe1d9f3f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7109a8-929b-4fc4-93d4-6e713aa07088}" ma:internalName="TaxCatchAll" ma:showField="CatchAllData" ma:web="2c0b4a26-a0a6-442a-a800-f5fe1d9f3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9D24E0-0AF9-4FC1-924C-041E2FC9F222}"/>
</file>

<file path=customXml/itemProps2.xml><?xml version="1.0" encoding="utf-8"?>
<ds:datastoreItem xmlns:ds="http://schemas.openxmlformats.org/officeDocument/2006/customXml" ds:itemID="{DE6035B2-B9A8-4413-9DFD-C19E67638DE3}">
  <ds:schemaRefs>
    <ds:schemaRef ds:uri="42c7575c-7ace-4f24-998e-8dfdb3a285a0"/>
    <ds:schemaRef ds:uri="4c47b4a0-7834-4d81-8cf0-a84176e5b5f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AD086B9-B478-4346-BFA5-F50D5C03D5A5}"/>
</file>

<file path=docMetadata/LabelInfo.xml><?xml version="1.0" encoding="utf-8"?>
<clbl:labelList xmlns:clbl="http://schemas.microsoft.com/office/2020/mipLabelMetadata">
  <clbl:label id="{ec5e5a7a-e5c2-40a5-a786-0194463cad57}" enabled="1" method="Standard" siteId="{7d2fdb41-339c-4257-87f2-a665730b31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4609</Words>
  <Application>Microsoft Office PowerPoint</Application>
  <PresentationFormat>On-screen Show (16:9)</PresentationFormat>
  <Paragraphs>813</Paragraphs>
  <Slides>52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</vt:lpstr>
      <vt:lpstr>Trade Gothic Next Heavy</vt:lpstr>
      <vt:lpstr>Trade Gothic Next HvyCd</vt:lpstr>
      <vt:lpstr>Johnson Text</vt:lpstr>
      <vt:lpstr>Johnson Display</vt:lpstr>
      <vt:lpstr>Helvetical.TStd-BoldCond</vt:lpstr>
      <vt:lpstr>Merriweather Black</vt:lpstr>
      <vt:lpstr>Trade Gothic Next Cond</vt:lpstr>
      <vt:lpstr>Simple Light</vt:lpstr>
      <vt:lpstr>Johnson and Johnson MedTech</vt:lpstr>
      <vt:lpstr>PowerPoint Presentation</vt:lpstr>
      <vt:lpstr>Pre-Determined Change Control Plan (PCCP)</vt:lpstr>
      <vt:lpstr>Objectives</vt:lpstr>
      <vt:lpstr>Objectives</vt:lpstr>
      <vt:lpstr>Objectives</vt:lpstr>
      <vt:lpstr>Objectives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Evolution of Predetermined Change Control Plans (PCCPs) How PCCP concepts, guidance, and change-management frameworks have spread across global regulators PCCP = Predetermined Chang Control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Mafnas, Neil</cp:lastModifiedBy>
  <cp:revision>2</cp:revision>
  <dcterms:modified xsi:type="dcterms:W3CDTF">2026-09-08T04:06:10Z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2026-01-19T06:05:10Z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46a74f2a-1b25-4073-9ea9-b6b53650c213</vt:lpwstr>
  </property>
  <property fmtid="{D5CDD505-2E9C-101B-9397-08002B2CF9AE}" pid="8" name="MSIP_Label_153db910-0838-4c35-bb3a-1ee21aa199ac_ContentBits">
    <vt:lpwstr>0</vt:lpwstr>
  </property>
  <property fmtid="{D5CDD505-2E9C-101B-9397-08002B2CF9AE}" pid="9" name="MSIP_Label_153db910-0838-4c35-bb3a-1ee21aa199ac_Tag">
    <vt:lpwstr>10, 0, 1, 1</vt:lpwstr>
  </property>
  <property fmtid="{D5CDD505-2E9C-101B-9397-08002B2CF9AE}" pid="10" name="ContentTypeId">
    <vt:lpwstr>0x01010041FAF80269BD9C4DB8E73E2F46C69880</vt:lpwstr>
  </property>
</Properties>
</file>