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&#65279;<?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6" Type="http://schemas.microsoft.com/office/2020/02/relationships/classificationlabels" Target="docMetadata/LabelInfo.xml" />
  <Relationship Id="rId5" Type="http://schemas.openxmlformats.org/officeDocument/2006/relationships/custom-properties" Target="docProps/custom.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14"/>
  </p:notesMasterIdLst>
  <p:sldIdLst>
    <p:sldId id="256" r:id="rId5"/>
    <p:sldId id="259" r:id="rId6"/>
    <p:sldId id="258" r:id="rId7"/>
    <p:sldId id="260" r:id="rId8"/>
    <p:sldId id="261" r:id="rId9"/>
    <p:sldId id="262" r:id="rId10"/>
    <p:sldId id="264" r:id="rId11"/>
    <p:sldId id="263" r:id="rId12"/>
    <p:sldId id="25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AD"/>
    <a:srgbClr val="1C59B6"/>
    <a:srgbClr val="F1E3F0"/>
    <a:srgbClr val="D8E6FC"/>
    <a:srgbClr val="0B5394"/>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
  <Relationship Id="rId8" Type="http://schemas.openxmlformats.org/officeDocument/2006/relationships/slide" Target="slides/slide4.xml" />
  <Relationship Id="rId13" Type="http://schemas.openxmlformats.org/officeDocument/2006/relationships/slide" Target="slides/slide9.xml" />
  <Relationship Id="rId18" Type="http://schemas.openxmlformats.org/officeDocument/2006/relationships/tableStyles" Target="tableStyles.xml" />
  <Relationship Id="rId3" Type="http://schemas.openxmlformats.org/officeDocument/2006/relationships/customXml" Target="../customXml/item3.xml" />
  <Relationship Id="rId7" Type="http://schemas.openxmlformats.org/officeDocument/2006/relationships/slide" Target="slides/slide3.xml" />
  <Relationship Id="rId12" Type="http://schemas.openxmlformats.org/officeDocument/2006/relationships/slide" Target="slides/slide8.xml" />
  <Relationship Id="rId17" Type="http://schemas.openxmlformats.org/officeDocument/2006/relationships/theme" Target="theme/theme1.xml" />
  <Relationship Id="rId2" Type="http://schemas.openxmlformats.org/officeDocument/2006/relationships/customXml" Target="../customXml/item2.xml" />
  <Relationship Id="rId16" Type="http://schemas.openxmlformats.org/officeDocument/2006/relationships/viewProps" Target="viewProps.xml" />
  <Relationship Id="rId1" Type="http://schemas.openxmlformats.org/officeDocument/2006/relationships/customXml" Target="../customXml/item1.xml" />
  <Relationship Id="rId6" Type="http://schemas.openxmlformats.org/officeDocument/2006/relationships/slide" Target="slides/slide2.xml" />
  <Relationship Id="rId11" Type="http://schemas.openxmlformats.org/officeDocument/2006/relationships/slide" Target="slides/slide7.xml" />
  <Relationship Id="rId5" Type="http://schemas.openxmlformats.org/officeDocument/2006/relationships/slide" Target="slides/slide1.xml" />
  <Relationship Id="rId15" Type="http://schemas.openxmlformats.org/officeDocument/2006/relationships/presProps" Target="presProps.xml" />
  <Relationship Id="rId10" Type="http://schemas.openxmlformats.org/officeDocument/2006/relationships/slide" Target="slides/slide6.xml" />
  <Relationship Id="rId4" Type="http://schemas.openxmlformats.org/officeDocument/2006/relationships/slideMaster" Target="slideMasters/slideMaster1.xml" />
  <Relationship Id="rId9" Type="http://schemas.openxmlformats.org/officeDocument/2006/relationships/slide" Target="slides/slide5.xml" />
  <Relationship Id="rId14" Type="http://schemas.openxmlformats.org/officeDocument/2006/relationships/notesMaster" Target="notesMasters/notesMaster1.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3" Type="http://schemas.openxmlformats.org/officeDocument/2006/relationships/image" Target="../media/image2.png" />
  <Relationship Id="rId2" Type="http://schemas.openxmlformats.org/officeDocument/2006/relationships/image" Target="../media/image1.jp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2.xml.rels>&#65279;<?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3.xml.rels>&#65279;<?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0810A8-CF45-D171-47D6-4641D20DEF59}"/>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‹nº›</a:t>
            </a:fld>
            <a:endParaRPr lang="en"/>
          </a:p>
        </p:txBody>
      </p:sp>
      <p:sp>
        <p:nvSpPr>
          <p:cNvPr id="4" name="Rectangle 3">
            <a:extLst>
              <a:ext uri="{FF2B5EF4-FFF2-40B4-BE49-F238E27FC236}">
                <a16:creationId xmlns:a16="http://schemas.microsoft.com/office/drawing/2014/main" id="{5B55BFFF-6993-E2CB-0021-DCA9BC1CD32A}"/>
              </a:ext>
            </a:extLst>
          </p:cNvPr>
          <p:cNvSpPr/>
          <p:nvPr userDrawn="1"/>
        </p:nvSpPr>
        <p:spPr>
          <a:xfrm>
            <a:off x="0" y="874294"/>
            <a:ext cx="9143999" cy="109659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4000" dirty="0">
              <a:solidFill>
                <a:srgbClr val="1C59B6"/>
              </a:solidFill>
            </a:endParaRPr>
          </a:p>
        </p:txBody>
      </p:sp>
      <p:pic>
        <p:nvPicPr>
          <p:cNvPr id="6" name="Picture 5">
            <a:extLst>
              <a:ext uri="{FF2B5EF4-FFF2-40B4-BE49-F238E27FC236}">
                <a16:creationId xmlns:a16="http://schemas.microsoft.com/office/drawing/2014/main" id="{74441817-8742-AAB7-3DE3-61BB423678E6}"/>
              </a:ext>
            </a:extLst>
          </p:cNvPr>
          <p:cNvPicPr>
            <a:picLocks noChangeAspect="1"/>
          </p:cNvPicPr>
          <p:nvPr/>
        </p:nvPicPr>
        <p:blipFill>
          <a:blip r:embed="rId2"/>
          <a:stretch>
            <a:fillRect/>
          </a:stretch>
        </p:blipFill>
        <p:spPr>
          <a:xfrm>
            <a:off x="0" y="4562994"/>
            <a:ext cx="9144000" cy="594360"/>
          </a:xfrm>
          <a:prstGeom prst="rect">
            <a:avLst/>
          </a:prstGeom>
        </p:spPr>
      </p:pic>
      <p:grpSp>
        <p:nvGrpSpPr>
          <p:cNvPr id="8" name="Group 7">
            <a:extLst>
              <a:ext uri="{FF2B5EF4-FFF2-40B4-BE49-F238E27FC236}">
                <a16:creationId xmlns:a16="http://schemas.microsoft.com/office/drawing/2014/main" id="{E425D161-1C69-C8B2-F374-78CCBE606EC3}"/>
              </a:ext>
            </a:extLst>
          </p:cNvPr>
          <p:cNvGrpSpPr/>
          <p:nvPr userDrawn="1"/>
        </p:nvGrpSpPr>
        <p:grpSpPr>
          <a:xfrm>
            <a:off x="7938655" y="-4"/>
            <a:ext cx="1205345" cy="376986"/>
            <a:chOff x="7938655" y="-4"/>
            <a:chExt cx="1205345" cy="376986"/>
          </a:xfrm>
        </p:grpSpPr>
        <p:sp>
          <p:nvSpPr>
            <p:cNvPr id="9" name="Google Shape;65;p14">
              <a:extLst>
                <a:ext uri="{FF2B5EF4-FFF2-40B4-BE49-F238E27FC236}">
                  <a16:creationId xmlns:a16="http://schemas.microsoft.com/office/drawing/2014/main" id="{AB97735F-10B3-C49B-FAC0-29F100733652}"/>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Picture 9">
              <a:extLst>
                <a:ext uri="{FF2B5EF4-FFF2-40B4-BE49-F238E27FC236}">
                  <a16:creationId xmlns:a16="http://schemas.microsoft.com/office/drawing/2014/main" id="{F05CFBEF-D771-58D0-7F89-4A3C6B9FC953}"/>
                </a:ext>
              </a:extLst>
            </p:cNvPr>
            <p:cNvPicPr>
              <a:picLocks noChangeAspect="1"/>
            </p:cNvPicPr>
            <p:nvPr/>
          </p:nvPicPr>
          <p:blipFill>
            <a:blip r:embed="rId3"/>
            <a:stretch>
              <a:fillRect/>
            </a:stretch>
          </p:blipFill>
          <p:spPr>
            <a:xfrm>
              <a:off x="8103741" y="22327"/>
              <a:ext cx="952103" cy="279166"/>
            </a:xfrm>
            <a:prstGeom prst="rect">
              <a:avLst/>
            </a:prstGeom>
          </p:spPr>
        </p:pic>
      </p:grpSp>
      <p:sp>
        <p:nvSpPr>
          <p:cNvPr id="11" name="Title Placeholder 1">
            <a:extLst>
              <a:ext uri="{FF2B5EF4-FFF2-40B4-BE49-F238E27FC236}">
                <a16:creationId xmlns:a16="http://schemas.microsoft.com/office/drawing/2014/main" id="{FE801D52-F077-8E04-9E74-86259BD03072}"/>
              </a:ext>
            </a:extLst>
          </p:cNvPr>
          <p:cNvSpPr>
            <a:spLocks noGrp="1"/>
          </p:cNvSpPr>
          <p:nvPr userDrawn="1">
            <p:ph type="title" hasCustomPrompt="1"/>
          </p:nvPr>
        </p:nvSpPr>
        <p:spPr>
          <a:xfrm>
            <a:off x="1010587" y="951875"/>
            <a:ext cx="8065957" cy="951933"/>
          </a:xfrm>
          <a:prstGeom prst="rect">
            <a:avLst/>
          </a:prstGeom>
        </p:spPr>
        <p:txBody>
          <a:bodyPr vert="horz" lIns="91440" tIns="45720" rIns="91440" bIns="45720" rtlCol="0" anchor="ctr">
            <a:normAutofit/>
          </a:bodyPr>
          <a:lstStyle>
            <a:lvl1pPr>
              <a:defRPr sz="4000" b="1">
                <a:solidFill>
                  <a:schemeClr val="bg1"/>
                </a:solidFill>
              </a:defRPr>
            </a:lvl1pPr>
          </a:lstStyle>
          <a:p>
            <a:r>
              <a:rPr lang="en-US" dirty="0"/>
              <a:t>Presentation Title</a:t>
            </a:r>
            <a:endParaRPr lang="en-SG" dirty="0"/>
          </a:p>
        </p:txBody>
      </p:sp>
      <p:sp>
        <p:nvSpPr>
          <p:cNvPr id="12" name="Google Shape;22;p5">
            <a:extLst>
              <a:ext uri="{FF2B5EF4-FFF2-40B4-BE49-F238E27FC236}">
                <a16:creationId xmlns:a16="http://schemas.microsoft.com/office/drawing/2014/main" id="{55451922-54DE-F3E4-C311-A3D8E2E99442}"/>
              </a:ext>
            </a:extLst>
          </p:cNvPr>
          <p:cNvSpPr txBox="1">
            <a:spLocks noGrp="1"/>
          </p:cNvSpPr>
          <p:nvPr userDrawn="1">
            <p:ph type="body" idx="1" hasCustomPrompt="1"/>
          </p:nvPr>
        </p:nvSpPr>
        <p:spPr>
          <a:xfrm>
            <a:off x="1010587" y="2585332"/>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Name</a:t>
            </a:r>
            <a:endParaRPr dirty="0"/>
          </a:p>
        </p:txBody>
      </p:sp>
      <p:sp>
        <p:nvSpPr>
          <p:cNvPr id="13" name="Google Shape;22;p5">
            <a:extLst>
              <a:ext uri="{FF2B5EF4-FFF2-40B4-BE49-F238E27FC236}">
                <a16:creationId xmlns:a16="http://schemas.microsoft.com/office/drawing/2014/main" id="{EA1AD073-3564-9E91-28A3-89E68A4EBCE3}"/>
              </a:ext>
            </a:extLst>
          </p:cNvPr>
          <p:cNvSpPr txBox="1">
            <a:spLocks noGrp="1"/>
          </p:cNvSpPr>
          <p:nvPr userDrawn="1">
            <p:ph type="body" idx="11" hasCustomPrompt="1"/>
          </p:nvPr>
        </p:nvSpPr>
        <p:spPr>
          <a:xfrm>
            <a:off x="1010586" y="3071986"/>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Designation</a:t>
            </a:r>
            <a:endParaRPr dirty="0"/>
          </a:p>
        </p:txBody>
      </p:sp>
      <p:sp>
        <p:nvSpPr>
          <p:cNvPr id="14" name="Google Shape;22;p5">
            <a:extLst>
              <a:ext uri="{FF2B5EF4-FFF2-40B4-BE49-F238E27FC236}">
                <a16:creationId xmlns:a16="http://schemas.microsoft.com/office/drawing/2014/main" id="{1D74BBA0-CF9A-5465-25A4-A2132D8241A4}"/>
              </a:ext>
            </a:extLst>
          </p:cNvPr>
          <p:cNvSpPr txBox="1">
            <a:spLocks noGrp="1"/>
          </p:cNvSpPr>
          <p:nvPr userDrawn="1">
            <p:ph type="body" idx="12" hasCustomPrompt="1"/>
          </p:nvPr>
        </p:nvSpPr>
        <p:spPr>
          <a:xfrm>
            <a:off x="1010586" y="3570250"/>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Organisation</a:t>
            </a:r>
            <a:endParaRPr dirty="0"/>
          </a:p>
        </p:txBody>
      </p:sp>
      <p:grpSp>
        <p:nvGrpSpPr>
          <p:cNvPr id="28" name="Group 27">
            <a:extLst>
              <a:ext uri="{FF2B5EF4-FFF2-40B4-BE49-F238E27FC236}">
                <a16:creationId xmlns:a16="http://schemas.microsoft.com/office/drawing/2014/main" id="{4897E50C-ADFE-09B8-FCD2-68011E435FC6}"/>
              </a:ext>
            </a:extLst>
          </p:cNvPr>
          <p:cNvGrpSpPr/>
          <p:nvPr userDrawn="1"/>
        </p:nvGrpSpPr>
        <p:grpSpPr>
          <a:xfrm>
            <a:off x="210849" y="4628477"/>
            <a:ext cx="4308593" cy="450000"/>
            <a:chOff x="210849" y="4628477"/>
            <a:chExt cx="4308593" cy="450000"/>
          </a:xfrm>
        </p:grpSpPr>
        <p:pic>
          <p:nvPicPr>
            <p:cNvPr id="25" name="Picture 24">
              <a:extLst>
                <a:ext uri="{FF2B5EF4-FFF2-40B4-BE49-F238E27FC236}">
                  <a16:creationId xmlns:a16="http://schemas.microsoft.com/office/drawing/2014/main" id="{6C5023AC-B804-7067-DCEC-3700C8DEAA61}"/>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27" name="Picture 26">
              <a:extLst>
                <a:ext uri="{FF2B5EF4-FFF2-40B4-BE49-F238E27FC236}">
                  <a16:creationId xmlns:a16="http://schemas.microsoft.com/office/drawing/2014/main" id="{91433D01-F2D2-A899-9B3A-BEDEFE44E1B6}"/>
                </a:ext>
              </a:extLst>
            </p:cNvPr>
            <p:cNvPicPr>
              <a:picLocks noChangeAspect="1"/>
            </p:cNvPicPr>
            <p:nvPr userDrawn="1"/>
          </p:nvPicPr>
          <p:blipFill>
            <a:blip r:embed="rId5"/>
            <a:stretch>
              <a:fillRect/>
            </a:stretch>
          </p:blipFill>
          <p:spPr>
            <a:xfrm>
              <a:off x="2850733" y="4628477"/>
              <a:ext cx="1668709" cy="450000"/>
            </a:xfrm>
            <a:prstGeom prst="rect">
              <a:avLst/>
            </a:prstGeom>
          </p:spPr>
        </p:pic>
      </p:grpSp>
    </p:spTree>
    <p:extLst>
      <p:ext uri="{BB962C8B-B14F-4D97-AF65-F5344CB8AC3E}">
        <p14:creationId xmlns:p14="http://schemas.microsoft.com/office/powerpoint/2010/main" val="222575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
        <p:nvSpPr>
          <p:cNvPr id="2" name="Google Shape;22;p5">
            <a:extLst>
              <a:ext uri="{FF2B5EF4-FFF2-40B4-BE49-F238E27FC236}">
                <a16:creationId xmlns:a16="http://schemas.microsoft.com/office/drawing/2014/main" id="{61B97A01-D65C-D415-2D14-810FC5BC4EE5}"/>
              </a:ext>
            </a:extLst>
          </p:cNvPr>
          <p:cNvSpPr txBox="1">
            <a:spLocks noGrp="1"/>
          </p:cNvSpPr>
          <p:nvPr>
            <p:ph type="body" idx="1"/>
          </p:nvPr>
        </p:nvSpPr>
        <p:spPr>
          <a:xfrm>
            <a:off x="1097480" y="1443618"/>
            <a:ext cx="7254945" cy="2347258"/>
          </a:xfrm>
          <a:prstGeom prst="rect">
            <a:avLst/>
          </a:prstGeom>
          <a:noFill/>
          <a:ln>
            <a:noFill/>
          </a:ln>
        </p:spPr>
        <p:txBody>
          <a:bodyPr spcFirstLastPara="1" wrap="square" lIns="91425" tIns="91425" rIns="91425" bIns="91425" anchor="t" anchorCtr="0">
            <a:normAutofit/>
          </a:bodyPr>
          <a:lstStyle>
            <a:lvl1pPr marL="457200" lvl="0" indent="-317500" algn="just">
              <a:lnSpc>
                <a:spcPct val="115000"/>
              </a:lnSpc>
              <a:spcBef>
                <a:spcPts val="0"/>
              </a:spcBef>
              <a:spcAft>
                <a:spcPts val="0"/>
              </a:spcAft>
              <a:buSzPts val="1400"/>
              <a:buNone/>
              <a:defRPr sz="1150">
                <a:solidFill>
                  <a:schemeClr val="tx1"/>
                </a:solidFill>
                <a:latin typeface="+mj-lt"/>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3" name="Google Shape;21;p5">
            <a:extLst>
              <a:ext uri="{FF2B5EF4-FFF2-40B4-BE49-F238E27FC236}">
                <a16:creationId xmlns:a16="http://schemas.microsoft.com/office/drawing/2014/main" id="{6CF5D9C7-BBE4-3265-CE9D-EF2FCD05DA55}"/>
              </a:ext>
            </a:extLst>
          </p:cNvPr>
          <p:cNvSpPr txBox="1">
            <a:spLocks noGrp="1"/>
          </p:cNvSpPr>
          <p:nvPr>
            <p:ph type="title" hasCustomPrompt="1"/>
          </p:nvPr>
        </p:nvSpPr>
        <p:spPr>
          <a:xfrm>
            <a:off x="1108926" y="892516"/>
            <a:ext cx="7243500" cy="42875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8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dirty="0"/>
              <a:t>Header/Title</a:t>
            </a:r>
            <a:endParaRPr dirty="0"/>
          </a:p>
        </p:txBody>
      </p:sp>
      <p:grpSp>
        <p:nvGrpSpPr>
          <p:cNvPr id="7" name="Group 6">
            <a:extLst>
              <a:ext uri="{FF2B5EF4-FFF2-40B4-BE49-F238E27FC236}">
                <a16:creationId xmlns:a16="http://schemas.microsoft.com/office/drawing/2014/main" id="{A71FE905-D32A-1AFD-4409-E4C0DE6CD572}"/>
              </a:ext>
            </a:extLst>
          </p:cNvPr>
          <p:cNvGrpSpPr/>
          <p:nvPr userDrawn="1"/>
        </p:nvGrpSpPr>
        <p:grpSpPr>
          <a:xfrm>
            <a:off x="7938655" y="-4"/>
            <a:ext cx="1205345" cy="376986"/>
            <a:chOff x="7938655" y="-4"/>
            <a:chExt cx="1205345" cy="376986"/>
          </a:xfrm>
        </p:grpSpPr>
        <p:sp>
          <p:nvSpPr>
            <p:cNvPr id="8" name="Google Shape;65;p14">
              <a:extLst>
                <a:ext uri="{FF2B5EF4-FFF2-40B4-BE49-F238E27FC236}">
                  <a16:creationId xmlns:a16="http://schemas.microsoft.com/office/drawing/2014/main" id="{8F6A289F-383A-E595-37BE-E9DA9B9C5F1A}"/>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 name="Picture 8">
              <a:extLst>
                <a:ext uri="{FF2B5EF4-FFF2-40B4-BE49-F238E27FC236}">
                  <a16:creationId xmlns:a16="http://schemas.microsoft.com/office/drawing/2014/main" id="{A20463AA-9304-BFA9-B235-157721357583}"/>
                </a:ext>
              </a:extLst>
            </p:cNvPr>
            <p:cNvPicPr>
              <a:picLocks noChangeAspect="1"/>
            </p:cNvPicPr>
            <p:nvPr/>
          </p:nvPicPr>
          <p:blipFill>
            <a:blip r:embed="rId2"/>
            <a:stretch>
              <a:fillRect/>
            </a:stretch>
          </p:blipFill>
          <p:spPr>
            <a:xfrm>
              <a:off x="8103741" y="22327"/>
              <a:ext cx="952103" cy="279166"/>
            </a:xfrm>
            <a:prstGeom prst="rect">
              <a:avLst/>
            </a:prstGeom>
          </p:spPr>
        </p:pic>
      </p:grpSp>
      <p:grpSp>
        <p:nvGrpSpPr>
          <p:cNvPr id="14" name="Group 13">
            <a:extLst>
              <a:ext uri="{FF2B5EF4-FFF2-40B4-BE49-F238E27FC236}">
                <a16:creationId xmlns:a16="http://schemas.microsoft.com/office/drawing/2014/main" id="{37EEC3A0-CDEF-B208-9C3D-A4D113C419C0}"/>
              </a:ext>
            </a:extLst>
          </p:cNvPr>
          <p:cNvGrpSpPr/>
          <p:nvPr userDrawn="1"/>
        </p:nvGrpSpPr>
        <p:grpSpPr>
          <a:xfrm>
            <a:off x="0" y="4562994"/>
            <a:ext cx="9144000" cy="594360"/>
            <a:chOff x="0" y="4562994"/>
            <a:chExt cx="9144000" cy="594360"/>
          </a:xfrm>
        </p:grpSpPr>
        <p:pic>
          <p:nvPicPr>
            <p:cNvPr id="5" name="Picture 4">
              <a:extLst>
                <a:ext uri="{FF2B5EF4-FFF2-40B4-BE49-F238E27FC236}">
                  <a16:creationId xmlns:a16="http://schemas.microsoft.com/office/drawing/2014/main" id="{46843C65-9865-3166-4CAB-BEAB17A911CB}"/>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0" name="Group 9">
              <a:extLst>
                <a:ext uri="{FF2B5EF4-FFF2-40B4-BE49-F238E27FC236}">
                  <a16:creationId xmlns:a16="http://schemas.microsoft.com/office/drawing/2014/main" id="{43CE9485-B998-CEB7-B972-31404550B6BD}"/>
                </a:ext>
              </a:extLst>
            </p:cNvPr>
            <p:cNvGrpSpPr/>
            <p:nvPr userDrawn="1"/>
          </p:nvGrpSpPr>
          <p:grpSpPr>
            <a:xfrm>
              <a:off x="210849" y="4628477"/>
              <a:ext cx="4308593" cy="450000"/>
              <a:chOff x="210849" y="4628477"/>
              <a:chExt cx="4308593" cy="450000"/>
            </a:xfrm>
          </p:grpSpPr>
          <p:pic>
            <p:nvPicPr>
              <p:cNvPr id="12" name="Picture 11">
                <a:extLst>
                  <a:ext uri="{FF2B5EF4-FFF2-40B4-BE49-F238E27FC236}">
                    <a16:creationId xmlns:a16="http://schemas.microsoft.com/office/drawing/2014/main" id="{99311D0E-C780-593C-A2EC-CDA64382FA78}"/>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3" name="Picture 12">
                <a:extLst>
                  <a:ext uri="{FF2B5EF4-FFF2-40B4-BE49-F238E27FC236}">
                    <a16:creationId xmlns:a16="http://schemas.microsoft.com/office/drawing/2014/main" id="{30FD8B93-C704-A737-DA3C-1CE5932AB87F}"/>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4260078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20"/>
        <p:cNvGrpSpPr/>
        <p:nvPr/>
      </p:nvGrpSpPr>
      <p:grpSpPr>
        <a:xfrm>
          <a:off x="0" y="0"/>
          <a:ext cx="0" cy="0"/>
          <a:chOff x="0" y="0"/>
          <a:chExt cx="0" cy="0"/>
        </a:xfrm>
      </p:grpSpPr>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grpSp>
        <p:nvGrpSpPr>
          <p:cNvPr id="5" name="Group 4">
            <a:extLst>
              <a:ext uri="{FF2B5EF4-FFF2-40B4-BE49-F238E27FC236}">
                <a16:creationId xmlns:a16="http://schemas.microsoft.com/office/drawing/2014/main" id="{FB07168F-6C91-A97B-F0EB-7CD3F18AA801}"/>
              </a:ext>
            </a:extLst>
          </p:cNvPr>
          <p:cNvGrpSpPr/>
          <p:nvPr userDrawn="1"/>
        </p:nvGrpSpPr>
        <p:grpSpPr>
          <a:xfrm>
            <a:off x="7938655" y="-4"/>
            <a:ext cx="1205345" cy="376986"/>
            <a:chOff x="7938655" y="-4"/>
            <a:chExt cx="1205345" cy="376986"/>
          </a:xfrm>
        </p:grpSpPr>
        <p:sp>
          <p:nvSpPr>
            <p:cNvPr id="6" name="Google Shape;65;p14">
              <a:extLst>
                <a:ext uri="{FF2B5EF4-FFF2-40B4-BE49-F238E27FC236}">
                  <a16:creationId xmlns:a16="http://schemas.microsoft.com/office/drawing/2014/main" id="{D8E58217-5B71-39BB-7946-5F4354EF1453}"/>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Picture 6">
              <a:extLst>
                <a:ext uri="{FF2B5EF4-FFF2-40B4-BE49-F238E27FC236}">
                  <a16:creationId xmlns:a16="http://schemas.microsoft.com/office/drawing/2014/main" id="{3B69EA6F-9498-6E1C-C31D-6C74C65B039E}"/>
                </a:ext>
              </a:extLst>
            </p:cNvPr>
            <p:cNvPicPr>
              <a:picLocks noChangeAspect="1"/>
            </p:cNvPicPr>
            <p:nvPr/>
          </p:nvPicPr>
          <p:blipFill>
            <a:blip r:embed="rId2"/>
            <a:stretch>
              <a:fillRect/>
            </a:stretch>
          </p:blipFill>
          <p:spPr>
            <a:xfrm>
              <a:off x="8103741" y="22327"/>
              <a:ext cx="952103" cy="279166"/>
            </a:xfrm>
            <a:prstGeom prst="rect">
              <a:avLst/>
            </a:prstGeom>
          </p:spPr>
        </p:pic>
      </p:grpSp>
      <p:sp>
        <p:nvSpPr>
          <p:cNvPr id="8" name="Google Shape;96;p16">
            <a:extLst>
              <a:ext uri="{FF2B5EF4-FFF2-40B4-BE49-F238E27FC236}">
                <a16:creationId xmlns:a16="http://schemas.microsoft.com/office/drawing/2014/main" id="{30023A6E-2838-E8D8-7FEF-1FB6AF404933}"/>
              </a:ext>
            </a:extLst>
          </p:cNvPr>
          <p:cNvSpPr txBox="1"/>
          <p:nvPr userDrawn="1"/>
        </p:nvSpPr>
        <p:spPr>
          <a:xfrm>
            <a:off x="1108925" y="1925412"/>
            <a:ext cx="72435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5400" b="1" dirty="0">
                <a:solidFill>
                  <a:srgbClr val="0044AD"/>
                </a:solidFill>
              </a:rPr>
              <a:t>T</a:t>
            </a:r>
            <a:r>
              <a:rPr lang="en-US" altLang="zh-CN" sz="5400" b="1" dirty="0">
                <a:solidFill>
                  <a:srgbClr val="0044AD"/>
                </a:solidFill>
              </a:rPr>
              <a:t>hank You!</a:t>
            </a:r>
            <a:endParaRPr sz="5400" b="1" i="0" u="none" strike="noStrike" cap="none" dirty="0">
              <a:solidFill>
                <a:srgbClr val="0044AD"/>
              </a:solidFill>
              <a:latin typeface="Arial"/>
              <a:ea typeface="Arial"/>
              <a:cs typeface="Arial"/>
              <a:sym typeface="Arial"/>
            </a:endParaRPr>
          </a:p>
        </p:txBody>
      </p:sp>
      <p:grpSp>
        <p:nvGrpSpPr>
          <p:cNvPr id="15" name="Group 14">
            <a:extLst>
              <a:ext uri="{FF2B5EF4-FFF2-40B4-BE49-F238E27FC236}">
                <a16:creationId xmlns:a16="http://schemas.microsoft.com/office/drawing/2014/main" id="{65732C4F-149E-4BB4-194C-FDE88A017676}"/>
              </a:ext>
            </a:extLst>
          </p:cNvPr>
          <p:cNvGrpSpPr/>
          <p:nvPr userDrawn="1"/>
        </p:nvGrpSpPr>
        <p:grpSpPr>
          <a:xfrm>
            <a:off x="0" y="4562994"/>
            <a:ext cx="9144000" cy="594360"/>
            <a:chOff x="0" y="4562994"/>
            <a:chExt cx="9144000" cy="594360"/>
          </a:xfrm>
        </p:grpSpPr>
        <p:pic>
          <p:nvPicPr>
            <p:cNvPr id="16" name="Picture 15">
              <a:extLst>
                <a:ext uri="{FF2B5EF4-FFF2-40B4-BE49-F238E27FC236}">
                  <a16:creationId xmlns:a16="http://schemas.microsoft.com/office/drawing/2014/main" id="{D77834C1-21E8-D48B-BE2C-F73237761F30}"/>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7" name="Group 16">
              <a:extLst>
                <a:ext uri="{FF2B5EF4-FFF2-40B4-BE49-F238E27FC236}">
                  <a16:creationId xmlns:a16="http://schemas.microsoft.com/office/drawing/2014/main" id="{EA63C6F3-9125-E2D4-49EA-D4B1B7BE6F92}"/>
                </a:ext>
              </a:extLst>
            </p:cNvPr>
            <p:cNvGrpSpPr/>
            <p:nvPr userDrawn="1"/>
          </p:nvGrpSpPr>
          <p:grpSpPr>
            <a:xfrm>
              <a:off x="210849" y="4628477"/>
              <a:ext cx="4308593" cy="450000"/>
              <a:chOff x="210849" y="4628477"/>
              <a:chExt cx="4308593" cy="450000"/>
            </a:xfrm>
          </p:grpSpPr>
          <p:pic>
            <p:nvPicPr>
              <p:cNvPr id="18" name="Picture 17">
                <a:extLst>
                  <a:ext uri="{FF2B5EF4-FFF2-40B4-BE49-F238E27FC236}">
                    <a16:creationId xmlns:a16="http://schemas.microsoft.com/office/drawing/2014/main" id="{97B44593-1647-A6B6-696C-C60D3CF93427}"/>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a:extLst>
                  <a:ext uri="{FF2B5EF4-FFF2-40B4-BE49-F238E27FC236}">
                    <a16:creationId xmlns:a16="http://schemas.microsoft.com/office/drawing/2014/main" id="{47443B15-AA21-0715-A388-46B53284CD72}"/>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3479378523"/>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slideLayout" Target="../slideLayouts/slideLayout13.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slideLayout" Target="../slideLayouts/slideLayout12.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 Id="rId14" Type="http://schemas.openxmlformats.org/officeDocument/2006/relationships/theme" Target="../theme/theme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&#65279;<?xml version="1.0" encoding="utf-8" standalone="yes"?>
<Relationships xmlns="http://schemas.openxmlformats.org/package/2006/relationships">
  <Relationship Id="rId3" Type="http://schemas.openxmlformats.org/officeDocument/2006/relationships/image" Target="../media/image5.png" />
  <Relationship Id="rId2" Type="http://schemas.openxmlformats.org/officeDocument/2006/relationships/notesSlide" Target="../notesSlides/notesSlide1.xml" />
  <Relationship Id="rId1" Type="http://schemas.openxmlformats.org/officeDocument/2006/relationships/slideLayout" Target="../slideLayouts/slideLayout1.xml" />
  <Relationship Id="rId6" Type="http://schemas.openxmlformats.org/officeDocument/2006/relationships/image" Target="../media/image4.png" />
  <Relationship Id="rId5" Type="http://schemas.openxmlformats.org/officeDocument/2006/relationships/image" Target="../media/image3.png" />
  <Relationship Id="rId4" Type="http://schemas.openxmlformats.org/officeDocument/2006/relationships/image" Target="../media/image2.png" />
</Relationships>
</file>

<file path=ppt/slides/_rels/slide2.xml.rels>&#65279;<?xml version="1.0" encoding="utf-8" standalone="yes"?>
<Relationships xmlns="http://schemas.openxmlformats.org/package/2006/relationships">
  <Relationship Id="rId2" Type="http://schemas.openxmlformats.org/officeDocument/2006/relationships/image" Target="../media/image6.png" />
  <Relationship Id="rId1" Type="http://schemas.openxmlformats.org/officeDocument/2006/relationships/slideLayout" Target="../slideLayouts/slideLayout11.xml" />
</Relationships>
</file>

<file path=ppt/slides/_rels/slide3.xml.rels>&#65279;<?xml version="1.0" encoding="utf-8" standalone="yes"?>
<Relationships xmlns="http://schemas.openxmlformats.org/package/2006/relationships">
  <Relationship Id="rId2" Type="http://schemas.openxmlformats.org/officeDocument/2006/relationships/image" Target="../media/image7.png" />
  <Relationship Id="rId1" Type="http://schemas.openxmlformats.org/officeDocument/2006/relationships/slideLayout" Target="../slideLayouts/slideLayout12.xml" />
</Relationships>
</file>

<file path=ppt/slides/_rels/slide4.xml.rels>&#65279;<?xml version="1.0" encoding="utf-8" standalone="yes"?>
<Relationships xmlns="http://schemas.openxmlformats.org/package/2006/relationships">
  <Relationship Id="rId2" Type="http://schemas.openxmlformats.org/officeDocument/2006/relationships/image" Target="../media/image8.png" />
  <Relationship Id="rId1" Type="http://schemas.openxmlformats.org/officeDocument/2006/relationships/slideLayout" Target="../slideLayouts/slideLayout12.xml" />
</Relationships>
</file>

<file path=ppt/slides/_rels/slide5.xml.rels>&#65279;<?xml version="1.0" encoding="utf-8" standalone="yes"?>
<Relationships xmlns="http://schemas.openxmlformats.org/package/2006/relationships">
  <Relationship Id="rId2" Type="http://schemas.openxmlformats.org/officeDocument/2006/relationships/image" Target="../media/image9.png" />
  <Relationship Id="rId1" Type="http://schemas.openxmlformats.org/officeDocument/2006/relationships/slideLayout" Target="../slideLayouts/slideLayout12.xml" />
</Relationships>
</file>

<file path=ppt/slides/_rels/slide6.xml.rels>&#65279;<?xml version="1.0" encoding="utf-8" standalone="yes"?>
<Relationships xmlns="http://schemas.openxmlformats.org/package/2006/relationships">
  <Relationship Id="rId2" Type="http://schemas.openxmlformats.org/officeDocument/2006/relationships/image" Target="../media/image10.png" />
  <Relationship Id="rId1" Type="http://schemas.openxmlformats.org/officeDocument/2006/relationships/slideLayout" Target="../slideLayouts/slideLayout6.xml" />
</Relationships>
</file>

<file path=ppt/slides/_rels/slide7.xml.rels>&#65279;<?xml version="1.0" encoding="utf-8" standalone="yes"?>
<Relationships xmlns="http://schemas.openxmlformats.org/package/2006/relationships">
  <Relationship Id="rId2" Type="http://schemas.openxmlformats.org/officeDocument/2006/relationships/image" Target="../media/image9.png" />
  <Relationship Id="rId1" Type="http://schemas.openxmlformats.org/officeDocument/2006/relationships/slideLayout" Target="../slideLayouts/slideLayout12.xml" />
</Relationships>
</file>

<file path=ppt/slides/_rels/slide8.xml.rels>&#65279;<?xml version="1.0" encoding="utf-8" standalone="yes"?>
<Relationships xmlns="http://schemas.openxmlformats.org/package/2006/relationships">
  <Relationship Id="rId2" Type="http://schemas.openxmlformats.org/officeDocument/2006/relationships/image" Target="../media/image11.png" />
  <Relationship Id="rId1" Type="http://schemas.openxmlformats.org/officeDocument/2006/relationships/slideLayout" Target="../slideLayouts/slideLayout4.xml" />
</Relationships>
</file>

<file path=ppt/slides/_rels/slide9.xml.rels>&#65279;<?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 name="Picture 9">
            <a:extLst>
              <a:ext uri="{FF2B5EF4-FFF2-40B4-BE49-F238E27FC236}">
                <a16:creationId xmlns:a16="http://schemas.microsoft.com/office/drawing/2014/main" id="{09E7D47E-63AE-7E94-A6A0-9980601D5995}"/>
              </a:ext>
            </a:extLst>
          </p:cNvPr>
          <p:cNvPicPr>
            <a:picLocks noChangeAspect="1"/>
          </p:cNvPicPr>
          <p:nvPr/>
        </p:nvPicPr>
        <p:blipFill>
          <a:blip r:embed="rId3"/>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C8FDE74B-CDF7-8F85-99D7-AF69CE5548CD}"/>
              </a:ext>
            </a:extLst>
          </p:cNvPr>
          <p:cNvPicPr>
            <a:picLocks noChangeAspect="1"/>
          </p:cNvPicPr>
          <p:nvPr/>
        </p:nvPicPr>
        <p:blipFill>
          <a:blip r:embed="rId4"/>
          <a:stretch>
            <a:fillRect/>
          </a:stretch>
        </p:blipFill>
        <p:spPr>
          <a:xfrm>
            <a:off x="1990760" y="1475509"/>
            <a:ext cx="5162480" cy="1513690"/>
          </a:xfrm>
          <a:prstGeom prst="rect">
            <a:avLst/>
          </a:prstGeom>
        </p:spPr>
      </p:pic>
      <p:sp>
        <p:nvSpPr>
          <p:cNvPr id="3" name="TextBox 2">
            <a:extLst>
              <a:ext uri="{FF2B5EF4-FFF2-40B4-BE49-F238E27FC236}">
                <a16:creationId xmlns:a16="http://schemas.microsoft.com/office/drawing/2014/main" id="{BD2E4B94-B102-8245-87F0-9822E8A416A2}"/>
              </a:ext>
            </a:extLst>
          </p:cNvPr>
          <p:cNvSpPr txBox="1"/>
          <p:nvPr/>
        </p:nvSpPr>
        <p:spPr>
          <a:xfrm>
            <a:off x="0" y="2956599"/>
            <a:ext cx="9144000" cy="338554"/>
          </a:xfrm>
          <a:prstGeom prst="rect">
            <a:avLst/>
          </a:prstGeom>
          <a:noFill/>
        </p:spPr>
        <p:txBody>
          <a:bodyPr wrap="square" rtlCol="0">
            <a:spAutoFit/>
          </a:bodyPr>
          <a:lstStyle/>
          <a:p>
            <a:pPr algn="ctr"/>
            <a:r>
              <a:rPr lang="en-SG" sz="1600" b="1" dirty="0">
                <a:latin typeface="Helvetical.TStd-BoldCond"/>
              </a:rPr>
              <a:t>Day 1 IMDRF Industry Joint Workshop | 14 September 2026</a:t>
            </a:r>
          </a:p>
        </p:txBody>
      </p:sp>
      <p:grpSp>
        <p:nvGrpSpPr>
          <p:cNvPr id="2" name="Group 1">
            <a:extLst>
              <a:ext uri="{FF2B5EF4-FFF2-40B4-BE49-F238E27FC236}">
                <a16:creationId xmlns:a16="http://schemas.microsoft.com/office/drawing/2014/main" id="{38086EEB-E078-FD9D-04C5-4DF6D6D9E96A}"/>
              </a:ext>
            </a:extLst>
          </p:cNvPr>
          <p:cNvGrpSpPr/>
          <p:nvPr/>
        </p:nvGrpSpPr>
        <p:grpSpPr>
          <a:xfrm>
            <a:off x="2186306" y="1149597"/>
            <a:ext cx="4821645" cy="532800"/>
            <a:chOff x="2186306" y="1149597"/>
            <a:chExt cx="4821645" cy="532800"/>
          </a:xfrm>
        </p:grpSpPr>
        <p:pic>
          <p:nvPicPr>
            <p:cNvPr id="6" name="Picture 5">
              <a:extLst>
                <a:ext uri="{FF2B5EF4-FFF2-40B4-BE49-F238E27FC236}">
                  <a16:creationId xmlns:a16="http://schemas.microsoft.com/office/drawing/2014/main" id="{527BC055-6948-0FEC-82FC-9990193F0794}"/>
                </a:ext>
              </a:extLst>
            </p:cNvPr>
            <p:cNvPicPr>
              <a:picLocks noChangeAspect="1"/>
            </p:cNvPicPr>
            <p:nvPr/>
          </p:nvPicPr>
          <p:blipFill>
            <a:blip r:embed="rId5"/>
            <a:stretch>
              <a:fillRect/>
            </a:stretch>
          </p:blipFill>
          <p:spPr>
            <a:xfrm>
              <a:off x="2186306" y="1281116"/>
              <a:ext cx="2637928" cy="269762"/>
            </a:xfrm>
            <a:prstGeom prst="rect">
              <a:avLst/>
            </a:prstGeom>
          </p:spPr>
        </p:pic>
        <p:pic>
          <p:nvPicPr>
            <p:cNvPr id="11" name="Picture 10">
              <a:extLst>
                <a:ext uri="{FF2B5EF4-FFF2-40B4-BE49-F238E27FC236}">
                  <a16:creationId xmlns:a16="http://schemas.microsoft.com/office/drawing/2014/main" id="{1C124807-25B2-0A95-4032-2C33CB4C43B4}"/>
                </a:ext>
              </a:extLst>
            </p:cNvPr>
            <p:cNvPicPr>
              <a:picLocks noChangeAspect="1"/>
            </p:cNvPicPr>
            <p:nvPr/>
          </p:nvPicPr>
          <p:blipFill>
            <a:blip r:embed="rId6"/>
            <a:stretch>
              <a:fillRect/>
            </a:stretch>
          </p:blipFill>
          <p:spPr>
            <a:xfrm>
              <a:off x="5032200" y="1149597"/>
              <a:ext cx="1975751" cy="5328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12E-34EC-288D-C928-ABCDA4A95B10}"/>
              </a:ext>
            </a:extLst>
          </p:cNvPr>
          <p:cNvSpPr>
            <a:spLocks noGrp="1"/>
          </p:cNvSpPr>
          <p:nvPr>
            <p:ph type="title"/>
          </p:nvPr>
        </p:nvSpPr>
        <p:spPr>
          <a:xfrm>
            <a:off x="2355273" y="951875"/>
            <a:ext cx="6721271" cy="951933"/>
          </a:xfrm>
        </p:spPr>
        <p:txBody>
          <a:bodyPr>
            <a:noAutofit/>
          </a:bodyPr>
          <a:lstStyle/>
          <a:p>
            <a:pPr algn="ctr"/>
            <a:r>
              <a:rPr lang="en-US" sz="2800" dirty="0"/>
              <a:t>Predetermined Change Control Plan (PCCP) BRAZIL´S PERSPECTIVES</a:t>
            </a:r>
          </a:p>
        </p:txBody>
      </p:sp>
      <p:sp>
        <p:nvSpPr>
          <p:cNvPr id="3" name="Text Placeholder 2">
            <a:extLst>
              <a:ext uri="{FF2B5EF4-FFF2-40B4-BE49-F238E27FC236}">
                <a16:creationId xmlns:a16="http://schemas.microsoft.com/office/drawing/2014/main" id="{0B2D2837-8A22-F487-F35D-55DE7BDA307A}"/>
              </a:ext>
            </a:extLst>
          </p:cNvPr>
          <p:cNvSpPr>
            <a:spLocks noGrp="1"/>
          </p:cNvSpPr>
          <p:nvPr>
            <p:ph type="body" idx="1"/>
          </p:nvPr>
        </p:nvSpPr>
        <p:spPr/>
        <p:txBody>
          <a:bodyPr>
            <a:normAutofit lnSpcReduction="10000"/>
          </a:bodyPr>
          <a:lstStyle/>
          <a:p>
            <a:r>
              <a:rPr lang="en-US" dirty="0"/>
              <a:t>Vivian Morais</a:t>
            </a:r>
          </a:p>
        </p:txBody>
      </p:sp>
      <p:sp>
        <p:nvSpPr>
          <p:cNvPr id="4" name="Text Placeholder 3">
            <a:extLst>
              <a:ext uri="{FF2B5EF4-FFF2-40B4-BE49-F238E27FC236}">
                <a16:creationId xmlns:a16="http://schemas.microsoft.com/office/drawing/2014/main" id="{84B24D76-6A98-BE63-DFEA-BDCF89325FA0}"/>
              </a:ext>
            </a:extLst>
          </p:cNvPr>
          <p:cNvSpPr>
            <a:spLocks noGrp="1"/>
          </p:cNvSpPr>
          <p:nvPr>
            <p:ph type="body" idx="11"/>
          </p:nvPr>
        </p:nvSpPr>
        <p:spPr/>
        <p:txBody>
          <a:bodyPr>
            <a:normAutofit lnSpcReduction="10000"/>
          </a:bodyPr>
          <a:lstStyle/>
          <a:p>
            <a:r>
              <a:rPr lang="en-US" dirty="0"/>
              <a:t>Medical Device Pre-market Review Office (GGTPS)</a:t>
            </a:r>
          </a:p>
        </p:txBody>
      </p:sp>
      <p:sp>
        <p:nvSpPr>
          <p:cNvPr id="5" name="Text Placeholder 4">
            <a:extLst>
              <a:ext uri="{FF2B5EF4-FFF2-40B4-BE49-F238E27FC236}">
                <a16:creationId xmlns:a16="http://schemas.microsoft.com/office/drawing/2014/main" id="{6EB11E79-E3E6-CB2E-FA7C-E7194FC7C802}"/>
              </a:ext>
            </a:extLst>
          </p:cNvPr>
          <p:cNvSpPr>
            <a:spLocks noGrp="1"/>
          </p:cNvSpPr>
          <p:nvPr>
            <p:ph type="body" idx="12"/>
          </p:nvPr>
        </p:nvSpPr>
        <p:spPr/>
        <p:txBody>
          <a:bodyPr>
            <a:normAutofit lnSpcReduction="10000"/>
          </a:bodyPr>
          <a:lstStyle/>
          <a:p>
            <a:r>
              <a:rPr lang="en-US" dirty="0"/>
              <a:t>Anvisa - Brazil</a:t>
            </a:r>
          </a:p>
        </p:txBody>
      </p:sp>
      <p:pic>
        <p:nvPicPr>
          <p:cNvPr id="9" name="Imagem 8">
            <a:extLst>
              <a:ext uri="{FF2B5EF4-FFF2-40B4-BE49-F238E27FC236}">
                <a16:creationId xmlns:a16="http://schemas.microsoft.com/office/drawing/2014/main" id="{1ED2374E-E078-67D4-CCEE-422B28B3132D}"/>
              </a:ext>
            </a:extLst>
          </p:cNvPr>
          <p:cNvPicPr>
            <a:picLocks noChangeAspect="1"/>
          </p:cNvPicPr>
          <p:nvPr/>
        </p:nvPicPr>
        <p:blipFill>
          <a:blip r:embed="rId2"/>
          <a:stretch>
            <a:fillRect/>
          </a:stretch>
        </p:blipFill>
        <p:spPr>
          <a:xfrm>
            <a:off x="677714" y="1020142"/>
            <a:ext cx="1254994" cy="883666"/>
          </a:xfrm>
          <a:prstGeom prst="rect">
            <a:avLst/>
          </a:prstGeom>
        </p:spPr>
      </p:pic>
    </p:spTree>
    <p:extLst>
      <p:ext uri="{BB962C8B-B14F-4D97-AF65-F5344CB8AC3E}">
        <p14:creationId xmlns:p14="http://schemas.microsoft.com/office/powerpoint/2010/main" val="120262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6324D5-268B-9DF1-30C1-CE34C2E28CAD}"/>
              </a:ext>
            </a:extLst>
          </p:cNvPr>
          <p:cNvSpPr>
            <a:spLocks noGrp="1"/>
          </p:cNvSpPr>
          <p:nvPr>
            <p:ph type="body" idx="1"/>
          </p:nvPr>
        </p:nvSpPr>
        <p:spPr/>
        <p:txBody>
          <a:bodyPr>
            <a:normAutofit lnSpcReduction="10000"/>
          </a:bodyPr>
          <a:lstStyle/>
          <a:p>
            <a:pPr>
              <a:spcAft>
                <a:spcPts val="1200"/>
              </a:spcAft>
              <a:buFont typeface="Arial" panose="020B0604020202020204" pitchFamily="34" charset="0"/>
              <a:buChar char="•"/>
            </a:pPr>
            <a:r>
              <a:rPr lang="en-US" sz="1600" dirty="0">
                <a:latin typeface="-apple-system"/>
              </a:rPr>
              <a:t>ANVISA Resolution RDC 657/2022, which regulates SaMD in Brazil, is undergoing review four years after its publication to incorporate new regulatory mechanisms and address new technologies—mostly related to AI—from a regulatory standpoint.</a:t>
            </a:r>
            <a:r>
              <a:rPr lang="pt-BR" sz="1600" dirty="0">
                <a:latin typeface="-apple-system"/>
              </a:rPr>
              <a:t/>
            </a:r>
            <a:r>
              <a:rPr lang="en-US" sz="1600" dirty="0">
                <a:latin typeface="-apple-system"/>
              </a:rPr>
              <a:t/>
            </a:r>
          </a:p>
          <a:p>
            <a:pPr>
              <a:spcAft>
                <a:spcPts val="1200"/>
              </a:spcAft>
              <a:buFont typeface="Arial" panose="020B0604020202020204" pitchFamily="34" charset="0"/>
              <a:buChar char="•"/>
            </a:pPr>
            <a:r>
              <a:rPr lang="en-US" sz="1600" dirty="0">
                <a:latin typeface="-apple-system"/>
              </a:rPr>
              <a:t>One regulatory mechanism being included is the Predetermined Change Control Plan (PCCP), in line with the strategy of continuous harmonization and the adaptation of international mechanisms and regulations to the Brazilian market.</a:t>
            </a:r>
            <a:endParaRPr lang="pt-BR" sz="1600" dirty="0"/>
          </a:p>
          <a:p>
            <a:endParaRPr lang="en-US" dirty="0"/>
          </a:p>
        </p:txBody>
      </p:sp>
      <p:sp>
        <p:nvSpPr>
          <p:cNvPr id="3" name="Title 2">
            <a:extLst>
              <a:ext uri="{FF2B5EF4-FFF2-40B4-BE49-F238E27FC236}">
                <a16:creationId xmlns:a16="http://schemas.microsoft.com/office/drawing/2014/main" id="{F8E4BEBB-F289-00D5-7354-A4EFCD447B5A}"/>
              </a:ext>
            </a:extLst>
          </p:cNvPr>
          <p:cNvSpPr>
            <a:spLocks noGrp="1"/>
          </p:cNvSpPr>
          <p:nvPr>
            <p:ph type="title"/>
          </p:nvPr>
        </p:nvSpPr>
        <p:spPr/>
        <p:txBody>
          <a:bodyPr/>
          <a:lstStyle/>
          <a:p>
            <a:r>
              <a:rPr lang="en-US" dirty="0"/>
              <a:t>RDC No. 657/2022 is under review</a:t>
            </a:r>
            <a:br>
              <a:rPr lang="en-US" dirty="0"/>
            </a:br>
            <a:endParaRPr lang="en-US" dirty="0"/>
          </a:p>
        </p:txBody>
      </p:sp>
      <p:pic>
        <p:nvPicPr>
          <p:cNvPr id="5" name="Imagem 4" descr="Software license - Free seo and web icons">
            <a:extLst>
              <a:ext uri="{FF2B5EF4-FFF2-40B4-BE49-F238E27FC236}">
                <a16:creationId xmlns:a16="http://schemas.microsoft.com/office/drawing/2014/main" id="{17FBB61A-617C-F4F6-D92C-5BF36D4A2C4A}"/>
              </a:ext>
            </a:extLst>
          </p:cNvPr>
          <p:cNvPicPr>
            <a:picLocks noChangeAspect="1"/>
          </p:cNvPicPr>
          <p:nvPr/>
        </p:nvPicPr>
        <p:blipFill>
          <a:blip r:embed="rId2"/>
          <a:stretch>
            <a:fillRect/>
          </a:stretch>
        </p:blipFill>
        <p:spPr>
          <a:xfrm>
            <a:off x="7296589" y="3640290"/>
            <a:ext cx="1221387" cy="1221387"/>
          </a:xfrm>
          <a:prstGeom prst="rect">
            <a:avLst/>
          </a:prstGeom>
        </p:spPr>
      </p:pic>
    </p:spTree>
    <p:extLst>
      <p:ext uri="{BB962C8B-B14F-4D97-AF65-F5344CB8AC3E}">
        <p14:creationId xmlns:p14="http://schemas.microsoft.com/office/powerpoint/2010/main" val="130858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FF280-D0AC-5B42-1D0A-E5358BC6C4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1D9FA72-AB5A-4A0B-D5E7-B42E511BEC68}"/>
              </a:ext>
            </a:extLst>
          </p:cNvPr>
          <p:cNvSpPr>
            <a:spLocks noGrp="1"/>
          </p:cNvSpPr>
          <p:nvPr>
            <p:ph type="body" idx="1"/>
          </p:nvPr>
        </p:nvSpPr>
        <p:spPr>
          <a:xfrm>
            <a:off x="699656" y="1443618"/>
            <a:ext cx="5541818" cy="2807366"/>
          </a:xfrm>
        </p:spPr>
        <p:txBody>
          <a:bodyPr>
            <a:normAutofit fontScale="92500" lnSpcReduction="10000"/>
          </a:bodyPr>
          <a:lstStyle/>
          <a:p>
            <a:pPr marL="342900" indent="-342900">
              <a:spcAft>
                <a:spcPts val="1200"/>
              </a:spcAft>
              <a:buFont typeface="Arial" panose="020B0604020202020204" pitchFamily="34" charset="0"/>
              <a:buChar char="•"/>
            </a:pPr>
            <a:r>
              <a:rPr lang="en-US" sz="2200" dirty="0">
                <a:latin typeface="-apple-system"/>
              </a:rPr>
              <a:t>Predetermined Change Control Plan, PCCP;</a:t>
            </a:r>
          </a:p>
          <a:p>
            <a:pPr marL="342900" indent="-342900">
              <a:spcAft>
                <a:spcPts val="1200"/>
              </a:spcAft>
              <a:buFont typeface="Arial" panose="020B0604020202020204" pitchFamily="34" charset="0"/>
              <a:buChar char="•"/>
            </a:pPr>
            <a:r>
              <a:rPr lang="en-US" sz="1600" dirty="0">
                <a:latin typeface="-apple-system"/>
              </a:rPr>
              <a:t>Two-step approval (innovative software – considering real-world data to progress with approvals);</a:t>
            </a:r>
          </a:p>
          <a:p>
            <a:pPr marL="342900" indent="-342900">
              <a:spcAft>
                <a:spcPts val="1200"/>
              </a:spcAft>
              <a:buFont typeface="Arial" panose="020B0604020202020204" pitchFamily="34" charset="0"/>
              <a:buChar char="•"/>
            </a:pPr>
            <a:r>
              <a:rPr lang="en-US" sz="1600" dirty="0">
                <a:latin typeface="-apple-system"/>
              </a:rPr>
              <a:t>Specific requirements and principles for AI-powered software (continuous learning AI, protocols, and logic additions);</a:t>
            </a:r>
          </a:p>
          <a:p>
            <a:pPr marL="342900" indent="-342900">
              <a:spcAft>
                <a:spcPts val="1200"/>
              </a:spcAft>
              <a:buFont typeface="Arial" panose="020B0604020202020204" pitchFamily="34" charset="0"/>
              <a:buChar char="•"/>
            </a:pPr>
            <a:r>
              <a:rPr lang="en-US" sz="1600" dirty="0">
                <a:latin typeface="-apple-system"/>
              </a:rPr>
              <a:t>Harmonized principles for the development of AI software;</a:t>
            </a:r>
          </a:p>
          <a:p>
            <a:pPr marL="342900" indent="-342900">
              <a:spcAft>
                <a:spcPts val="1200"/>
              </a:spcAft>
              <a:buFont typeface="Arial" panose="020B0604020202020204" pitchFamily="34" charset="0"/>
              <a:buChar char="•"/>
            </a:pPr>
            <a:r>
              <a:rPr lang="en-US" sz="1600" dirty="0">
                <a:latin typeface="-apple-system"/>
              </a:rPr>
              <a:t>Other updates…</a:t>
            </a:r>
          </a:p>
          <a:p>
            <a:endParaRPr lang="en-US" dirty="0"/>
          </a:p>
        </p:txBody>
      </p:sp>
      <p:sp>
        <p:nvSpPr>
          <p:cNvPr id="3" name="Title 2">
            <a:extLst>
              <a:ext uri="{FF2B5EF4-FFF2-40B4-BE49-F238E27FC236}">
                <a16:creationId xmlns:a16="http://schemas.microsoft.com/office/drawing/2014/main" id="{04703717-189B-C757-9902-DF671E0A1BE6}"/>
              </a:ext>
            </a:extLst>
          </p:cNvPr>
          <p:cNvSpPr>
            <a:spLocks noGrp="1"/>
          </p:cNvSpPr>
          <p:nvPr>
            <p:ph type="title"/>
          </p:nvPr>
        </p:nvSpPr>
        <p:spPr>
          <a:xfrm>
            <a:off x="699656" y="892516"/>
            <a:ext cx="7243500" cy="428759"/>
          </a:xfrm>
        </p:spPr>
        <p:txBody>
          <a:bodyPr/>
          <a:lstStyle/>
          <a:p>
            <a:r>
              <a:rPr lang="en-US" dirty="0">
                <a:latin typeface="-apple-system"/>
              </a:rPr>
              <a:t>The new regulatory framework aims to include:</a:t>
            </a:r>
            <a:br>
              <a:rPr lang="en-US" dirty="0">
                <a:latin typeface="-apple-system"/>
              </a:rPr>
            </a:br>
            <a:br>
              <a:rPr lang="en-US" dirty="0"/>
            </a:br>
            <a:endParaRPr lang="en-US" dirty="0"/>
          </a:p>
        </p:txBody>
      </p:sp>
      <p:sp>
        <p:nvSpPr>
          <p:cNvPr id="6" name="CaixaDeTexto 5">
            <a:extLst>
              <a:ext uri="{FF2B5EF4-FFF2-40B4-BE49-F238E27FC236}">
                <a16:creationId xmlns:a16="http://schemas.microsoft.com/office/drawing/2014/main" id="{C89C30D9-A297-DE28-FDE7-DF33EB6A4640}"/>
              </a:ext>
            </a:extLst>
          </p:cNvPr>
          <p:cNvSpPr txBox="1"/>
          <p:nvPr/>
        </p:nvSpPr>
        <p:spPr>
          <a:xfrm>
            <a:off x="6518564" y="2511301"/>
            <a:ext cx="2311735" cy="954107"/>
          </a:xfrm>
          <a:prstGeom prst="rect">
            <a:avLst/>
          </a:prstGeom>
          <a:noFill/>
        </p:spPr>
        <p:txBody>
          <a:bodyPr wrap="square" rtlCol="0">
            <a:spAutoFit/>
          </a:bodyPr>
          <a:lstStyle/>
          <a:p>
            <a:pPr algn="ctr"/>
            <a:r>
              <a:rPr lang="en-US" dirty="0"/>
              <a:t>Not yet in effect.</a:t>
            </a:r>
          </a:p>
          <a:p>
            <a:pPr algn="ctr"/>
            <a:r>
              <a:rPr lang="en-US" dirty="0"/>
              <a:t>Currently undergoing regulatory impact assessment phase.</a:t>
            </a:r>
            <a:endParaRPr lang="pt-BR" dirty="0"/>
          </a:p>
        </p:txBody>
      </p:sp>
      <p:pic>
        <p:nvPicPr>
          <p:cNvPr id="8" name="Picture 2" descr="Alerta - ícones de grátis">
            <a:extLst>
              <a:ext uri="{FF2B5EF4-FFF2-40B4-BE49-F238E27FC236}">
                <a16:creationId xmlns:a16="http://schemas.microsoft.com/office/drawing/2014/main" id="{ABABD65B-D1A8-2533-31AD-57D1DA0BB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7166" y="1443618"/>
            <a:ext cx="983738" cy="983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84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6E62E-8037-FA91-4595-676E8BE667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50567AE-612E-759D-A74B-D0B93EA65E9D}"/>
              </a:ext>
            </a:extLst>
          </p:cNvPr>
          <p:cNvSpPr>
            <a:spLocks noGrp="1"/>
          </p:cNvSpPr>
          <p:nvPr>
            <p:ph type="body" idx="1"/>
          </p:nvPr>
        </p:nvSpPr>
        <p:spPr>
          <a:xfrm>
            <a:off x="768929" y="1568309"/>
            <a:ext cx="5541818" cy="2807366"/>
          </a:xfrm>
        </p:spPr>
        <p:txBody>
          <a:bodyPr>
            <a:normAutofit fontScale="70000" lnSpcReduction="20000"/>
          </a:bodyPr>
          <a:lstStyle/>
          <a:p>
            <a:pPr marL="482600" indent="-342900">
              <a:buFont typeface="Arial" panose="020B0604020202020204" pitchFamily="34" charset="0"/>
              <a:buChar char="•"/>
            </a:pPr>
            <a:r>
              <a:rPr lang="en-US" sz="2000" dirty="0">
                <a:latin typeface="-apple-system"/>
              </a:rPr>
              <a:t>Requirements are being introduced to facilitate the submission and approval of PCCPs by manufacturers to ANVISA.</a:t>
            </a:r>
            <a:endParaRPr lang="pt-BR" sz="2000" dirty="0">
              <a:latin typeface="-apple-system"/>
            </a:endParaRPr>
          </a:p>
          <a:p>
            <a:pPr marL="482600" indent="-342900">
              <a:buFont typeface="Arial" panose="020B0604020202020204" pitchFamily="34" charset="0"/>
              <a:buChar char="•"/>
            </a:pPr>
            <a:r>
              <a:rPr lang="en-US" sz="2000" dirty="0">
                <a:latin typeface="-apple-system"/>
              </a:rPr>
              <a:t>The essential principles outlined in IMDRF document N90 were used as the basis for the proposal and were subsequently adapted to the Brazilian regulatory framework.</a:t>
            </a:r>
          </a:p>
          <a:p>
            <a:pPr marL="482600" indent="-342900">
              <a:buFont typeface="Arial" panose="020B0604020202020204" pitchFamily="34" charset="0"/>
              <a:buChar char="•"/>
            </a:pPr>
            <a:r>
              <a:rPr lang="en-US" sz="2000" dirty="0">
                <a:latin typeface="-apple-system"/>
              </a:rPr>
              <a:t>At this stage, PCCPs will apply only to SaMD. Additional experience and a better understanding of the underlying concepts and their implications are needed before expanding the approach to other types of medical devices.</a:t>
            </a:r>
          </a:p>
          <a:p>
            <a:pPr marL="482600" indent="-342900">
              <a:buFont typeface="Arial" panose="020B0604020202020204" pitchFamily="34" charset="0"/>
              <a:buChar char="•"/>
            </a:pPr>
            <a:r>
              <a:rPr lang="en-US" sz="2000" dirty="0">
                <a:latin typeface="-apple-system"/>
              </a:rPr>
              <a:t>A dedicated guidance document on PCCPs will be published to provide further details on the requirements and implementation of this framework.</a:t>
            </a:r>
            <a:endParaRPr lang="pt-BR" sz="2000" dirty="0">
              <a:latin typeface="-apple-system"/>
            </a:endParaRPr>
          </a:p>
          <a:p>
            <a:endParaRPr lang="en-US" dirty="0"/>
          </a:p>
        </p:txBody>
      </p:sp>
      <p:sp>
        <p:nvSpPr>
          <p:cNvPr id="3" name="Title 2">
            <a:extLst>
              <a:ext uri="{FF2B5EF4-FFF2-40B4-BE49-F238E27FC236}">
                <a16:creationId xmlns:a16="http://schemas.microsoft.com/office/drawing/2014/main" id="{242D5F4D-12D9-B0CE-C560-5CD40624461A}"/>
              </a:ext>
            </a:extLst>
          </p:cNvPr>
          <p:cNvSpPr>
            <a:spLocks noGrp="1"/>
          </p:cNvSpPr>
          <p:nvPr>
            <p:ph type="title"/>
          </p:nvPr>
        </p:nvSpPr>
        <p:spPr>
          <a:xfrm>
            <a:off x="699656" y="892516"/>
            <a:ext cx="7243500" cy="428759"/>
          </a:xfrm>
        </p:spPr>
        <p:txBody>
          <a:bodyPr/>
          <a:lstStyle/>
          <a:p>
            <a:r>
              <a:rPr lang="pt-BR" dirty="0">
                <a:latin typeface="-apple-system"/>
              </a:rPr>
              <a:t>PCCP - </a:t>
            </a:r>
            <a:r>
              <a:rPr lang="pt-BR" dirty="0" err="1">
                <a:latin typeface="-apple-system"/>
              </a:rPr>
              <a:t>Harmonization</a:t>
            </a:r>
            <a:r>
              <a:rPr lang="pt-BR" dirty="0">
                <a:latin typeface="-apple-system"/>
              </a:rPr>
              <a:t/>
            </a:r>
            <a:r>
              <a:rPr lang="pt-BR" dirty="0" err="1">
                <a:latin typeface="-apple-system"/>
              </a:rPr>
              <a:t>with</a:t>
            </a:r>
            <a:r>
              <a:rPr lang="pt-BR" dirty="0">
                <a:latin typeface="-apple-system"/>
              </a:rPr>
              <a:t> IMDRF </a:t>
            </a:r>
            <a:r>
              <a:rPr lang="pt-BR" sz="1400" dirty="0">
                <a:latin typeface="-apple-system"/>
              </a:rPr>
              <a:t>(</a:t>
            </a:r>
            <a:r>
              <a:rPr lang="pt-BR" sz="1400" dirty="0"/>
              <a:t>IMDRF/</a:t>
            </a:r>
            <a:r>
              <a:rPr lang="pt-BR" sz="1400" dirty="0" err="1"/>
              <a:t>SaMD</a:t>
            </a:r>
            <a:r>
              <a:rPr lang="pt-BR" sz="1400" dirty="0"/>
              <a:t> WG(PD)/N90 DRAFT: 2025)</a:t>
            </a:r>
            <a:br>
              <a:rPr lang="en-US" sz="1400" dirty="0">
                <a:latin typeface="-apple-system"/>
              </a:rPr>
            </a:br>
            <a:br>
              <a:rPr lang="en-US" dirty="0">
                <a:latin typeface="-apple-system"/>
              </a:rPr>
            </a:br>
            <a:endParaRPr lang="en-US" dirty="0"/>
          </a:p>
        </p:txBody>
      </p:sp>
      <p:pic>
        <p:nvPicPr>
          <p:cNvPr id="11" name="Picture 2" descr="Plan - Free business icons">
            <a:extLst>
              <a:ext uri="{FF2B5EF4-FFF2-40B4-BE49-F238E27FC236}">
                <a16:creationId xmlns:a16="http://schemas.microsoft.com/office/drawing/2014/main" id="{76F4E4FE-95AF-8061-5374-561E3E6F84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8979" y="1676399"/>
            <a:ext cx="1964398" cy="1964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242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2DE42-5605-7974-2380-2B1C9B0E2D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E10094-0148-63D5-43B2-71A2758EB077}"/>
              </a:ext>
            </a:extLst>
          </p:cNvPr>
          <p:cNvSpPr>
            <a:spLocks noGrp="1"/>
          </p:cNvSpPr>
          <p:nvPr>
            <p:ph type="title"/>
          </p:nvPr>
        </p:nvSpPr>
        <p:spPr>
          <a:xfrm>
            <a:off x="502200" y="389607"/>
            <a:ext cx="8073764" cy="704902"/>
          </a:xfrm>
        </p:spPr>
        <p:txBody>
          <a:bodyPr wrap="square" anchor="ctr">
            <a:normAutofit/>
          </a:bodyPr>
          <a:lstStyle/>
          <a:p>
            <a:pPr>
              <a:lnSpc>
                <a:spcPct val="90000"/>
              </a:lnSpc>
            </a:pPr>
            <a:r>
              <a:rPr lang="pt-BR" sz="2000" b="1" dirty="0">
                <a:solidFill>
                  <a:srgbClr val="0B5394"/>
                </a:solidFill>
                <a:latin typeface="-apple-system"/>
                <a:cs typeface="Arial" panose="020B0604020202020204" pitchFamily="34" charset="0"/>
              </a:rPr>
              <a:t>PCCP - </a:t>
            </a:r>
            <a:r>
              <a:rPr lang="pt-BR" sz="2000" b="1" dirty="0" err="1">
                <a:solidFill>
                  <a:srgbClr val="0B5394"/>
                </a:solidFill>
                <a:latin typeface="-apple-system"/>
                <a:cs typeface="Arial" panose="020B0604020202020204" pitchFamily="34" charset="0"/>
              </a:rPr>
              <a:t>Documentation</a:t>
            </a:r>
            <a:endParaRPr lang="en-US" sz="1200" dirty="0"/>
          </a:p>
        </p:txBody>
      </p:sp>
      <p:pic>
        <p:nvPicPr>
          <p:cNvPr id="5" name="Imagem 4" descr="Documentação - ícones de negócios e finanças grátis">
            <a:extLst>
              <a:ext uri="{FF2B5EF4-FFF2-40B4-BE49-F238E27FC236}">
                <a16:creationId xmlns:a16="http://schemas.microsoft.com/office/drawing/2014/main" id="{BE4BB298-AC48-44ED-CD85-413379063F9A}"/>
              </a:ext>
            </a:extLst>
          </p:cNvPr>
          <p:cNvPicPr>
            <a:picLocks noChangeAspect="1"/>
          </p:cNvPicPr>
          <p:nvPr/>
        </p:nvPicPr>
        <p:blipFill>
          <a:blip r:embed="rId2"/>
          <a:srcRect t="1526" r="5" b="18267"/>
          <a:stretch>
            <a:fillRect/>
          </a:stretch>
        </p:blipFill>
        <p:spPr>
          <a:xfrm>
            <a:off x="401754" y="1859057"/>
            <a:ext cx="2552773" cy="2047593"/>
          </a:xfrm>
          <a:prstGeom prst="rect">
            <a:avLst/>
          </a:prstGeom>
          <a:noFill/>
          <a:ln>
            <a:noFill/>
          </a:ln>
        </p:spPr>
      </p:pic>
      <p:sp>
        <p:nvSpPr>
          <p:cNvPr id="2" name="Text Placeholder 1">
            <a:extLst>
              <a:ext uri="{FF2B5EF4-FFF2-40B4-BE49-F238E27FC236}">
                <a16:creationId xmlns:a16="http://schemas.microsoft.com/office/drawing/2014/main" id="{03447F9D-BCFA-4E4E-4429-22EE4785FB1B}"/>
              </a:ext>
            </a:extLst>
          </p:cNvPr>
          <p:cNvSpPr>
            <a:spLocks noGrp="1"/>
          </p:cNvSpPr>
          <p:nvPr>
            <p:ph type="body" idx="4294967295"/>
          </p:nvPr>
        </p:nvSpPr>
        <p:spPr>
          <a:xfrm>
            <a:off x="3054927" y="1208224"/>
            <a:ext cx="5777373" cy="3349261"/>
          </a:xfrm>
        </p:spPr>
        <p:txBody>
          <a:bodyPr anchor="t">
            <a:normAutofit/>
          </a:bodyPr>
          <a:lstStyle/>
          <a:p>
            <a:pPr marL="114300" indent="0">
              <a:lnSpc>
                <a:spcPct val="105000"/>
              </a:lnSpc>
              <a:spcAft>
                <a:spcPts val="600"/>
              </a:spcAft>
              <a:buClr>
                <a:srgbClr val="000000"/>
              </a:buClr>
              <a:buNone/>
            </a:pPr>
            <a:r>
              <a:rPr lang="en-US" sz="1400" b="0" i="0" u="none" strike="noStrike" cap="none" dirty="0">
                <a:solidFill>
                  <a:schemeClr val="dk1"/>
                </a:solidFill>
              </a:rPr>
              <a:t>The proposal indicates that manufacturers will be required to submit:</a:t>
            </a:r>
          </a:p>
          <a:p>
            <a:pPr marL="114300" indent="0">
              <a:lnSpc>
                <a:spcPct val="105000"/>
              </a:lnSpc>
              <a:spcAft>
                <a:spcPts val="600"/>
              </a:spcAft>
              <a:buClr>
                <a:srgbClr val="000000"/>
              </a:buClr>
              <a:buSzPct val="191000"/>
              <a:buNone/>
            </a:pPr>
            <a:r>
              <a:rPr lang="en-US" sz="1400" dirty="0">
                <a:solidFill>
                  <a:schemeClr val="dk1"/>
                </a:solidFill>
              </a:rPr>
              <a:t>- A description of the planned changes to the SaMD;</a:t>
            </a:r>
          </a:p>
          <a:p>
            <a:pPr marL="114300" indent="0">
              <a:lnSpc>
                <a:spcPct val="105000"/>
              </a:lnSpc>
              <a:spcAft>
                <a:spcPts val="600"/>
              </a:spcAft>
              <a:buClr>
                <a:srgbClr val="000000"/>
              </a:buClr>
              <a:buSzPct val="191000"/>
              <a:buNone/>
            </a:pPr>
            <a:r>
              <a:rPr lang="en-US" sz="1400" dirty="0">
                <a:solidFill>
                  <a:schemeClr val="dk1"/>
                </a:solidFill>
              </a:rPr>
              <a:t>- A plan for implementing the proposed changes;</a:t>
            </a:r>
          </a:p>
          <a:p>
            <a:pPr marL="114300" indent="0">
              <a:lnSpc>
                <a:spcPct val="105000"/>
              </a:lnSpc>
              <a:spcAft>
                <a:spcPts val="600"/>
              </a:spcAft>
              <a:buClr>
                <a:srgbClr val="000000"/>
              </a:buClr>
              <a:buSzPct val="191000"/>
              <a:buNone/>
            </a:pPr>
            <a:r>
              <a:rPr lang="en-US" sz="1400" dirty="0">
                <a:solidFill>
                  <a:schemeClr val="dk1"/>
                </a:solidFill>
              </a:rPr>
              <a:t>- A change protocol describing the methods to be followed for developing, verifying, validating, and implementing the changes, including a performance verification and validation plan, predefined acceptance criteria, a deployment plan, and a user communication strategy;</a:t>
            </a:r>
          </a:p>
          <a:p>
            <a:pPr marL="114300" indent="0">
              <a:lnSpc>
                <a:spcPct val="105000"/>
              </a:lnSpc>
              <a:spcAft>
                <a:spcPts val="600"/>
              </a:spcAft>
              <a:buClr>
                <a:srgbClr val="000000"/>
              </a:buClr>
              <a:buSzPct val="191000"/>
              <a:buNone/>
            </a:pPr>
            <a:r>
              <a:rPr lang="en-US" sz="1400" dirty="0">
                <a:solidFill>
                  <a:schemeClr val="dk1"/>
                </a:solidFill>
              </a:rPr>
              <a:t>- An impact assessment, including a risk management analysis outlining the individual and cumulative risks associated with the changes, the corresponding risk mitigation measures, and the anticipated benefits.</a:t>
            </a:r>
          </a:p>
          <a:p>
            <a:pPr>
              <a:lnSpc>
                <a:spcPct val="105000"/>
              </a:lnSpc>
              <a:spcAft>
                <a:spcPts val="600"/>
              </a:spcAft>
              <a:buClr>
                <a:srgbClr val="000000"/>
              </a:buClr>
            </a:pPr>
            <a:endParaRPr lang="en-US" sz="1100" b="0" i="0" u="none" strike="noStrike" cap="none" dirty="0">
              <a:solidFill>
                <a:schemeClr val="dk1"/>
              </a:solidFill>
            </a:endParaRPr>
          </a:p>
        </p:txBody>
      </p:sp>
    </p:spTree>
    <p:extLst>
      <p:ext uri="{BB962C8B-B14F-4D97-AF65-F5344CB8AC3E}">
        <p14:creationId xmlns:p14="http://schemas.microsoft.com/office/powerpoint/2010/main" val="340045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3EFB4-2BBF-327B-5087-FCCED1D7F94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CC2547-09CC-4163-9F71-40B87A7C5AC8}"/>
              </a:ext>
            </a:extLst>
          </p:cNvPr>
          <p:cNvSpPr>
            <a:spLocks noGrp="1"/>
          </p:cNvSpPr>
          <p:nvPr>
            <p:ph type="body" idx="1"/>
          </p:nvPr>
        </p:nvSpPr>
        <p:spPr>
          <a:xfrm>
            <a:off x="699656" y="1443618"/>
            <a:ext cx="5541818" cy="2807366"/>
          </a:xfrm>
        </p:spPr>
        <p:txBody>
          <a:bodyPr>
            <a:normAutofit fontScale="92500" lnSpcReduction="20000"/>
          </a:bodyPr>
          <a:lstStyle/>
          <a:p>
            <a:pPr marL="482600" indent="-342900">
              <a:buFont typeface="Arial" panose="020B0604020202020204" pitchFamily="34" charset="0"/>
              <a:buChar char="•"/>
            </a:pPr>
            <a:r>
              <a:rPr lang="en-US" sz="2000" dirty="0">
                <a:latin typeface="-apple-system"/>
              </a:rPr>
              <a:t>PCCP will be not allowed to include new intended use or purpose.</a:t>
            </a:r>
          </a:p>
          <a:p>
            <a:pPr marL="482600" indent="-342900">
              <a:buFont typeface="Arial" panose="020B0604020202020204" pitchFamily="34" charset="0"/>
              <a:buChar char="•"/>
            </a:pPr>
            <a:r>
              <a:rPr lang="en-US" sz="2000" dirty="0">
                <a:latin typeface="-apple-system"/>
              </a:rPr>
              <a:t>A PCCP should only include changes that remain within the device's originally authorized intended use or intended purpose.</a:t>
            </a:r>
          </a:p>
          <a:p>
            <a:pPr marL="482600" indent="-342900">
              <a:buFont typeface="Arial" panose="020B0604020202020204" pitchFamily="34" charset="0"/>
              <a:buChar char="•"/>
            </a:pPr>
            <a:r>
              <a:rPr lang="en-US" sz="2000" dirty="0">
                <a:latin typeface="-apple-system"/>
              </a:rPr>
              <a:t>This restriction is imposed in alignment with the agreement reached with the IMDRF and aims to prevent the use of a PCCP to implement fundamental changes to the product.</a:t>
            </a:r>
          </a:p>
          <a:p>
            <a:pPr marL="482600" indent="-342900">
              <a:buFont typeface="Arial" panose="020B0604020202020204" pitchFamily="34" charset="0"/>
              <a:buChar char="•"/>
            </a:pPr>
            <a:endParaRPr lang="pt-BR" sz="2000" dirty="0">
              <a:latin typeface="-apple-system"/>
            </a:endParaRPr>
          </a:p>
          <a:p>
            <a:endParaRPr lang="en-US" dirty="0"/>
          </a:p>
        </p:txBody>
      </p:sp>
      <p:sp>
        <p:nvSpPr>
          <p:cNvPr id="3" name="Title 2">
            <a:extLst>
              <a:ext uri="{FF2B5EF4-FFF2-40B4-BE49-F238E27FC236}">
                <a16:creationId xmlns:a16="http://schemas.microsoft.com/office/drawing/2014/main" id="{85BB058C-B33D-8B79-55F2-BA186D76F5B6}"/>
              </a:ext>
            </a:extLst>
          </p:cNvPr>
          <p:cNvSpPr>
            <a:spLocks noGrp="1"/>
          </p:cNvSpPr>
          <p:nvPr>
            <p:ph type="title"/>
          </p:nvPr>
        </p:nvSpPr>
        <p:spPr>
          <a:xfrm>
            <a:off x="699656" y="892516"/>
            <a:ext cx="7243500" cy="428759"/>
          </a:xfrm>
        </p:spPr>
        <p:txBody>
          <a:bodyPr/>
          <a:lstStyle/>
          <a:p>
            <a:r>
              <a:rPr lang="en-US" dirty="0">
                <a:latin typeface="-apple-system"/>
              </a:rPr>
              <a:t>PCCP – New intended use or purpose</a:t>
            </a:r>
          </a:p>
        </p:txBody>
      </p:sp>
      <p:pic>
        <p:nvPicPr>
          <p:cNvPr id="11" name="Picture 2" descr="Plan - Free business icons">
            <a:extLst>
              <a:ext uri="{FF2B5EF4-FFF2-40B4-BE49-F238E27FC236}">
                <a16:creationId xmlns:a16="http://schemas.microsoft.com/office/drawing/2014/main" id="{5481F1F1-C436-5531-1480-4BDDE042A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8979" y="1676399"/>
            <a:ext cx="1964398" cy="1964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60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9154B-E489-749D-B9C5-7B4A6A45AC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19594C-9258-E9B4-06FC-060C33578582}"/>
              </a:ext>
            </a:extLst>
          </p:cNvPr>
          <p:cNvSpPr>
            <a:spLocks noGrp="1"/>
          </p:cNvSpPr>
          <p:nvPr>
            <p:ph type="title"/>
          </p:nvPr>
        </p:nvSpPr>
        <p:spPr>
          <a:xfrm>
            <a:off x="311700" y="445025"/>
            <a:ext cx="8520600" cy="572700"/>
          </a:xfrm>
        </p:spPr>
        <p:txBody>
          <a:bodyPr wrap="square" anchor="ctr">
            <a:normAutofit/>
          </a:bodyPr>
          <a:lstStyle/>
          <a:p>
            <a:pPr>
              <a:lnSpc>
                <a:spcPct val="90000"/>
              </a:lnSpc>
              <a:buSzPts val="4800"/>
            </a:pPr>
            <a:r>
              <a:rPr lang="pt-BR" sz="2000" b="1" dirty="0">
                <a:solidFill>
                  <a:srgbClr val="0B5394"/>
                </a:solidFill>
                <a:latin typeface="-apple-system"/>
                <a:cs typeface="Arial" panose="020B0604020202020204" pitchFamily="34" charset="0"/>
              </a:rPr>
              <a:t>PCCP – </a:t>
            </a:r>
            <a:r>
              <a:rPr lang="pt-BR" sz="2000" b="1" dirty="0" err="1">
                <a:solidFill>
                  <a:srgbClr val="0B5394"/>
                </a:solidFill>
                <a:latin typeface="-apple-system"/>
                <a:cs typeface="Arial" panose="020B0604020202020204" pitchFamily="34" charset="0"/>
              </a:rPr>
              <a:t>Changes</a:t>
            </a:r>
            <a:endParaRPr lang="pt-BR" sz="2000" b="1" dirty="0">
              <a:solidFill>
                <a:srgbClr val="0B5394"/>
              </a:solidFill>
              <a:latin typeface="-apple-system"/>
              <a:cs typeface="Arial" panose="020B0604020202020204" pitchFamily="34" charset="0"/>
            </a:endParaRPr>
          </a:p>
        </p:txBody>
      </p:sp>
      <p:pic>
        <p:nvPicPr>
          <p:cNvPr id="6" name="Imagem 5" descr="Change management - ícones de negócios e finanças grátis">
            <a:extLst>
              <a:ext uri="{FF2B5EF4-FFF2-40B4-BE49-F238E27FC236}">
                <a16:creationId xmlns:a16="http://schemas.microsoft.com/office/drawing/2014/main" id="{1903E97A-69BE-EC5C-82CF-C02D39AD2209}"/>
              </a:ext>
            </a:extLst>
          </p:cNvPr>
          <p:cNvPicPr>
            <a:picLocks noChangeAspect="1"/>
          </p:cNvPicPr>
          <p:nvPr/>
        </p:nvPicPr>
        <p:blipFill>
          <a:blip r:embed="rId2"/>
          <a:srcRect l="11780" r="13417"/>
          <a:stretch>
            <a:fillRect/>
          </a:stretch>
        </p:blipFill>
        <p:spPr>
          <a:xfrm>
            <a:off x="311700" y="1208225"/>
            <a:ext cx="2441879" cy="3264408"/>
          </a:xfrm>
          <a:prstGeom prst="rect">
            <a:avLst/>
          </a:prstGeom>
          <a:noFill/>
          <a:ln>
            <a:noFill/>
          </a:ln>
        </p:spPr>
      </p:pic>
      <p:sp>
        <p:nvSpPr>
          <p:cNvPr id="2" name="Text Placeholder 1">
            <a:extLst>
              <a:ext uri="{FF2B5EF4-FFF2-40B4-BE49-F238E27FC236}">
                <a16:creationId xmlns:a16="http://schemas.microsoft.com/office/drawing/2014/main" id="{E5F98380-4A87-96AF-E126-F48CA3A7B457}"/>
              </a:ext>
            </a:extLst>
          </p:cNvPr>
          <p:cNvSpPr>
            <a:spLocks noGrp="1"/>
          </p:cNvSpPr>
          <p:nvPr>
            <p:ph type="body" idx="4294967295"/>
          </p:nvPr>
        </p:nvSpPr>
        <p:spPr>
          <a:xfrm>
            <a:off x="3134579" y="1208225"/>
            <a:ext cx="5697720" cy="3264408"/>
          </a:xfrm>
        </p:spPr>
        <p:txBody>
          <a:bodyPr anchor="t">
            <a:normAutofit/>
          </a:bodyPr>
          <a:lstStyle/>
          <a:p>
            <a:pPr marL="114300" indent="0">
              <a:lnSpc>
                <a:spcPct val="105000"/>
              </a:lnSpc>
              <a:spcAft>
                <a:spcPts val="600"/>
              </a:spcAft>
              <a:buClr>
                <a:srgbClr val="000000"/>
              </a:buClr>
              <a:buFont typeface="Arial"/>
              <a:buNone/>
            </a:pPr>
            <a:r>
              <a:rPr lang="en-US" sz="1500" b="0" i="0" u="none" strike="noStrike" cap="none" dirty="0">
                <a:solidFill>
                  <a:schemeClr val="dk1"/>
                </a:solidFill>
              </a:rPr>
              <a:t>Changes to an approved PCCP will be permitted. </a:t>
            </a:r>
          </a:p>
          <a:p>
            <a:pPr marL="114300" indent="0">
              <a:lnSpc>
                <a:spcPct val="105000"/>
              </a:lnSpc>
              <a:spcAft>
                <a:spcPts val="600"/>
              </a:spcAft>
              <a:buClr>
                <a:srgbClr val="000000"/>
              </a:buClr>
              <a:buFont typeface="Arial"/>
              <a:buNone/>
            </a:pPr>
            <a:r>
              <a:rPr lang="en-US" sz="1500" b="0" i="0" u="none" strike="noStrike" cap="none" dirty="0">
                <a:solidFill>
                  <a:schemeClr val="dk1"/>
                </a:solidFill>
              </a:rPr>
              <a:t>A new submission will be required if the modifications:</a:t>
            </a:r>
          </a:p>
          <a:p>
            <a:pPr>
              <a:lnSpc>
                <a:spcPct val="105000"/>
              </a:lnSpc>
              <a:spcAft>
                <a:spcPts val="600"/>
              </a:spcAft>
              <a:buClr>
                <a:srgbClr val="000000"/>
              </a:buClr>
              <a:buFontTx/>
              <a:buChar char="-"/>
            </a:pPr>
            <a:r>
              <a:rPr lang="en-US" sz="1500" b="0" i="0" u="none" strike="noStrike" cap="none" dirty="0">
                <a:solidFill>
                  <a:schemeClr val="dk1"/>
                </a:solidFill>
              </a:rPr>
              <a:t>Significantly affect clinical functionality, safety, or clinical performance;</a:t>
            </a:r>
          </a:p>
          <a:p>
            <a:pPr>
              <a:lnSpc>
                <a:spcPct val="105000"/>
              </a:lnSpc>
              <a:spcAft>
                <a:spcPts val="600"/>
              </a:spcAft>
              <a:buClr>
                <a:srgbClr val="000000"/>
              </a:buClr>
              <a:buFontTx/>
              <a:buChar char="-"/>
            </a:pPr>
            <a:r>
              <a:rPr lang="en-US" sz="1500" b="0" i="0" u="none" strike="noStrike" cap="none" dirty="0">
                <a:solidFill>
                  <a:schemeClr val="dk1"/>
                </a:solidFill>
              </a:rPr>
              <a:t>Alter the SaMD's visual identity;</a:t>
            </a:r>
          </a:p>
          <a:p>
            <a:pPr>
              <a:lnSpc>
                <a:spcPct val="105000"/>
              </a:lnSpc>
              <a:spcAft>
                <a:spcPts val="600"/>
              </a:spcAft>
              <a:buClr>
                <a:srgbClr val="000000"/>
              </a:buClr>
              <a:buFontTx/>
              <a:buChar char="-"/>
            </a:pPr>
            <a:r>
              <a:rPr lang="en-US" sz="1500" b="0" i="0" u="none" strike="noStrike" cap="none" dirty="0">
                <a:solidFill>
                  <a:schemeClr val="dk1"/>
                </a:solidFill>
              </a:rPr>
              <a:t>Change the modifications originally described in the PCCP;</a:t>
            </a:r>
          </a:p>
          <a:p>
            <a:pPr>
              <a:lnSpc>
                <a:spcPct val="105000"/>
              </a:lnSpc>
              <a:spcAft>
                <a:spcPts val="600"/>
              </a:spcAft>
              <a:buClr>
                <a:srgbClr val="000000"/>
              </a:buClr>
              <a:buFontTx/>
              <a:buChar char="-"/>
            </a:pPr>
            <a:r>
              <a:rPr lang="en-US" sz="1500" b="0" i="0" u="none" strike="noStrike" cap="none" dirty="0">
                <a:solidFill>
                  <a:schemeClr val="dk1"/>
                </a:solidFill>
              </a:rPr>
              <a:t>Modify the implementation schedule;</a:t>
            </a:r>
          </a:p>
          <a:p>
            <a:pPr>
              <a:lnSpc>
                <a:spcPct val="105000"/>
              </a:lnSpc>
              <a:spcAft>
                <a:spcPts val="600"/>
              </a:spcAft>
              <a:buClr>
                <a:srgbClr val="000000"/>
              </a:buClr>
              <a:buFontTx/>
              <a:buChar char="-"/>
            </a:pPr>
            <a:r>
              <a:rPr lang="en-US" sz="1500" b="0" i="0" u="none" strike="noStrike" cap="none" dirty="0">
                <a:solidFill>
                  <a:schemeClr val="dk1"/>
                </a:solidFill>
              </a:rPr>
              <a:t>Revise the approved protocols; or</a:t>
            </a:r>
          </a:p>
          <a:p>
            <a:pPr>
              <a:lnSpc>
                <a:spcPct val="105000"/>
              </a:lnSpc>
              <a:spcAft>
                <a:spcPts val="600"/>
              </a:spcAft>
              <a:buClr>
                <a:srgbClr val="000000"/>
              </a:buClr>
              <a:buFontTx/>
              <a:buChar char="-"/>
            </a:pPr>
            <a:r>
              <a:rPr lang="en-US" sz="1500" b="0" i="0" u="none" strike="noStrike" cap="none" dirty="0">
                <a:solidFill>
                  <a:schemeClr val="dk1"/>
                </a:solidFill>
              </a:rPr>
              <a:t>Change the risk management strategy.</a:t>
            </a:r>
          </a:p>
        </p:txBody>
      </p:sp>
    </p:spTree>
    <p:extLst>
      <p:ext uri="{BB962C8B-B14F-4D97-AF65-F5344CB8AC3E}">
        <p14:creationId xmlns:p14="http://schemas.microsoft.com/office/powerpoint/2010/main" val="9025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80860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&#65279;<?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&#65279;<?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&#65279;<?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6035B2-B9A8-4413-9DFD-C19E67638DE3}">
  <ds:schemaRefs>
    <ds:schemaRef ds:uri="http://schemas.microsoft.com/office/2006/metadata/properties"/>
    <ds:schemaRef ds:uri="http://schemas.microsoft.com/office/infopath/2007/PartnerControls"/>
    <ds:schemaRef ds:uri="4c47b4a0-7834-4d81-8cf0-a84176e5b5f3"/>
    <ds:schemaRef ds:uri="42c7575c-7ace-4f24-998e-8dfdb3a285a0"/>
  </ds:schemaRefs>
</ds:datastoreItem>
</file>

<file path=customXml/itemProps2.xml><?xml version="1.0" encoding="utf-8"?>
<ds:datastoreItem xmlns:ds="http://schemas.openxmlformats.org/officeDocument/2006/customXml" ds:itemID="{77433A65-E0DE-4EA2-868D-39F13494B488}"/>
</file>

<file path=customXml/itemProps3.xml><?xml version="1.0" encoding="utf-8"?>
<ds:datastoreItem xmlns:ds="http://schemas.openxmlformats.org/officeDocument/2006/customXml" ds:itemID="{ABC0E4B0-1E73-42FD-9BCD-722A12EA9AC6}"/>
</file>

<file path=docMetadata/LabelInfo.xml><?xml version="1.0" encoding="utf-8"?>
<clbl:labelList xmlns:clbl="http://schemas.microsoft.com/office/2020/mipLabelMetadata">
  <clbl:label id="{b67af23f-c3f3-4d35-80c7-b7085f5edd81}" enabled="0" method="" siteId="{b67af23f-c3f3-4d35-80c7-b7085f5edd81}" removed="1"/>
</clbl:labelList>
</file>

<file path=docProps/app.xml><?xml version="1.0" encoding="utf-8"?>
<Properties xmlns="http://schemas.openxmlformats.org/officeDocument/2006/extended-properties" xmlns:vt="http://schemas.openxmlformats.org/officeDocument/2006/docPropsVTypes">
  <TotalTime>206</TotalTime>
  <Words>557</Words>
  <Application>Microsoft Office PowerPoint</Application>
  <PresentationFormat>Apresentação na tela (16:9)</PresentationFormat>
  <Paragraphs>40</Paragraphs>
  <Slides>9</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9</vt:i4>
      </vt:variant>
    </vt:vector>
  </HeadingPairs>
  <TitlesOfParts>
    <vt:vector size="13" baseType="lpstr">
      <vt:lpstr>-apple-system</vt:lpstr>
      <vt:lpstr>Arial</vt:lpstr>
      <vt:lpstr>Helvetical.TStd-BoldCond</vt:lpstr>
      <vt:lpstr>Simple Light</vt:lpstr>
      <vt:lpstr>Apresentação do PowerPoint</vt:lpstr>
      <vt:lpstr>Predetermined Change Control Plan (PCCP) BRAZIL´S PERSPECTIVES</vt:lpstr>
      <vt:lpstr>RDC No. 657/2022 is under review </vt:lpstr>
      <vt:lpstr>The new regulatory framework aims to include:  </vt:lpstr>
      <vt:lpstr>PCCP - Harmonization with IMDRF (IMDRF/SaMD WG(PD)/N90 DRAFT: 2025)  </vt:lpstr>
      <vt:lpstr>PCCP - Documentation</vt:lpstr>
      <vt:lpstr>PCCP – New intended use or purpose</vt:lpstr>
      <vt:lpstr>PCCP – Changes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Vivian Cardoso de Morais Oliveira</cp:lastModifiedBy>
  <cp:revision>157</cp:revision>
  <dcterms:modified xsi:type="dcterms:W3CDTF">2026-09-03T12:20:41Z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ContentTypeId">
    <vt:lpwstr>0x01010041FAF80269BD9C4DB8E73E2F46C69880</vt:lpwstr>
  </property>
</Properties>
</file>