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&#65279;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6" Type="http://schemas.microsoft.com/office/2020/02/relationships/classificationlabels" Target="docMetadata/LabelInfo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263" r:id="rId6"/>
    <p:sldId id="260" r:id="rId7"/>
    <p:sldId id="264" r:id="rId8"/>
    <p:sldId id="267" r:id="rId9"/>
    <p:sldId id="266" r:id="rId10"/>
    <p:sldId id="265" r:id="rId11"/>
    <p:sldId id="261" r:id="rId12"/>
    <p:sldId id="262" r:id="rId13"/>
    <p:sldId id="268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9B6"/>
    <a:srgbClr val="0044AD"/>
    <a:srgbClr val="F1E3F0"/>
    <a:srgbClr val="D8E6FC"/>
    <a:srgbClr val="0B5394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
<Relationships xmlns="http://schemas.openxmlformats.org/package/2006/relationships">
  <Relationship Id="rId8" Type="http://schemas.openxmlformats.org/officeDocument/2006/relationships/slide" Target="slides/slide4.xml" />
  <Relationship Id="rId13" Type="http://schemas.openxmlformats.org/officeDocument/2006/relationships/slide" Target="slides/slide9.xml" />
  <Relationship Id="rId18" Type="http://schemas.openxmlformats.org/officeDocument/2006/relationships/theme" Target="theme/theme1.xml" />
  <Relationship Id="rId3" Type="http://schemas.openxmlformats.org/officeDocument/2006/relationships/customXml" Target="../customXml/item3.xml" />
  <Relationship Id="rId7" Type="http://schemas.openxmlformats.org/officeDocument/2006/relationships/slide" Target="slides/slide3.xml" />
  <Relationship Id="rId12" Type="http://schemas.openxmlformats.org/officeDocument/2006/relationships/slide" Target="slides/slide8.xml" />
  <Relationship Id="rId17" Type="http://schemas.openxmlformats.org/officeDocument/2006/relationships/viewProps" Target="viewProps.xml" />
  <Relationship Id="rId2" Type="http://schemas.openxmlformats.org/officeDocument/2006/relationships/customXml" Target="../customXml/item2.xml" />
  <Relationship Id="rId16" Type="http://schemas.openxmlformats.org/officeDocument/2006/relationships/presProps" Target="presProps.xml" />
  <Relationship Id="rId20" Type="http://schemas.microsoft.com/office/2016/11/relationships/changesInfo" Target="changesInfos/changesInfo1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2.xml" />
  <Relationship Id="rId11" Type="http://schemas.openxmlformats.org/officeDocument/2006/relationships/slide" Target="slides/slide7.xml" />
  <Relationship Id="rId5" Type="http://schemas.openxmlformats.org/officeDocument/2006/relationships/slide" Target="slides/slide1.xml" />
  <Relationship Id="rId15" Type="http://schemas.openxmlformats.org/officeDocument/2006/relationships/notesMaster" Target="notesMasters/notesMaster1.xml" />
  <Relationship Id="rId10" Type="http://schemas.openxmlformats.org/officeDocument/2006/relationships/slide" Target="slides/slide6.xml" />
  <Relationship Id="rId19" Type="http://schemas.openxmlformats.org/officeDocument/2006/relationships/tableStyles" Target="tableStyles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5.xml" />
  <Relationship Id="rId14" Type="http://schemas.openxmlformats.org/officeDocument/2006/relationships/slide" Target="slides/slide10.xml" />
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son, Diane [JJCUS]" userId="f170faba-bb40-4921-9fc4-704adf1e0ca0" providerId="ADAL" clId="{08096A8A-A1CC-4D80-9A6E-F34544AB6E33}"/>
    <pc:docChg chg="undo redo custSel addSld delSld modSld sldOrd">
      <pc:chgData name="Johnson, Diane [JJCUS]" userId="f170faba-bb40-4921-9fc4-704adf1e0ca0" providerId="ADAL" clId="{08096A8A-A1CC-4D80-9A6E-F34544AB6E33}" dt="2026-08-31T17:33:02.049" v="1411" actId="20577"/>
      <pc:docMkLst>
        <pc:docMk/>
      </pc:docMkLst>
      <pc:sldChg chg="addSp delSp modSp mod modClrScheme chgLayout">
        <pc:chgData name="Johnson, Diane [JJCUS]" userId="f170faba-bb40-4921-9fc4-704adf1e0ca0" providerId="ADAL" clId="{08096A8A-A1CC-4D80-9A6E-F34544AB6E33}" dt="2026-08-28T17:00:27.910" v="989" actId="6549"/>
        <pc:sldMkLst>
          <pc:docMk/>
          <pc:sldMk cId="1202627128" sldId="260"/>
        </pc:sldMkLst>
        <pc:spChg chg="add del mod">
          <ac:chgData name="Johnson, Diane [JJCUS]" userId="f170faba-bb40-4921-9fc4-704adf1e0ca0" providerId="ADAL" clId="{08096A8A-A1CC-4D80-9A6E-F34544AB6E33}" dt="2026-08-28T15:53:35.187" v="470" actId="1076"/>
          <ac:spMkLst>
            <pc:docMk/>
            <pc:sldMk cId="1202627128" sldId="260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0:01.666" v="979" actId="1076"/>
          <ac:spMkLst>
            <pc:docMk/>
            <pc:sldMk cId="1202627128" sldId="260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0:01.666" v="979" actId="1076"/>
          <ac:spMkLst>
            <pc:docMk/>
            <pc:sldMk cId="1202627128" sldId="260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0:01.666" v="979" actId="1076"/>
          <ac:spMkLst>
            <pc:docMk/>
            <pc:sldMk cId="1202627128" sldId="260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0:27.910" v="989" actId="6549"/>
          <ac:spMkLst>
            <pc:docMk/>
            <pc:sldMk cId="1202627128" sldId="260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7:00:01.666" v="979" actId="1076"/>
          <ac:picMkLst>
            <pc:docMk/>
            <pc:sldMk cId="1202627128" sldId="260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00:01.666" v="979" actId="1076"/>
          <ac:picMkLst>
            <pc:docMk/>
            <pc:sldMk cId="1202627128" sldId="260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00:01.666" v="979" actId="1076"/>
          <ac:picMkLst>
            <pc:docMk/>
            <pc:sldMk cId="1202627128" sldId="260"/>
            <ac:picMk id="33" creationId="{00000000-0000-0000-0000-000000000000}"/>
          </ac:picMkLst>
        </pc:picChg>
      </pc:sldChg>
      <pc:sldChg chg="addSp delSp modSp add mod ord">
        <pc:chgData name="Johnson, Diane [JJCUS]" userId="f170faba-bb40-4921-9fc4-704adf1e0ca0" providerId="ADAL" clId="{08096A8A-A1CC-4D80-9A6E-F34544AB6E33}" dt="2026-08-31T17:33:02.049" v="1411" actId="20577"/>
        <pc:sldMkLst>
          <pc:docMk/>
          <pc:sldMk cId="1202627141" sldId="261"/>
        </pc:sldMkLst>
        <pc:spChg chg="mod">
          <ac:chgData name="Johnson, Diane [JJCUS]" userId="f170faba-bb40-4921-9fc4-704adf1e0ca0" providerId="ADAL" clId="{08096A8A-A1CC-4D80-9A6E-F34544AB6E33}" dt="2026-08-31T17:29:56.531" v="1161" actId="1076"/>
          <ac:spMkLst>
            <pc:docMk/>
            <pc:sldMk cId="1202627141" sldId="261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31T17:30:28.389" v="1168" actId="14100"/>
          <ac:spMkLst>
            <pc:docMk/>
            <pc:sldMk cId="1202627141" sldId="261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31T17:30:02.727" v="1165" actId="27636"/>
          <ac:spMkLst>
            <pc:docMk/>
            <pc:sldMk cId="1202627141" sldId="261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31T17:30:54.398" v="1231" actId="20577"/>
          <ac:spMkLst>
            <pc:docMk/>
            <pc:sldMk cId="1202627141" sldId="261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31T17:33:02.049" v="1411" actId="20577"/>
          <ac:spMkLst>
            <pc:docMk/>
            <pc:sldMk cId="1202627141" sldId="261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7:14:05.469" v="1041" actId="1076"/>
          <ac:picMkLst>
            <pc:docMk/>
            <pc:sldMk cId="1202627141" sldId="261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14:05.469" v="1041" actId="1076"/>
          <ac:picMkLst>
            <pc:docMk/>
            <pc:sldMk cId="1202627141" sldId="261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14:05.469" v="1041" actId="1076"/>
          <ac:picMkLst>
            <pc:docMk/>
            <pc:sldMk cId="1202627141" sldId="261"/>
            <ac:picMk id="33" creationId="{00000000-0000-0000-0000-000000000000}"/>
          </ac:picMkLst>
        </pc:picChg>
      </pc:sldChg>
      <pc:sldChg chg="addSp delSp modSp add mod ord">
        <pc:chgData name="Johnson, Diane [JJCUS]" userId="f170faba-bb40-4921-9fc4-704adf1e0ca0" providerId="ADAL" clId="{08096A8A-A1CC-4D80-9A6E-F34544AB6E33}" dt="2026-08-28T16:55:33.425" v="965"/>
        <pc:sldMkLst>
          <pc:docMk/>
          <pc:sldMk cId="1202627130" sldId="262"/>
        </pc:sldMkLst>
        <pc:spChg chg="mod">
          <ac:chgData name="Johnson, Diane [JJCUS]" userId="f170faba-bb40-4921-9fc4-704adf1e0ca0" providerId="ADAL" clId="{08096A8A-A1CC-4D80-9A6E-F34544AB6E33}" dt="2026-08-28T16:31:43.153" v="727" actId="1076"/>
          <ac:spMkLst>
            <pc:docMk/>
            <pc:sldMk cId="1202627130" sldId="262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30" sldId="262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30" sldId="262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30" sldId="262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30" sldId="262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6:41:48.416" v="904" actId="1076"/>
          <ac:picMkLst>
            <pc:docMk/>
            <pc:sldMk cId="1202627130" sldId="262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6:41:48.416" v="904" actId="1076"/>
          <ac:picMkLst>
            <pc:docMk/>
            <pc:sldMk cId="1202627130" sldId="262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6:41:48.416" v="904" actId="1076"/>
          <ac:picMkLst>
            <pc:docMk/>
            <pc:sldMk cId="1202627130" sldId="262"/>
            <ac:picMk id="33" creationId="{00000000-0000-0000-0000-000000000000}"/>
          </ac:picMkLst>
        </pc:picChg>
      </pc:sldChg>
      <pc:sldChg chg="modSp add mod replId">
        <pc:chgData name="Johnson, Diane [JJCUS]" userId="f170faba-bb40-4921-9fc4-704adf1e0ca0" providerId="ADAL" clId="{08096A8A-A1CC-4D80-9A6E-F34544AB6E33}" dt="2026-08-28T15:42:01.319" v="452"/>
        <pc:sldMkLst>
          <pc:docMk/>
          <pc:sldMk cId="4239728246" sldId="263"/>
        </pc:sldMkLst>
        <pc:spChg chg="mod">
          <ac:chgData name="Johnson, Diane [JJCUS]" userId="f170faba-bb40-4921-9fc4-704adf1e0ca0" providerId="ADAL" clId="{08096A8A-A1CC-4D80-9A6E-F34544AB6E33}" dt="2026-08-28T15:05:37.541" v="165" actId="20577"/>
          <ac:spMkLst>
            <pc:docMk/>
            <pc:sldMk cId="4239728246" sldId="263"/>
            <ac:spMk id="3" creationId="{77CBAA4A-983E-08F4-C1DE-3B0B26425C4D}"/>
          </ac:spMkLst>
        </pc:spChg>
        <pc:spChg chg="mod">
          <ac:chgData name="Johnson, Diane [JJCUS]" userId="f170faba-bb40-4921-9fc4-704adf1e0ca0" providerId="ADAL" clId="{08096A8A-A1CC-4D80-9A6E-F34544AB6E33}" dt="2026-08-28T15:41:53.282" v="451"/>
          <ac:spMkLst>
            <pc:docMk/>
            <pc:sldMk cId="4239728246" sldId="263"/>
            <ac:spMk id="4" creationId="{E6E4406E-062B-EE53-DEB3-3591E62FF467}"/>
          </ac:spMkLst>
        </pc:spChg>
        <pc:spChg chg="mod">
          <ac:chgData name="Johnson, Diane [JJCUS]" userId="f170faba-bb40-4921-9fc4-704adf1e0ca0" providerId="ADAL" clId="{08096A8A-A1CC-4D80-9A6E-F34544AB6E33}" dt="2026-08-28T15:42:01.319" v="452"/>
          <ac:spMkLst>
            <pc:docMk/>
            <pc:sldMk cId="4239728246" sldId="263"/>
            <ac:spMk id="5" creationId="{04642511-2999-30BA-EDFA-ABA7ADED10D9}"/>
          </ac:spMkLst>
        </pc:spChg>
      </pc:sldChg>
      <pc:sldChg chg="addSp delSp modSp add mod ord">
        <pc:chgData name="Johnson, Diane [JJCUS]" userId="f170faba-bb40-4921-9fc4-704adf1e0ca0" providerId="ADAL" clId="{08096A8A-A1CC-4D80-9A6E-F34544AB6E33}" dt="2026-08-28T17:02:22.354" v="995" actId="26606"/>
        <pc:sldMkLst>
          <pc:docMk/>
          <pc:sldMk cId="1202627142" sldId="264"/>
        </pc:sldMkLst>
        <pc:spChg chg="mod">
          <ac:chgData name="Johnson, Diane [JJCUS]" userId="f170faba-bb40-4921-9fc4-704adf1e0ca0" providerId="ADAL" clId="{08096A8A-A1CC-4D80-9A6E-F34544AB6E33}" dt="2026-08-28T16:28:31.547" v="711" actId="1076"/>
          <ac:spMkLst>
            <pc:docMk/>
            <pc:sldMk cId="1202627142" sldId="264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1:25.018" v="994" actId="1076"/>
          <ac:spMkLst>
            <pc:docMk/>
            <pc:sldMk cId="1202627142" sldId="264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2:22.354" v="995" actId="26606"/>
          <ac:spMkLst>
            <pc:docMk/>
            <pc:sldMk cId="1202627142" sldId="264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02:22.354" v="995" actId="26606"/>
          <ac:spMkLst>
            <pc:docMk/>
            <pc:sldMk cId="1202627142" sldId="264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42" sldId="264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7:01:25.018" v="994" actId="1076"/>
          <ac:picMkLst>
            <pc:docMk/>
            <pc:sldMk cId="1202627142" sldId="264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02:22.354" v="995" actId="26606"/>
          <ac:picMkLst>
            <pc:docMk/>
            <pc:sldMk cId="1202627142" sldId="264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02:22.354" v="995" actId="26606"/>
          <ac:picMkLst>
            <pc:docMk/>
            <pc:sldMk cId="1202627142" sldId="264"/>
            <ac:picMk id="33" creationId="{00000000-0000-0000-0000-000000000000}"/>
          </ac:picMkLst>
        </pc:picChg>
      </pc:sldChg>
      <pc:sldChg chg="addSp delSp modSp add mod ord">
        <pc:chgData name="Johnson, Diane [JJCUS]" userId="f170faba-bb40-4921-9fc4-704adf1e0ca0" providerId="ADAL" clId="{08096A8A-A1CC-4D80-9A6E-F34544AB6E33}" dt="2026-08-31T17:28:47.483" v="1087" actId="20577"/>
        <pc:sldMkLst>
          <pc:docMk/>
          <pc:sldMk cId="1202627143" sldId="265"/>
        </pc:sldMkLst>
        <pc:spChg chg="mod">
          <ac:chgData name="Johnson, Diane [JJCUS]" userId="f170faba-bb40-4921-9fc4-704adf1e0ca0" providerId="ADAL" clId="{08096A8A-A1CC-4D80-9A6E-F34544AB6E33}" dt="2026-08-31T17:28:47.483" v="1087" actId="20577"/>
          <ac:spMkLst>
            <pc:docMk/>
            <pc:sldMk cId="1202627143" sldId="265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31T17:28:34.530" v="1070" actId="20577"/>
          <ac:spMkLst>
            <pc:docMk/>
            <pc:sldMk cId="1202627143" sldId="265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7:02.323" v="940" actId="26606"/>
          <ac:spMkLst>
            <pc:docMk/>
            <pc:sldMk cId="1202627143" sldId="265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6:45:24.854" v="939" actId="255"/>
          <ac:spMkLst>
            <pc:docMk/>
            <pc:sldMk cId="1202627143" sldId="265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6:43:50.029" v="931" actId="1076"/>
          <ac:picMkLst>
            <pc:docMk/>
            <pc:sldMk cId="1202627143" sldId="265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6:43:50.029" v="931" actId="1076"/>
          <ac:picMkLst>
            <pc:docMk/>
            <pc:sldMk cId="1202627143" sldId="265"/>
            <ac:picMk id="32" creationId="{00000000-0000-0000-0000-000000000000}"/>
          </ac:picMkLst>
        </pc:picChg>
      </pc:sldChg>
      <pc:sldChg chg="addSp delSp modSp add mod">
        <pc:chgData name="Johnson, Diane [JJCUS]" userId="f170faba-bb40-4921-9fc4-704adf1e0ca0" providerId="ADAL" clId="{08096A8A-A1CC-4D80-9A6E-F34544AB6E33}" dt="2026-08-28T17:13:39.342" v="1039" actId="14100"/>
        <pc:sldMkLst>
          <pc:docMk/>
          <pc:sldMk cId="1202627151" sldId="266"/>
        </pc:sldMkLst>
        <pc:spChg chg="mod">
          <ac:chgData name="Johnson, Diane [JJCUS]" userId="f170faba-bb40-4921-9fc4-704adf1e0ca0" providerId="ADAL" clId="{08096A8A-A1CC-4D80-9A6E-F34544AB6E33}" dt="2026-08-28T17:09:26.631" v="1005" actId="1076"/>
          <ac:spMkLst>
            <pc:docMk/>
            <pc:sldMk cId="1202627151" sldId="266"/>
            <ac:spMk id="2" creationId="{00000000-0000-0000-0000-000000000000}"/>
          </ac:spMkLst>
        </pc:spChg>
        <pc:spChg chg="add mod">
          <ac:chgData name="Johnson, Diane [JJCUS]" userId="f170faba-bb40-4921-9fc4-704adf1e0ca0" providerId="ADAL" clId="{08096A8A-A1CC-4D80-9A6E-F34544AB6E33}" dt="2026-08-28T17:13:39.342" v="1039" actId="14100"/>
          <ac:spMkLst>
            <pc:docMk/>
            <pc:sldMk cId="1202627151" sldId="266"/>
            <ac:spMk id="5" creationId="{F24F5866-7500-8749-87F0-EB3BCE165BA8}"/>
          </ac:spMkLst>
        </pc:spChg>
        <pc:spChg chg="mod">
          <ac:chgData name="Johnson, Diane [JJCUS]" userId="f170faba-bb40-4921-9fc4-704adf1e0ca0" providerId="ADAL" clId="{08096A8A-A1CC-4D80-9A6E-F34544AB6E33}" dt="2026-08-28T17:12:07.877" v="1009" actId="1076"/>
          <ac:spMkLst>
            <pc:docMk/>
            <pc:sldMk cId="1202627151" sldId="266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5:34:41.648" v="382" actId="27636"/>
          <ac:spMkLst>
            <pc:docMk/>
            <pc:sldMk cId="1202627151" sldId="266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12:07.877" v="1009" actId="1076"/>
          <ac:spMkLst>
            <pc:docMk/>
            <pc:sldMk cId="1202627151" sldId="266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12:07.877" v="1009" actId="1076"/>
          <ac:spMkLst>
            <pc:docMk/>
            <pc:sldMk cId="1202627151" sldId="266"/>
            <ac:spMk id="13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12:07.877" v="1009" actId="1076"/>
          <ac:spMkLst>
            <pc:docMk/>
            <pc:sldMk cId="1202627151" sldId="266"/>
            <ac:spMk id="14" creationId="{00000000-0000-0000-0000-000000000000}"/>
          </ac:spMkLst>
        </pc:spChg>
        <pc:spChg chg="add mod">
          <ac:chgData name="Johnson, Diane [JJCUS]" userId="f170faba-bb40-4921-9fc4-704adf1e0ca0" providerId="ADAL" clId="{08096A8A-A1CC-4D80-9A6E-F34544AB6E33}" dt="2026-08-28T17:13:10.602" v="1034" actId="20577"/>
          <ac:spMkLst>
            <pc:docMk/>
            <pc:sldMk cId="1202627151" sldId="266"/>
            <ac:spMk id="16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7:12:35.317" v="1014" actId="1076"/>
          <ac:spMkLst>
            <pc:docMk/>
            <pc:sldMk cId="1202627151" sldId="266"/>
            <ac:spMk id="20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7:12:07.877" v="1009" actId="1076"/>
          <ac:picMkLst>
            <pc:docMk/>
            <pc:sldMk cId="1202627151" sldId="266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5:29:16.314" v="196" actId="1076"/>
          <ac:picMkLst>
            <pc:docMk/>
            <pc:sldMk cId="1202627151" sldId="266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12:07.877" v="1009" actId="1076"/>
          <ac:picMkLst>
            <pc:docMk/>
            <pc:sldMk cId="1202627151" sldId="266"/>
            <ac:picMk id="33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12:07.877" v="1009" actId="1076"/>
          <ac:picMkLst>
            <pc:docMk/>
            <pc:sldMk cId="1202627151" sldId="266"/>
            <ac:picMk id="34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12:07.877" v="1009" actId="1076"/>
          <ac:picMkLst>
            <pc:docMk/>
            <pc:sldMk cId="1202627151" sldId="266"/>
            <ac:picMk id="35" creationId="{00000000-0000-0000-0000-000000000000}"/>
          </ac:picMkLst>
        </pc:picChg>
        <pc:picChg chg="add mod">
          <ac:chgData name="Johnson, Diane [JJCUS]" userId="f170faba-bb40-4921-9fc4-704adf1e0ca0" providerId="ADAL" clId="{08096A8A-A1CC-4D80-9A6E-F34544AB6E33}" dt="2026-08-28T17:12:07.877" v="1009" actId="1076"/>
          <ac:picMkLst>
            <pc:docMk/>
            <pc:sldMk cId="1202627151" sldId="266"/>
            <ac:picMk id="36" creationId="{00000000-0000-0000-0000-000000000000}"/>
          </ac:picMkLst>
        </pc:picChg>
      </pc:sldChg>
      <pc:sldChg chg="delSp modSp add del mod ord">
        <pc:chgData name="Johnson, Diane [JJCUS]" userId="f170faba-bb40-4921-9fc4-704adf1e0ca0" providerId="ADAL" clId="{08096A8A-A1CC-4D80-9A6E-F34544AB6E33}" dt="2026-08-28T17:04:38.657" v="996" actId="26606"/>
        <pc:sldMkLst>
          <pc:docMk/>
          <pc:sldMk cId="1202627199" sldId="267"/>
        </pc:sldMkLst>
        <pc:spChg chg="mod">
          <ac:chgData name="Johnson, Diane [JJCUS]" userId="f170faba-bb40-4921-9fc4-704adf1e0ca0" providerId="ADAL" clId="{08096A8A-A1CC-4D80-9A6E-F34544AB6E33}" dt="2026-08-28T15:36:08.598" v="423" actId="1076"/>
          <ac:spMkLst>
            <pc:docMk/>
            <pc:sldMk cId="1202627199" sldId="267"/>
            <ac:spMk id="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5:39:59.585" v="445" actId="26606"/>
          <ac:spMkLst>
            <pc:docMk/>
            <pc:sldMk cId="1202627199" sldId="267"/>
            <ac:spMk id="10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5:39:59.613" v="448" actId="27636"/>
          <ac:spMkLst>
            <pc:docMk/>
            <pc:sldMk cId="1202627199" sldId="267"/>
            <ac:spMk id="11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5:39:59.610" v="447" actId="27636"/>
          <ac:spMkLst>
            <pc:docMk/>
            <pc:sldMk cId="1202627199" sldId="267"/>
            <ac:spMk id="12" creationId="{00000000-0000-0000-0000-000000000000}"/>
          </ac:spMkLst>
        </pc:spChg>
        <pc:spChg chg="mod">
          <ac:chgData name="Johnson, Diane [JJCUS]" userId="f170faba-bb40-4921-9fc4-704adf1e0ca0" providerId="ADAL" clId="{08096A8A-A1CC-4D80-9A6E-F34544AB6E33}" dt="2026-08-28T15:39:59.606" v="446" actId="27636"/>
          <ac:spMkLst>
            <pc:docMk/>
            <pc:sldMk cId="1202627199" sldId="267"/>
            <ac:spMk id="13" creationId="{00000000-0000-0000-0000-000000000000}"/>
          </ac:spMkLst>
        </pc:spChg>
        <pc:picChg chg="mod">
          <ac:chgData name="Johnson, Diane [JJCUS]" userId="f170faba-bb40-4921-9fc4-704adf1e0ca0" providerId="ADAL" clId="{08096A8A-A1CC-4D80-9A6E-F34544AB6E33}" dt="2026-08-28T15:38:03.063" v="426" actId="26606"/>
          <ac:picMkLst>
            <pc:docMk/>
            <pc:sldMk cId="1202627199" sldId="267"/>
            <ac:picMk id="30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5:38:03.063" v="426" actId="26606"/>
          <ac:picMkLst>
            <pc:docMk/>
            <pc:sldMk cId="1202627199" sldId="267"/>
            <ac:picMk id="31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7:04:38.657" v="996" actId="26606"/>
          <ac:picMkLst>
            <pc:docMk/>
            <pc:sldMk cId="1202627199" sldId="267"/>
            <ac:picMk id="32" creationId="{00000000-0000-0000-0000-000000000000}"/>
          </ac:picMkLst>
        </pc:picChg>
        <pc:picChg chg="mod">
          <ac:chgData name="Johnson, Diane [JJCUS]" userId="f170faba-bb40-4921-9fc4-704adf1e0ca0" providerId="ADAL" clId="{08096A8A-A1CC-4D80-9A6E-F34544AB6E33}" dt="2026-08-28T15:38:03.063" v="426" actId="26606"/>
          <ac:picMkLst>
            <pc:docMk/>
            <pc:sldMk cId="1202627199" sldId="267"/>
            <ac:picMk id="33" creationId="{00000000-0000-0000-0000-000000000000}"/>
          </ac:picMkLst>
        </pc:picChg>
      </pc:sldChg>
      <pc:sldChg chg="addSp delSp modSp add mod modClrScheme chgLayout">
        <pc:chgData name="Johnson, Diane [JJCUS]" userId="f170faba-bb40-4921-9fc4-704adf1e0ca0" providerId="ADAL" clId="{08096A8A-A1CC-4D80-9A6E-F34544AB6E33}" dt="2026-08-28T17:14:26.439" v="1045" actId="21"/>
        <pc:sldMkLst>
          <pc:docMk/>
          <pc:sldMk cId="3949640849" sldId="268"/>
        </pc:sldMkLst>
        <pc:spChg chg="add del mod">
          <ac:chgData name="Johnson, Diane [JJCUS]" userId="f170faba-bb40-4921-9fc4-704adf1e0ca0" providerId="ADAL" clId="{08096A8A-A1CC-4D80-9A6E-F34544AB6E33}" dt="2026-08-28T16:25:48.468" v="692" actId="113"/>
          <ac:spMkLst>
            <pc:docMk/>
            <pc:sldMk cId="3949640849" sldId="268"/>
            <ac:spMk id="2" creationId="{C96324D5-268B-9DF1-30C1-CE34C2E28CAD}"/>
          </ac:spMkLst>
        </pc:spChg>
        <pc:picChg chg="add mod">
          <ac:chgData name="Johnson, Diane [JJCUS]" userId="f170faba-bb40-4921-9fc4-704adf1e0ca0" providerId="ADAL" clId="{08096A8A-A1CC-4D80-9A6E-F34544AB6E33}" dt="2026-08-28T16:25:29.292" v="690" actId="1076"/>
          <ac:picMkLst>
            <pc:docMk/>
            <pc:sldMk cId="3949640849" sldId="268"/>
            <ac:picMk id="5" creationId="{AB320A1B-4896-AE45-437C-331C8A76EA41}"/>
          </ac:picMkLst>
        </pc:picChg>
      </pc:sldChg>
      <pc:sldMasterChg chg="delSldLayout">
        <pc:chgData name="Johnson, Diane [JJCUS]" userId="f170faba-bb40-4921-9fc4-704adf1e0ca0" providerId="ADAL" clId="{08096A8A-A1CC-4D80-9A6E-F34544AB6E33}" dt="2026-08-28T16:25:54.786" v="693" actId="2696"/>
        <pc:sldMasterMkLst>
          <pc:docMk/>
          <pc:sldMasterMk cId="0" sldId="2147483659"/>
        </pc:sldMasterMkLst>
      </pc:sldMasterChg>
    </pc:docChg>
  </pc:docChgLst>
</pc:chgInfo>
</file>

<file path=ppt/notesMasters/_rels/notesMaster1.xml.rels>&#65279;<?xml version="1.0" encoding="utf-8" standalone="yes"?>
<Relationships xmlns="http://schemas.openxmlformats.org/package/2006/relationships">
  <Relationship Id="rId1" Type="http://schemas.openxmlformats.org/officeDocument/2006/relationships/theme" Target="../theme/theme2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.jp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 dirty="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SG" dirty="0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Name</a:t>
            </a:r>
            <a:endParaRPr dirty="0"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Designation</a:t>
            </a:r>
            <a:endParaRPr dirty="0"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 dirty="0"/>
              <a:t>Organisation</a:t>
            </a:r>
            <a:endParaRPr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75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 dirty="0"/>
              <a:t>Header/Title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Masters/_rels/slideMaster1.xml.rels>&#65279;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theme" Target="../theme/theme1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3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7.jpeg" />
  <Relationship Id="rId2" Type="http://schemas.openxmlformats.org/officeDocument/2006/relationships/image" Target="../media/image6.jpeg" />
  <Relationship Id="rId1" Type="http://schemas.openxmlformats.org/officeDocument/2006/relationships/slideLayout" Target="../slideLayouts/slideLayout11.xml" />
  <Relationship Id="rId4" Type="http://schemas.openxmlformats.org/officeDocument/2006/relationships/image" Target="../media/image8.jpeg" />
</Relationships>
</file>

<file path=ppt/slides/_rels/slide4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0.jpeg" />
  <Relationship Id="rId2" Type="http://schemas.openxmlformats.org/officeDocument/2006/relationships/image" Target="../media/image9.jpeg" />
  <Relationship Id="rId1" Type="http://schemas.openxmlformats.org/officeDocument/2006/relationships/slideLayout" Target="../slideLayouts/slideLayout11.xml" />
  <Relationship Id="rId4" Type="http://schemas.openxmlformats.org/officeDocument/2006/relationships/image" Target="../media/image11.jpeg" />
</Relationships>
</file>

<file path=ppt/slides/_rels/slide5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3.jpeg" />
  <Relationship Id="rId2" Type="http://schemas.openxmlformats.org/officeDocument/2006/relationships/image" Target="../media/image12.jpeg" />
  <Relationship Id="rId1" Type="http://schemas.openxmlformats.org/officeDocument/2006/relationships/slideLayout" Target="../slideLayouts/slideLayout11.xml" />
  <Relationship Id="rId5" Type="http://schemas.openxmlformats.org/officeDocument/2006/relationships/image" Target="../media/image15.jpeg" />
  <Relationship Id="rId4" Type="http://schemas.openxmlformats.org/officeDocument/2006/relationships/image" Target="../media/image14.jpeg" />
</Relationships>
</file>

<file path=ppt/slides/_rels/slide6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17.jpeg" />
  <Relationship Id="rId7" Type="http://schemas.openxmlformats.org/officeDocument/2006/relationships/image" Target="../media/image21.jpeg" />
  <Relationship Id="rId2" Type="http://schemas.openxmlformats.org/officeDocument/2006/relationships/image" Target="../media/image16.jpeg" />
  <Relationship Id="rId1" Type="http://schemas.openxmlformats.org/officeDocument/2006/relationships/slideLayout" Target="../slideLayouts/slideLayout11.xml" />
  <Relationship Id="rId6" Type="http://schemas.openxmlformats.org/officeDocument/2006/relationships/image" Target="../media/image20.jpeg" />
  <Relationship Id="rId5" Type="http://schemas.openxmlformats.org/officeDocument/2006/relationships/image" Target="../media/image19.jpeg" />
  <Relationship Id="rId4" Type="http://schemas.openxmlformats.org/officeDocument/2006/relationships/image" Target="../media/image18.jpeg" />
</Relationships>
</file>

<file path=ppt/slides/_rels/slide7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3.jpeg" />
  <Relationship Id="rId2" Type="http://schemas.openxmlformats.org/officeDocument/2006/relationships/image" Target="../media/image22.jpeg" />
  <Relationship Id="rId1" Type="http://schemas.openxmlformats.org/officeDocument/2006/relationships/slideLayout" Target="../slideLayouts/slideLayout11.xml" />
</Relationships>
</file>

<file path=ppt/slides/_rels/slide8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5.jpeg" />
  <Relationship Id="rId2" Type="http://schemas.openxmlformats.org/officeDocument/2006/relationships/image" Target="../media/image24.jpeg" />
  <Relationship Id="rId1" Type="http://schemas.openxmlformats.org/officeDocument/2006/relationships/slideLayout" Target="../slideLayouts/slideLayout11.xml" />
  <Relationship Id="rId4" Type="http://schemas.openxmlformats.org/officeDocument/2006/relationships/image" Target="../media/image26.jpeg" />
</Relationships>
</file>

<file path=ppt/slides/_rels/slide9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8.jpeg" />
  <Relationship Id="rId2" Type="http://schemas.openxmlformats.org/officeDocument/2006/relationships/image" Target="../media/image27.jpeg" />
  <Relationship Id="rId1" Type="http://schemas.openxmlformats.org/officeDocument/2006/relationships/slideLayout" Target="../slideLayouts/slideLayout11.xml" />
  <Relationship Id="rId4" Type="http://schemas.openxmlformats.org/officeDocument/2006/relationships/image" Target="../media/image29.jpeg" />
</Relationships>
</file>

<file path=ppt/slides/_rels/slide10.xml.rels>&#65279;<?xml version="1.0" encoding="utf-8" standalone="yes"?>
<Relationships xmlns="http://schemas.openxmlformats.org/package/2006/relationships">
  <Relationship Id="rId2" Type="http://schemas.openxmlformats.org/officeDocument/2006/relationships/image" Target="../media/image30.png" />
  <Relationship Id="rId1" Type="http://schemas.openxmlformats.org/officeDocument/2006/relationships/slideLayout" Target="../slideLayouts/slideLayout11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 dirty="0">
                <a:latin typeface="Helvetical.TStd-BoldCond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31E5B-C453-7631-575A-2792DC3D3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244C-BBDE-817A-FF74-36088FA25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PCCPs – An Industry Perspective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BAA4A-983E-08F4-C1DE-3B0B26425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Diane Johnson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E4406E-062B-EE53-DEB3-3591E62FF467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Senior Director of U.S. Regulatory and Global Digital Health Policy 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42511-2999-30BA-EDFA-ABA7ADED10D9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Johnson &amp; Johnson MedTech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2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480" y="569120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Novel Regulatory Pathway</a:t>
            </a:r>
          </a:p>
        </p:txBody>
      </p:sp>
      <p:sp>
        <p:nvSpPr>
          <p:cNvPr id="10" name="Panel 1"/>
          <p:cNvSpPr/>
          <p:nvPr/>
        </p:nvSpPr>
        <p:spPr>
          <a:xfrm>
            <a:off x="1108925" y="1130852"/>
            <a:ext cx="2298315" cy="2350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170000" tIns="700000" rIns="140000" bIns="80000" anchor="t">
            <a:normAutofit/>
          </a:bodyPr>
          <a:lstStyle/>
          <a:p>
            <a:pPr algn="l"/>
            <a:r>
              <a:rPr lang="en-US" sz="1400" b="1" spc="300">
                <a:solidFill>
                  <a:srgbClr val="14477D"/>
                </a:solidFill>
              </a:rPr>
              <a:t>THE CURVE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Shared learning</a:t>
            </a:r>
          </a:p>
          <a:p>
            <a:pPr algn="l">
              <a:spcBef>
                <a:spcPts val="300"/>
              </a:spcBef>
            </a:pPr>
            <a:r>
              <a:rPr lang="en-US" dirty="0">
                <a:solidFill>
                  <a:srgbClr val="3F4E5E"/>
                </a:solidFill>
              </a:rPr>
              <a:t>Applicants and reviewers both build new expertise as the pathway matures.</a:t>
            </a:r>
          </a:p>
        </p:txBody>
      </p:sp>
      <p:sp>
        <p:nvSpPr>
          <p:cNvPr id="11" name="Panel 2"/>
          <p:cNvSpPr/>
          <p:nvPr/>
        </p:nvSpPr>
        <p:spPr>
          <a:xfrm>
            <a:off x="3587240" y="1130853"/>
            <a:ext cx="2298315" cy="2350000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170000" tIns="700000" rIns="140000" bIns="80000" anchor="t">
            <a:normAutofit fontScale="92500" lnSpcReduction="10000"/>
          </a:bodyPr>
          <a:lstStyle/>
          <a:p>
            <a:pPr algn="l"/>
            <a:r>
              <a:rPr lang="en-US" sz="1400" b="1" spc="300" dirty="0">
                <a:solidFill>
                  <a:srgbClr val="2F7D32"/>
                </a:solidFill>
              </a:rPr>
              <a:t>THE SHIFT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Work moves upfront</a:t>
            </a:r>
          </a:p>
          <a:p>
            <a:pPr algn="l">
              <a:spcBef>
                <a:spcPts val="300"/>
              </a:spcBef>
            </a:pPr>
            <a:r>
              <a:rPr lang="en-US" sz="1500" dirty="0">
                <a:solidFill>
                  <a:srgbClr val="3F4E5E"/>
                </a:solidFill>
              </a:rPr>
              <a:t>V&amp;V maintains patient safety; executed changes need no added review</a:t>
            </a:r>
            <a:r>
              <a:rPr lang="en-US" sz="1400" dirty="0">
                <a:solidFill>
                  <a:srgbClr val="3F4E5E"/>
                </a:solidFill>
              </a:rPr>
              <a:t>.</a:t>
            </a:r>
          </a:p>
        </p:txBody>
      </p:sp>
      <p:sp>
        <p:nvSpPr>
          <p:cNvPr id="12" name="Panel 3"/>
          <p:cNvSpPr>
            <a:spLocks/>
          </p:cNvSpPr>
          <p:nvPr/>
        </p:nvSpPr>
        <p:spPr>
          <a:xfrm>
            <a:off x="6065555" y="1130853"/>
            <a:ext cx="2298315" cy="2350000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170000" tIns="700000" rIns="140000" bIns="80000" anchor="t">
            <a:normAutofit fontScale="92500" lnSpcReduction="10000"/>
          </a:bodyPr>
          <a:lstStyle/>
          <a:p>
            <a:pPr algn="l"/>
            <a:r>
              <a:rPr lang="en-US" sz="1400" b="1" spc="300" dirty="0">
                <a:solidFill>
                  <a:srgbClr val="C0511A"/>
                </a:solidFill>
              </a:rPr>
              <a:t>THE ACCELERATOR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Templates help</a:t>
            </a:r>
          </a:p>
          <a:p>
            <a:pPr algn="l">
              <a:spcBef>
                <a:spcPts val="300"/>
              </a:spcBef>
            </a:pPr>
            <a:r>
              <a:rPr lang="en-US" sz="1500" dirty="0">
                <a:solidFill>
                  <a:srgbClr val="3F4E5E"/>
                </a:solidFill>
              </a:rPr>
              <a:t>Tools could prove critical, as the U.S. FDA’s EUA templates did during COVID-19.</a:t>
            </a:r>
          </a:p>
        </p:txBody>
      </p:sp>
      <p:pic>
        <p:nvPicPr>
          <p:cNvPr id="31" name="Icon 1" descr="Rising learning curve with two people"/>
          <p:cNvPicPr>
            <a:picLocks noChangeAspect="1"/>
          </p:cNvPicPr>
          <p:nvPr/>
        </p:nvPicPr>
        <p:blipFill>
          <a:blip r:embed="rId2"/>
          <a:srcRect l="12000" t="13000" r="11000" b="13000"/>
          <a:stretch>
            <a:fillRect/>
          </a:stretch>
        </p:blipFill>
        <p:spPr>
          <a:xfrm>
            <a:off x="1278925" y="1260853"/>
            <a:ext cx="520000" cy="520000"/>
          </a:xfrm>
          <a:prstGeom prst="rect">
            <a:avLst/>
          </a:prstGeom>
        </p:spPr>
      </p:pic>
      <p:pic>
        <p:nvPicPr>
          <p:cNvPr id="32" name="Icon 2" descr="Checklist with safety shield"/>
          <p:cNvPicPr>
            <a:picLocks noChangeAspect="1"/>
          </p:cNvPicPr>
          <p:nvPr/>
        </p:nvPicPr>
        <p:blipFill>
          <a:blip r:embed="rId3"/>
          <a:srcRect t="6800" b="6800"/>
          <a:stretch>
            <a:fillRect/>
          </a:stretch>
        </p:blipFill>
        <p:spPr>
          <a:xfrm>
            <a:off x="3757240" y="1260853"/>
            <a:ext cx="520000" cy="520000"/>
          </a:xfrm>
          <a:prstGeom prst="rect">
            <a:avLst/>
          </a:prstGeom>
        </p:spPr>
      </p:pic>
      <p:pic>
        <p:nvPicPr>
          <p:cNvPr id="33" name="Icon 3" descr="Stack of document templates"/>
          <p:cNvPicPr>
            <a:picLocks noChangeAspect="1"/>
          </p:cNvPicPr>
          <p:nvPr/>
        </p:nvPicPr>
        <p:blipFill>
          <a:blip r:embed="rId4"/>
          <a:srcRect t="9900" b="9900"/>
          <a:stretch>
            <a:fillRect/>
          </a:stretch>
        </p:blipFill>
        <p:spPr>
          <a:xfrm>
            <a:off x="6235555" y="1260853"/>
            <a:ext cx="520000" cy="52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97480" y="3682646"/>
            <a:ext cx="7223253" cy="757151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Prescriptive guidance is harder to implement but may strengthens HA trust.</a:t>
            </a:r>
          </a:p>
        </p:txBody>
      </p:sp>
    </p:spTree>
    <p:extLst>
      <p:ext uri="{BB962C8B-B14F-4D97-AF65-F5344CB8AC3E}">
        <p14:creationId xmlns:p14="http://schemas.microsoft.com/office/powerpoint/2010/main" val="1202627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925" y="333741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Scope Boundaries, Not Blanket Exclusions</a:t>
            </a:r>
          </a:p>
        </p:txBody>
      </p:sp>
      <p:sp>
        <p:nvSpPr>
          <p:cNvPr id="10" name="Panel 1"/>
          <p:cNvSpPr/>
          <p:nvPr/>
        </p:nvSpPr>
        <p:spPr>
          <a:xfrm>
            <a:off x="1108925" y="1021000"/>
            <a:ext cx="7254945" cy="700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20000" tIns="40000" rIns="180000" bIns="40000" anchor="ctr">
            <a:normAutofit/>
          </a:bodyPr>
          <a:lstStyle/>
          <a:p>
            <a:pPr algn="l"/>
            <a:r>
              <a:rPr lang="en-US" sz="1400" b="1" spc="400" dirty="0">
                <a:solidFill>
                  <a:srgbClr val="14477D"/>
                </a:solidFill>
              </a:rPr>
              <a:t>ACKNOWLEDGED   </a:t>
            </a:r>
            <a:r>
              <a:rPr lang="en-US" sz="1750" b="1" dirty="0">
                <a:solidFill>
                  <a:srgbClr val="14477D"/>
                </a:solidFill>
              </a:rPr>
              <a:t>Complex topics</a:t>
            </a:r>
          </a:p>
          <a:p>
            <a:pPr algn="l"/>
            <a:r>
              <a:rPr lang="en-US" dirty="0">
                <a:solidFill>
                  <a:srgbClr val="3F4E5E"/>
                </a:solidFill>
              </a:rPr>
              <a:t>Real-world evidence may be hard to include in a PCCP today</a:t>
            </a:r>
            <a:r>
              <a:rPr lang="en-US" sz="1400" dirty="0">
                <a:solidFill>
                  <a:srgbClr val="3F4E5E"/>
                </a:solidFill>
              </a:rPr>
              <a:t>.</a:t>
            </a:r>
          </a:p>
        </p:txBody>
      </p:sp>
      <p:pic>
        <p:nvPicPr>
          <p:cNvPr id="31" name="Icon 1" descr="Magnifying glass over data chart"/>
          <p:cNvPicPr>
            <a:picLocks noChangeAspect="1"/>
          </p:cNvPicPr>
          <p:nvPr/>
        </p:nvPicPr>
        <p:blipFill>
          <a:blip r:embed="rId2"/>
          <a:srcRect t="3438" b="3438"/>
          <a:stretch>
            <a:fillRect/>
          </a:stretch>
        </p:blipFill>
        <p:spPr>
          <a:xfrm>
            <a:off x="1258925" y="1141000"/>
            <a:ext cx="460000" cy="460000"/>
          </a:xfrm>
          <a:prstGeom prst="rect">
            <a:avLst/>
          </a:prstGeom>
        </p:spPr>
      </p:pic>
      <p:sp>
        <p:nvSpPr>
          <p:cNvPr id="11" name="Panel 2"/>
          <p:cNvSpPr/>
          <p:nvPr/>
        </p:nvSpPr>
        <p:spPr>
          <a:xfrm>
            <a:off x="1108925" y="1901000"/>
            <a:ext cx="7254945" cy="700000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820000" tIns="40000" rIns="180000" bIns="40000" anchor="ctr">
            <a:normAutofit/>
          </a:bodyPr>
          <a:lstStyle/>
          <a:p>
            <a:pPr algn="l"/>
            <a:r>
              <a:rPr lang="en-US" sz="1400" b="1" spc="400">
                <a:solidFill>
                  <a:srgbClr val="C0511A"/>
                </a:solidFill>
              </a:rPr>
              <a:t>THE RISK   </a:t>
            </a:r>
            <a:r>
              <a:rPr lang="en-US" sz="1750" b="1" dirty="0">
                <a:solidFill>
                  <a:srgbClr val="14477D"/>
                </a:solidFill>
              </a:rPr>
              <a:t>Overly broad limits</a:t>
            </a:r>
          </a:p>
          <a:p>
            <a:pPr algn="l"/>
            <a:r>
              <a:rPr lang="en-US" dirty="0">
                <a:solidFill>
                  <a:srgbClr val="3F4E5E"/>
                </a:solidFill>
              </a:rPr>
              <a:t>Excluding any change that may need clinical data blocks valid use cases</a:t>
            </a:r>
            <a:r>
              <a:rPr lang="en-US" sz="1400">
                <a:solidFill>
                  <a:srgbClr val="3F4E5E"/>
                </a:solidFill>
              </a:rPr>
              <a:t>.</a:t>
            </a:r>
          </a:p>
        </p:txBody>
      </p:sp>
      <p:pic>
        <p:nvPicPr>
          <p:cNvPr id="32" name="Icon 2" descr="Barrier gate blocking a pat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925" y="2021000"/>
            <a:ext cx="460000" cy="460000"/>
          </a:xfrm>
          <a:prstGeom prst="rect">
            <a:avLst/>
          </a:prstGeom>
        </p:spPr>
      </p:pic>
      <p:sp>
        <p:nvSpPr>
          <p:cNvPr id="12" name="Panel 3"/>
          <p:cNvSpPr/>
          <p:nvPr/>
        </p:nvSpPr>
        <p:spPr>
          <a:xfrm>
            <a:off x="1108925" y="2781000"/>
            <a:ext cx="7254945" cy="700000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820000" tIns="40000" rIns="180000" bIns="40000" anchor="ctr">
            <a:normAutofit/>
          </a:bodyPr>
          <a:lstStyle/>
          <a:p>
            <a:pPr algn="l"/>
            <a:r>
              <a:rPr lang="en-US" sz="1400" b="1" spc="400">
                <a:solidFill>
                  <a:srgbClr val="2F7D32"/>
                </a:solidFill>
              </a:rPr>
              <a:t>THE TEST   </a:t>
            </a:r>
            <a:r>
              <a:rPr lang="en-US" sz="1750" b="1" dirty="0">
                <a:solidFill>
                  <a:srgbClr val="14477D"/>
                </a:solidFill>
              </a:rPr>
              <a:t>Specified and agreed</a:t>
            </a:r>
          </a:p>
          <a:p>
            <a:pPr algn="l"/>
            <a:r>
              <a:rPr lang="en-US" dirty="0">
                <a:solidFill>
                  <a:srgbClr val="3F4E5E"/>
                </a:solidFill>
              </a:rPr>
              <a:t>Allow changes whose V&amp;V methods can be defined and agreed upfront.</a:t>
            </a:r>
          </a:p>
        </p:txBody>
      </p:sp>
      <p:pic>
        <p:nvPicPr>
          <p:cNvPr id="33" name="Icon 3" descr="Checklist with handshake"/>
          <p:cNvPicPr>
            <a:picLocks noChangeAspect="1"/>
          </p:cNvPicPr>
          <p:nvPr/>
        </p:nvPicPr>
        <p:blipFill>
          <a:blip r:embed="rId4"/>
          <a:srcRect t="12342" b="12342"/>
          <a:stretch>
            <a:fillRect/>
          </a:stretch>
        </p:blipFill>
        <p:spPr>
          <a:xfrm>
            <a:off x="1258925" y="2901000"/>
            <a:ext cx="460000" cy="46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97480" y="3772500"/>
            <a:ext cx="7254945" cy="647500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FFFFFF"/>
                </a:solidFill>
              </a:rPr>
              <a:t>Set boundaries by what can be specified and verified — </a:t>
            </a:r>
          </a:p>
          <a:p>
            <a:pPr algn="ctr"/>
            <a:r>
              <a:rPr lang="en-US" sz="1500" b="1" dirty="0">
                <a:solidFill>
                  <a:srgbClr val="FFFFFF"/>
                </a:solidFill>
              </a:rPr>
              <a:t>not by broad categories of change</a:t>
            </a:r>
            <a:r>
              <a:rPr lang="en-US" sz="1400" b="1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262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910" y="462858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Managing Changes to the Protocol</a:t>
            </a:r>
          </a:p>
        </p:txBody>
      </p:sp>
      <p:sp>
        <p:nvSpPr>
          <p:cNvPr id="10" name="Panel 1"/>
          <p:cNvSpPr/>
          <p:nvPr/>
        </p:nvSpPr>
        <p:spPr>
          <a:xfrm>
            <a:off x="1086464" y="930342"/>
            <a:ext cx="7254945" cy="780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50000" tIns="20000" rIns="140000" bIns="20000" anchor="ctr">
            <a:normAutofit/>
          </a:bodyPr>
          <a:lstStyle/>
          <a:p>
            <a:pPr algn="l"/>
            <a:r>
              <a:rPr lang="en-US" sz="1700" b="1" spc="150">
                <a:solidFill>
                  <a:srgbClr val="14477D"/>
                </a:solidFill>
              </a:rPr>
              <a:t>THE REALITY</a:t>
            </a:r>
            <a:r>
              <a:rPr lang="en-US" sz="1700">
                <a:solidFill>
                  <a:srgbClr val="3F4E5E"/>
                </a:solidFill>
              </a:rPr>
              <a:t>   Changes to the protocol are difficult to manage.</a:t>
            </a:r>
          </a:p>
        </p:txBody>
      </p:sp>
      <p:sp>
        <p:nvSpPr>
          <p:cNvPr id="11" name="Panel 2"/>
          <p:cNvSpPr/>
          <p:nvPr/>
        </p:nvSpPr>
        <p:spPr>
          <a:xfrm>
            <a:off x="1086464" y="1775342"/>
            <a:ext cx="7254945" cy="780000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850000" tIns="20000" rIns="140000" bIns="20000" anchor="ctr">
            <a:normAutofit fontScale="92500" lnSpcReduction="10000"/>
          </a:bodyPr>
          <a:lstStyle/>
          <a:p>
            <a:pPr algn="l"/>
            <a:r>
              <a:rPr lang="en-US" sz="1700" b="1" spc="150" dirty="0">
                <a:solidFill>
                  <a:srgbClr val="2F7D32"/>
                </a:solidFill>
              </a:rPr>
              <a:t>TODAY'S PRACTICE</a:t>
            </a:r>
            <a:r>
              <a:rPr lang="en-US" sz="1700" dirty="0">
                <a:solidFill>
                  <a:srgbClr val="3F4E5E"/>
                </a:solidFill>
              </a:rPr>
              <a:t>   In current design development, protocol deviations are routinely addressed during verification and validation testing.  </a:t>
            </a:r>
          </a:p>
        </p:txBody>
      </p:sp>
      <p:sp>
        <p:nvSpPr>
          <p:cNvPr id="12" name="Panel 3"/>
          <p:cNvSpPr/>
          <p:nvPr/>
        </p:nvSpPr>
        <p:spPr>
          <a:xfrm>
            <a:off x="1086464" y="2620342"/>
            <a:ext cx="7254945" cy="780000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850000" tIns="20000" rIns="140000" bIns="20000" anchor="ctr">
            <a:normAutofit fontScale="92500" lnSpcReduction="10000"/>
          </a:bodyPr>
          <a:lstStyle/>
          <a:p>
            <a:pPr algn="l"/>
            <a:r>
              <a:rPr lang="en-US" sz="1700" b="1" spc="150" dirty="0">
                <a:solidFill>
                  <a:srgbClr val="C0511A"/>
                </a:solidFill>
              </a:rPr>
              <a:t>A DIFFERENT QUESTION</a:t>
            </a:r>
            <a:r>
              <a:rPr lang="en-US" sz="1700" dirty="0">
                <a:solidFill>
                  <a:srgbClr val="3F4E5E"/>
                </a:solidFill>
              </a:rPr>
              <a:t>   This is separate from whether a submission is needed under change management requirements, e.g. design or manufacturing changes.</a:t>
            </a:r>
          </a:p>
        </p:txBody>
      </p:sp>
      <p:sp>
        <p:nvSpPr>
          <p:cNvPr id="13" name="Panel 4"/>
          <p:cNvSpPr/>
          <p:nvPr/>
        </p:nvSpPr>
        <p:spPr>
          <a:xfrm>
            <a:off x="1086464" y="3465342"/>
            <a:ext cx="7254945" cy="780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50000" tIns="20000" rIns="140000" bIns="20000" anchor="ctr">
            <a:normAutofit/>
          </a:bodyPr>
          <a:lstStyle/>
          <a:p>
            <a:pPr algn="l"/>
            <a:r>
              <a:rPr lang="en-US" sz="1700" b="1" spc="150" dirty="0">
                <a:solidFill>
                  <a:srgbClr val="14477D"/>
                </a:solidFill>
              </a:rPr>
              <a:t>THE RISK</a:t>
            </a:r>
            <a:r>
              <a:rPr lang="en-US" sz="1700" dirty="0">
                <a:solidFill>
                  <a:srgbClr val="3F4E5E"/>
                </a:solidFill>
              </a:rPr>
              <a:t>   If PCCPs are harmonized but each jurisdiction must be notified of any change, the utility decreases accordingly.</a:t>
            </a:r>
          </a:p>
        </p:txBody>
      </p:sp>
      <p:pic>
        <p:nvPicPr>
          <p:cNvPr id="30" name="Icon 1" descr="Document with warning triangle"/>
          <p:cNvPicPr>
            <a:picLocks noChangeAspect="1"/>
          </p:cNvPicPr>
          <p:nvPr/>
        </p:nvPicPr>
        <p:blipFill>
          <a:blip r:embed="rId2"/>
          <a:srcRect t="1161" b="1161"/>
          <a:stretch>
            <a:fillRect/>
          </a:stretch>
        </p:blipFill>
        <p:spPr>
          <a:xfrm>
            <a:off x="1246464" y="1040342"/>
            <a:ext cx="560000" cy="560000"/>
          </a:xfrm>
          <a:prstGeom prst="rect">
            <a:avLst/>
          </a:prstGeom>
        </p:spPr>
      </p:pic>
      <p:pic>
        <p:nvPicPr>
          <p:cNvPr id="31" name="Icon 2" descr="Clipboard checklist with test flask"/>
          <p:cNvPicPr>
            <a:picLocks noChangeAspect="1"/>
          </p:cNvPicPr>
          <p:nvPr/>
        </p:nvPicPr>
        <p:blipFill>
          <a:blip r:embed="rId3"/>
          <a:srcRect t="6005" b="6005"/>
          <a:stretch>
            <a:fillRect/>
          </a:stretch>
        </p:blipFill>
        <p:spPr>
          <a:xfrm>
            <a:off x="1246464" y="1885342"/>
            <a:ext cx="560000" cy="560000"/>
          </a:xfrm>
          <a:prstGeom prst="rect">
            <a:avLst/>
          </a:prstGeom>
        </p:spPr>
      </p:pic>
      <p:pic>
        <p:nvPicPr>
          <p:cNvPr id="32" name="Icon 3" descr="Question mark in a speech bubble"/>
          <p:cNvPicPr>
            <a:picLocks noChangeAspect="1"/>
          </p:cNvPicPr>
          <p:nvPr/>
        </p:nvPicPr>
        <p:blipFill>
          <a:blip r:embed="rId4"/>
          <a:srcRect l="12696" r="12696"/>
          <a:stretch>
            <a:fillRect/>
          </a:stretch>
        </p:blipFill>
        <p:spPr>
          <a:xfrm>
            <a:off x="1246464" y="2730342"/>
            <a:ext cx="560000" cy="560000"/>
          </a:xfrm>
          <a:prstGeom prst="rect">
            <a:avLst/>
          </a:prstGeom>
        </p:spPr>
      </p:pic>
      <p:pic>
        <p:nvPicPr>
          <p:cNvPr id="33" name="Icon 4" descr="Globe with notification markers"/>
          <p:cNvPicPr>
            <a:picLocks noChangeAspect="1"/>
          </p:cNvPicPr>
          <p:nvPr/>
        </p:nvPicPr>
        <p:blipFill>
          <a:blip r:embed="rId5"/>
          <a:srcRect t="7122" b="7122"/>
          <a:stretch>
            <a:fillRect/>
          </a:stretch>
        </p:blipFill>
        <p:spPr>
          <a:xfrm>
            <a:off x="1246464" y="3575342"/>
            <a:ext cx="560000" cy="5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27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033" y="196558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Select Jurisdiction Updates</a:t>
            </a:r>
          </a:p>
        </p:txBody>
      </p:sp>
      <p:sp>
        <p:nvSpPr>
          <p:cNvPr id="10" name="Panel 1"/>
          <p:cNvSpPr/>
          <p:nvPr/>
        </p:nvSpPr>
        <p:spPr>
          <a:xfrm>
            <a:off x="1063143" y="665317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80000" tIns="45000" rIns="180000" bIns="45000" anchor="ctr">
            <a:normAutofit lnSpcReduction="10000"/>
          </a:bodyPr>
          <a:lstStyle/>
          <a:p>
            <a:r>
              <a:rPr lang="en-US" sz="1400" b="1" spc="150" dirty="0">
                <a:solidFill>
                  <a:srgbClr val="14477D"/>
                </a:solidFill>
              </a:rPr>
              <a:t>UNITED STATES</a:t>
            </a:r>
            <a:r>
              <a:rPr lang="en-US" sz="1400" dirty="0">
                <a:solidFill>
                  <a:srgbClr val="3F4E5E"/>
                </a:solidFill>
              </a:rPr>
              <a:t>   Broadly scoped statute, with quite detailed guidance. 250 to date</a:t>
            </a:r>
            <a:r>
              <a:rPr lang="en-US" dirty="0">
                <a:solidFill>
                  <a:srgbClr val="3F4E5E"/>
                </a:solidFill>
              </a:rPr>
              <a:t/>
            </a:r>
            <a:r>
              <a:rPr lang="en-US" sz="1000" dirty="0">
                <a:solidFill>
                  <a:srgbClr val="3F4E5E"/>
                </a:solidFill>
              </a:rPr>
              <a:t>https://www.boleary.com/blog/posts/202408-pccp/latest/</a:t>
            </a:r>
          </a:p>
        </p:txBody>
      </p:sp>
      <p:pic>
        <p:nvPicPr>
          <p:cNvPr id="31" name="Icon 1" descr="Capitol building"/>
          <p:cNvPicPr>
            <a:picLocks noChangeAspect="1"/>
          </p:cNvPicPr>
          <p:nvPr/>
        </p:nvPicPr>
        <p:blipFill>
          <a:blip r:embed="rId2"/>
          <a:srcRect t="1853" b="1853"/>
          <a:stretch>
            <a:fillRect/>
          </a:stretch>
        </p:blipFill>
        <p:spPr>
          <a:xfrm>
            <a:off x="1234588" y="709317"/>
            <a:ext cx="380000" cy="440000"/>
          </a:xfrm>
          <a:prstGeom prst="rect">
            <a:avLst/>
          </a:prstGeom>
        </p:spPr>
      </p:pic>
      <p:sp>
        <p:nvSpPr>
          <p:cNvPr id="11" name="Panel 2"/>
          <p:cNvSpPr/>
          <p:nvPr/>
        </p:nvSpPr>
        <p:spPr>
          <a:xfrm>
            <a:off x="634344" y="-528000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880000" tIns="45000" rIns="180000" bIns="45000" anchor="ctr">
            <a:normAutofit/>
          </a:bodyPr>
          <a:lstStyle/>
          <a:p>
            <a:pPr algn="l"/>
            <a:r>
              <a:rPr lang="en-US" sz="1400" b="1" spc="150" dirty="0">
                <a:solidFill>
                  <a:srgbClr val="2F7D32"/>
                </a:solidFill>
              </a:rPr>
              <a:t>US PRE-SUB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2" name="Icon 2" descr="Two speech bubbles"/>
          <p:cNvPicPr>
            <a:picLocks noChangeAspect="1"/>
          </p:cNvPicPr>
          <p:nvPr/>
        </p:nvPicPr>
        <p:blipFill>
          <a:blip r:embed="rId3"/>
          <a:srcRect l="10353" r="10353"/>
          <a:stretch>
            <a:fillRect/>
          </a:stretch>
        </p:blipFill>
        <p:spPr>
          <a:xfrm>
            <a:off x="1013187" y="-484000"/>
            <a:ext cx="380000" cy="440000"/>
          </a:xfrm>
          <a:prstGeom prst="rect">
            <a:avLst/>
          </a:prstGeom>
        </p:spPr>
      </p:pic>
      <p:sp>
        <p:nvSpPr>
          <p:cNvPr id="12" name="Panel 3"/>
          <p:cNvSpPr/>
          <p:nvPr/>
        </p:nvSpPr>
        <p:spPr>
          <a:xfrm>
            <a:off x="1074588" y="1255317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80000" tIns="45000" rIns="180000" bIns="45000" anchor="ctr">
            <a:normAutofit lnSpcReduction="10000"/>
          </a:bodyPr>
          <a:lstStyle/>
          <a:p>
            <a:pPr algn="l"/>
            <a:r>
              <a:rPr lang="en-US" sz="1400" b="1" spc="150" dirty="0">
                <a:solidFill>
                  <a:srgbClr val="14477D"/>
                </a:solidFill>
              </a:rPr>
              <a:t>EUROPEAN UNION</a:t>
            </a:r>
            <a:r>
              <a:rPr lang="en-US" sz="1400" dirty="0">
                <a:solidFill>
                  <a:srgbClr val="3F4E5E"/>
                </a:solidFill>
              </a:rPr>
              <a:t>   PCCP planned; how Notified Bodies review them will matter. Potential to be highly flexible, e.g. via MDCG guidance.</a:t>
            </a:r>
          </a:p>
        </p:txBody>
      </p:sp>
      <p:pic>
        <p:nvPicPr>
          <p:cNvPr id="33" name="Icon 3" descr="Circle of stars"/>
          <p:cNvPicPr>
            <a:picLocks noChangeAspect="1"/>
          </p:cNvPicPr>
          <p:nvPr/>
        </p:nvPicPr>
        <p:blipFill>
          <a:blip r:embed="rId4"/>
          <a:srcRect l="837" r="837"/>
          <a:stretch>
            <a:fillRect/>
          </a:stretch>
        </p:blipFill>
        <p:spPr>
          <a:xfrm>
            <a:off x="1244622" y="1299317"/>
            <a:ext cx="440000" cy="440000"/>
          </a:xfrm>
          <a:prstGeom prst="rect">
            <a:avLst/>
          </a:prstGeom>
        </p:spPr>
      </p:pic>
      <p:sp>
        <p:nvSpPr>
          <p:cNvPr id="13" name="Panel 4"/>
          <p:cNvSpPr/>
          <p:nvPr/>
        </p:nvSpPr>
        <p:spPr>
          <a:xfrm>
            <a:off x="1074588" y="1845317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880000" tIns="45000" rIns="180000" bIns="45000" anchor="ctr">
            <a:normAutofit lnSpcReduction="10000"/>
          </a:bodyPr>
          <a:lstStyle/>
          <a:p>
            <a:pPr algn="l"/>
            <a:r>
              <a:rPr lang="en-US" sz="1400" b="1" spc="150" dirty="0">
                <a:solidFill>
                  <a:srgbClr val="C0511A"/>
                </a:solidFill>
              </a:rPr>
              <a:t>UNITED KINGDOM</a:t>
            </a:r>
            <a:r>
              <a:rPr lang="en-US" sz="1400" dirty="0">
                <a:solidFill>
                  <a:srgbClr val="3F4E5E"/>
                </a:solidFill>
              </a:rPr>
              <a:t>   MHRA is currently limited to software; expansion is recommended.</a:t>
            </a:r>
          </a:p>
        </p:txBody>
      </p:sp>
      <p:pic>
        <p:nvPicPr>
          <p:cNvPr id="34" name="Icon 4" descr="Union Jack flag"/>
          <p:cNvPicPr>
            <a:picLocks noChangeAspect="1"/>
          </p:cNvPicPr>
          <p:nvPr/>
        </p:nvPicPr>
        <p:blipFill>
          <a:blip r:embed="rId5"/>
          <a:srcRect t="9221" b="9221"/>
          <a:stretch>
            <a:fillRect/>
          </a:stretch>
        </p:blipFill>
        <p:spPr>
          <a:xfrm>
            <a:off x="1274622" y="1889317"/>
            <a:ext cx="380000" cy="440000"/>
          </a:xfrm>
          <a:prstGeom prst="rect">
            <a:avLst/>
          </a:prstGeom>
        </p:spPr>
      </p:pic>
      <p:sp>
        <p:nvSpPr>
          <p:cNvPr id="14" name="Panel 5"/>
          <p:cNvSpPr/>
          <p:nvPr/>
        </p:nvSpPr>
        <p:spPr>
          <a:xfrm>
            <a:off x="1063142" y="2435317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880000" tIns="45000" rIns="180000" bIns="45000" anchor="ctr">
            <a:normAutofit lnSpcReduction="10000"/>
          </a:bodyPr>
          <a:lstStyle/>
          <a:p>
            <a:pPr algn="l"/>
            <a:r>
              <a:rPr lang="en-US" sz="1400" b="1" spc="150" dirty="0">
                <a:solidFill>
                  <a:srgbClr val="2F7D32"/>
                </a:solidFill>
              </a:rPr>
              <a:t>CHINA</a:t>
            </a:r>
            <a:r>
              <a:rPr lang="en-US" sz="1400" dirty="0">
                <a:solidFill>
                  <a:srgbClr val="3F4E5E"/>
                </a:solidFill>
              </a:rPr>
              <a:t>   Greater alignment could streamline change management expectations and implementation.</a:t>
            </a:r>
          </a:p>
        </p:txBody>
      </p:sp>
      <p:pic>
        <p:nvPicPr>
          <p:cNvPr id="35" name="Icon 5" descr="Chinese pagoda"/>
          <p:cNvPicPr>
            <a:picLocks noChangeAspect="1"/>
          </p:cNvPicPr>
          <p:nvPr/>
        </p:nvPicPr>
        <p:blipFill>
          <a:blip r:embed="rId6"/>
          <a:srcRect l="1663" r="1663"/>
          <a:stretch>
            <a:fillRect/>
          </a:stretch>
        </p:blipFill>
        <p:spPr>
          <a:xfrm>
            <a:off x="1274622" y="2479317"/>
            <a:ext cx="380000" cy="38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86033" y="4058634"/>
            <a:ext cx="7254945" cy="320000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 lnSpcReduction="10000"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</a:rPr>
              <a:t>A fundamental comfort with the approach is essential.</a:t>
            </a:r>
          </a:p>
        </p:txBody>
      </p:sp>
      <p:sp>
        <p:nvSpPr>
          <p:cNvPr id="5" name="Takeaway">
            <a:extLst>
              <a:ext uri="{FF2B5EF4-FFF2-40B4-BE49-F238E27FC236}">
                <a16:creationId xmlns:a16="http://schemas.microsoft.com/office/drawing/2014/main" id="{F24F5866-7500-8749-87F0-EB3BCE165BA8}"/>
              </a:ext>
            </a:extLst>
          </p:cNvPr>
          <p:cNvSpPr/>
          <p:nvPr/>
        </p:nvSpPr>
        <p:spPr>
          <a:xfrm>
            <a:off x="0" y="3634634"/>
            <a:ext cx="9144000" cy="380000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 fontScale="70000" lnSpcReduction="20000"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Planning meetings between industry &amp; regulators can facilitate execution, but the input needs to be durable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16" name="Panel 6"/>
          <p:cNvSpPr/>
          <p:nvPr/>
        </p:nvSpPr>
        <p:spPr>
          <a:xfrm>
            <a:off x="1074588" y="3025317"/>
            <a:ext cx="7254945" cy="528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880000" tIns="45000" rIns="180000" bIns="45000" anchor="ctr">
            <a:normAutofit lnSpcReduction="10000"/>
          </a:bodyPr>
          <a:lstStyle/>
          <a:p>
            <a:pPr algn="l"/>
            <a:r>
              <a:rPr lang="en-US" sz="1400" b="1" spc="150" dirty="0">
                <a:solidFill>
                  <a:srgbClr val="14477D"/>
                </a:solidFill>
              </a:rPr>
              <a:t>JAPAN</a:t>
            </a:r>
            <a:r>
              <a:rPr lang="en-US" sz="1400" dirty="0">
                <a:solidFill>
                  <a:srgbClr val="3F4E5E"/>
                </a:solidFill>
              </a:rPr>
              <a:t>   IDATEN already allows pre-approved change plans under PMDA approach.</a:t>
            </a:r>
          </a:p>
        </p:txBody>
      </p:sp>
      <p:pic>
        <p:nvPicPr>
          <p:cNvPr id="36" name="Icon 6" descr="Mount Fuji with rising sun"/>
          <p:cNvPicPr>
            <a:picLocks noChangeAspect="1"/>
          </p:cNvPicPr>
          <p:nvPr/>
        </p:nvPicPr>
        <p:blipFill>
          <a:blip r:embed="rId7"/>
          <a:srcRect l="9177" r="9177"/>
          <a:stretch>
            <a:fillRect/>
          </a:stretch>
        </p:blipFill>
        <p:spPr>
          <a:xfrm>
            <a:off x="1274622" y="3069317"/>
            <a:ext cx="440000" cy="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27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480" y="479120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New Legal Authority Is Not Always Needed</a:t>
            </a:r>
          </a:p>
        </p:txBody>
      </p:sp>
      <p:sp>
        <p:nvSpPr>
          <p:cNvPr id="10" name="Panel 1"/>
          <p:cNvSpPr/>
          <p:nvPr/>
        </p:nvSpPr>
        <p:spPr>
          <a:xfrm>
            <a:off x="1097481" y="1205340"/>
            <a:ext cx="3547472" cy="245226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190000" tIns="800000" rIns="190000" bIns="90000" anchor="t">
            <a:normAutofit lnSpcReduction="10000"/>
          </a:bodyPr>
          <a:lstStyle/>
          <a:p>
            <a:pPr algn="l"/>
            <a:r>
              <a:rPr lang="en-US" sz="1400" b="1" spc="500" dirty="0">
                <a:solidFill>
                  <a:srgbClr val="14477D"/>
                </a:solidFill>
              </a:rPr>
              <a:t>THE PREMISE</a:t>
            </a:r>
          </a:p>
          <a:p>
            <a:pPr algn="l"/>
            <a:r>
              <a:rPr lang="en-US" sz="2200" b="1" dirty="0">
                <a:solidFill>
                  <a:srgbClr val="14477D"/>
                </a:solidFill>
              </a:rPr>
              <a:t>Check the existing legal framework</a:t>
            </a:r>
          </a:p>
          <a:p>
            <a:pPr algn="l">
              <a:spcBef>
                <a:spcPts val="400"/>
              </a:spcBef>
            </a:pPr>
            <a:r>
              <a:rPr lang="en-US" dirty="0">
                <a:solidFill>
                  <a:srgbClr val="3F4E5E"/>
                </a:solidFill>
              </a:rPr>
              <a:t>Existing authority may already permit PCCPs — Canada implements them administratively.</a:t>
            </a:r>
          </a:p>
        </p:txBody>
      </p:sp>
      <p:pic>
        <p:nvPicPr>
          <p:cNvPr id="31" name="Icon 1" descr="Legal document with balance scale"/>
          <p:cNvPicPr>
            <a:picLocks noChangeAspect="1"/>
          </p:cNvPicPr>
          <p:nvPr/>
        </p:nvPicPr>
        <p:blipFill>
          <a:blip r:embed="rId2"/>
          <a:srcRect t="9810" b="9810"/>
          <a:stretch>
            <a:fillRect/>
          </a:stretch>
        </p:blipFill>
        <p:spPr>
          <a:xfrm>
            <a:off x="1287481" y="1385340"/>
            <a:ext cx="560000" cy="560000"/>
          </a:xfrm>
          <a:prstGeom prst="rect">
            <a:avLst/>
          </a:prstGeom>
        </p:spPr>
      </p:pic>
      <p:sp>
        <p:nvSpPr>
          <p:cNvPr id="11" name="Panel 2"/>
          <p:cNvSpPr/>
          <p:nvPr/>
        </p:nvSpPr>
        <p:spPr>
          <a:xfrm>
            <a:off x="4804953" y="1205340"/>
            <a:ext cx="3547472" cy="2452260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190000" tIns="800000" rIns="190000" bIns="90000" anchor="t">
            <a:normAutofit/>
          </a:bodyPr>
          <a:lstStyle/>
          <a:p>
            <a:pPr algn="l"/>
            <a:r>
              <a:rPr lang="en-US" sz="1400" b="1" spc="500">
                <a:solidFill>
                  <a:srgbClr val="C0511A"/>
                </a:solidFill>
              </a:rPr>
              <a:t>THE BENEFIT</a:t>
            </a:r>
          </a:p>
          <a:p>
            <a:pPr algn="l"/>
            <a:r>
              <a:rPr lang="en-US" sz="2200" b="1" dirty="0">
                <a:solidFill>
                  <a:srgbClr val="14477D"/>
                </a:solidFill>
              </a:rPr>
              <a:t>Lower burden</a:t>
            </a:r>
          </a:p>
          <a:p>
            <a:pPr algn="l">
              <a:spcBef>
                <a:spcPts val="400"/>
              </a:spcBef>
            </a:pPr>
            <a:r>
              <a:rPr lang="en-US" dirty="0">
                <a:solidFill>
                  <a:srgbClr val="3F4E5E"/>
                </a:solidFill>
              </a:rPr>
              <a:t>No need to identify a legislative vehicle — a real challenge in the EU and other jurisdictions.</a:t>
            </a:r>
          </a:p>
        </p:txBody>
      </p:sp>
      <p:pic>
        <p:nvPicPr>
          <p:cNvPr id="32" name="Icon 2" descr="Arrow bypassing an obstacle"/>
          <p:cNvPicPr>
            <a:picLocks noChangeAspect="1"/>
          </p:cNvPicPr>
          <p:nvPr/>
        </p:nvPicPr>
        <p:blipFill>
          <a:blip r:embed="rId3"/>
          <a:srcRect l="6000" t="5000" r="6000" b="11000"/>
          <a:stretch>
            <a:fillRect/>
          </a:stretch>
        </p:blipFill>
        <p:spPr>
          <a:xfrm>
            <a:off x="4994953" y="1385340"/>
            <a:ext cx="560000" cy="56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97480" y="3797879"/>
            <a:ext cx="7254945" cy="741070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Where existing authority allows, an administrative route is the faster, lower-burden path.</a:t>
            </a:r>
          </a:p>
        </p:txBody>
      </p:sp>
    </p:spTree>
    <p:extLst>
      <p:ext uri="{BB962C8B-B14F-4D97-AF65-F5344CB8AC3E}">
        <p14:creationId xmlns:p14="http://schemas.microsoft.com/office/powerpoint/2010/main" val="120262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730" y="350000"/>
            <a:ext cx="7243500" cy="6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A Solution for Change Management?</a:t>
            </a:r>
          </a:p>
        </p:txBody>
      </p:sp>
      <p:sp>
        <p:nvSpPr>
          <p:cNvPr id="10" name="Panel 1"/>
          <p:cNvSpPr/>
          <p:nvPr/>
        </p:nvSpPr>
        <p:spPr>
          <a:xfrm>
            <a:off x="1116605" y="978758"/>
            <a:ext cx="3500000" cy="2593383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190000" tIns="800000" rIns="190000" bIns="90000" anchor="t">
            <a:normAutofit/>
          </a:bodyPr>
          <a:lstStyle/>
          <a:p>
            <a:pPr algn="l"/>
            <a:r>
              <a:rPr lang="en-US" sz="1400" b="1" spc="400" dirty="0">
                <a:solidFill>
                  <a:srgbClr val="2F7D32"/>
                </a:solidFill>
              </a:rPr>
              <a:t>THE CONTEXT</a:t>
            </a:r>
          </a:p>
          <a:p>
            <a:pPr algn="l"/>
            <a:r>
              <a:rPr lang="en-US" sz="2200" b="1" dirty="0">
                <a:solidFill>
                  <a:srgbClr val="14477D"/>
                </a:solidFill>
              </a:rPr>
              <a:t>Varied approaches</a:t>
            </a:r>
          </a:p>
          <a:p>
            <a:pPr algn="l">
              <a:spcBef>
                <a:spcPts val="400"/>
              </a:spcBef>
            </a:pPr>
            <a:r>
              <a:rPr lang="en-US" sz="1400" dirty="0">
                <a:solidFill>
                  <a:srgbClr val="3F4E5E"/>
                </a:solidFill>
              </a:rPr>
              <a:t>Change management requirements and review triggers vary widely across jurisdictions.</a:t>
            </a:r>
          </a:p>
        </p:txBody>
      </p:sp>
      <p:sp>
        <p:nvSpPr>
          <p:cNvPr id="11" name="Panel 2"/>
          <p:cNvSpPr/>
          <p:nvPr/>
        </p:nvSpPr>
        <p:spPr>
          <a:xfrm>
            <a:off x="4757480" y="978759"/>
            <a:ext cx="3594945" cy="1270000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700000" tIns="60000" rIns="150000" bIns="60000" anchor="ctr">
            <a:normAutofit lnSpcReduction="10000"/>
          </a:bodyPr>
          <a:lstStyle/>
          <a:p>
            <a:pPr algn="l"/>
            <a:r>
              <a:rPr lang="en-US" sz="1400" b="1" spc="500" dirty="0">
                <a:solidFill>
                  <a:srgbClr val="14477D"/>
                </a:solidFill>
              </a:rPr>
              <a:t>THE OPPORTUNITY</a:t>
            </a:r>
          </a:p>
          <a:p>
            <a:pPr algn="l"/>
            <a:r>
              <a:rPr lang="en-US" sz="1600" b="1" dirty="0">
                <a:solidFill>
                  <a:srgbClr val="14477D"/>
                </a:solidFill>
              </a:rPr>
              <a:t>Aligned PCCPs</a:t>
            </a:r>
          </a:p>
          <a:p>
            <a:pPr algn="l">
              <a:spcBef>
                <a:spcPts val="400"/>
              </a:spcBef>
            </a:pPr>
            <a:r>
              <a:rPr lang="en-US" sz="1400" dirty="0">
                <a:solidFill>
                  <a:srgbClr val="3F4E5E"/>
                </a:solidFill>
              </a:rPr>
              <a:t>Could be considered as an alternative approach for certain anticipated changes</a:t>
            </a:r>
          </a:p>
        </p:txBody>
      </p:sp>
      <p:pic>
        <p:nvPicPr>
          <p:cNvPr id="32" name="Icon 2" descr="Two puzzle pieces joining"/>
          <p:cNvPicPr>
            <a:picLocks noChangeAspect="1"/>
          </p:cNvPicPr>
          <p:nvPr/>
        </p:nvPicPr>
        <p:blipFill>
          <a:blip r:embed="rId2"/>
          <a:srcRect l="13085" r="13085"/>
          <a:stretch>
            <a:fillRect/>
          </a:stretch>
        </p:blipFill>
        <p:spPr>
          <a:xfrm>
            <a:off x="4887480" y="1518759"/>
            <a:ext cx="430000" cy="430000"/>
          </a:xfrm>
          <a:prstGeom prst="rect">
            <a:avLst/>
          </a:prstGeom>
        </p:spPr>
      </p:pic>
      <p:sp>
        <p:nvSpPr>
          <p:cNvPr id="12" name="Panel 3"/>
          <p:cNvSpPr/>
          <p:nvPr/>
        </p:nvSpPr>
        <p:spPr>
          <a:xfrm>
            <a:off x="4757480" y="2308759"/>
            <a:ext cx="3594945" cy="1263382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700000" tIns="60000" rIns="150000" bIns="60000" anchor="ctr">
            <a:normAutofit lnSpcReduction="10000"/>
          </a:bodyPr>
          <a:lstStyle/>
          <a:p>
            <a:pPr algn="l"/>
            <a:r>
              <a:rPr lang="en-US" sz="1400" b="1" spc="400" dirty="0">
                <a:solidFill>
                  <a:srgbClr val="C0511A"/>
                </a:solidFill>
              </a:rPr>
              <a:t>THE CONDITION</a:t>
            </a:r>
          </a:p>
          <a:p>
            <a:pPr algn="l"/>
            <a:r>
              <a:rPr lang="en-US" sz="1600" b="1" dirty="0">
                <a:solidFill>
                  <a:srgbClr val="14477D"/>
                </a:solidFill>
              </a:rPr>
              <a:t>Consistent regulatory expectations — </a:t>
            </a:r>
            <a:r>
              <a:rPr lang="en-US" dirty="0">
                <a:solidFill>
                  <a:srgbClr val="3F4E5E"/>
                </a:solidFill>
              </a:rPr>
              <a:t>Harmonized risk tolerance and review practices across </a:t>
            </a:r>
            <a:r>
              <a:rPr lang="en-US" dirty="0" err="1">
                <a:solidFill>
                  <a:srgbClr val="3F4E5E"/>
                </a:solidFill>
              </a:rPr>
              <a:t>jurisdications</a:t>
            </a:r>
            <a:r>
              <a:rPr lang="en-US" sz="1400" dirty="0">
                <a:solidFill>
                  <a:srgbClr val="3F4E5E"/>
                </a:solidFill>
              </a:rPr>
              <a:t>.</a:t>
            </a:r>
          </a:p>
        </p:txBody>
      </p:sp>
      <p:pic>
        <p:nvPicPr>
          <p:cNvPr id="33" name="Icon 3" descr="Balance scale with magnifier"/>
          <p:cNvPicPr>
            <a:picLocks noChangeAspect="1"/>
          </p:cNvPicPr>
          <p:nvPr/>
        </p:nvPicPr>
        <p:blipFill>
          <a:blip r:embed="rId3"/>
          <a:srcRect l="3568" r="3568"/>
          <a:stretch>
            <a:fillRect/>
          </a:stretch>
        </p:blipFill>
        <p:spPr>
          <a:xfrm>
            <a:off x="4887480" y="2608759"/>
            <a:ext cx="430000" cy="430000"/>
          </a:xfrm>
          <a:prstGeom prst="rect">
            <a:avLst/>
          </a:prstGeom>
        </p:spPr>
      </p:pic>
      <p:pic>
        <p:nvPicPr>
          <p:cNvPr id="31" name="Icon 1" descr="Globe with branching arrow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480" y="1398759"/>
            <a:ext cx="560000" cy="56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97480" y="3728759"/>
            <a:ext cx="7254945" cy="706123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 fontScale="77500" lnSpcReduction="20000"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Alignment on PCCP approaches can improve predictability, reduce regulatory reviews</a:t>
            </a:r>
            <a:r>
              <a:rPr lang="en-US" sz="2000" b="1">
                <a:solidFill>
                  <a:srgbClr val="FFFFFF"/>
                </a:solidFill>
              </a:rPr>
              <a:t>, and speed </a:t>
            </a:r>
            <a:r>
              <a:rPr lang="en-US" sz="2000" b="1" dirty="0">
                <a:solidFill>
                  <a:srgbClr val="FFFFFF"/>
                </a:solidFill>
              </a:rPr>
              <a:t>patient access to improved devices</a:t>
            </a:r>
            <a:r>
              <a:rPr lang="en-US" sz="1500" b="1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262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480" y="527679"/>
            <a:ext cx="7243500" cy="428759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A New Work Item Proposal</a:t>
            </a:r>
          </a:p>
        </p:txBody>
      </p:sp>
      <p:sp>
        <p:nvSpPr>
          <p:cNvPr id="10" name="Panel 1"/>
          <p:cNvSpPr/>
          <p:nvPr/>
        </p:nvSpPr>
        <p:spPr>
          <a:xfrm>
            <a:off x="1086035" y="1045991"/>
            <a:ext cx="2298315" cy="2391272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 w="12700">
            <a:solidFill>
              <a:srgbClr val="14477D">
                <a:alpha val="60000"/>
              </a:srgbClr>
            </a:solidFill>
          </a:ln>
        </p:spPr>
        <p:txBody>
          <a:bodyPr wrap="square" lIns="170000" tIns="700000" rIns="140000" bIns="80000" anchor="t">
            <a:normAutofit lnSpcReduction="10000"/>
          </a:bodyPr>
          <a:lstStyle/>
          <a:p>
            <a:pPr algn="l"/>
            <a:r>
              <a:rPr lang="en-US" sz="1400" b="1" spc="300">
                <a:solidFill>
                  <a:srgbClr val="14477D"/>
                </a:solidFill>
              </a:rPr>
              <a:t>WHY NOW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Momentum exists</a:t>
            </a:r>
          </a:p>
          <a:p>
            <a:pPr algn="l">
              <a:spcBef>
                <a:spcPts val="300"/>
              </a:spcBef>
            </a:pPr>
            <a:r>
              <a:rPr lang="en-US" dirty="0">
                <a:solidFill>
                  <a:srgbClr val="3F4E5E"/>
                </a:solidFill>
              </a:rPr>
              <a:t>PCCP experience is growing but mostly limited to software and AI devices</a:t>
            </a:r>
            <a:r>
              <a:rPr lang="en-US" sz="1400">
                <a:solidFill>
                  <a:srgbClr val="3F4E5E"/>
                </a:solidFill>
              </a:rPr>
              <a:t>.</a:t>
            </a:r>
          </a:p>
        </p:txBody>
      </p:sp>
      <p:sp>
        <p:nvSpPr>
          <p:cNvPr id="11" name="Panel 2"/>
          <p:cNvSpPr/>
          <p:nvPr/>
        </p:nvSpPr>
        <p:spPr>
          <a:xfrm>
            <a:off x="3564350" y="1045991"/>
            <a:ext cx="2298315" cy="2391272"/>
          </a:xfrm>
          <a:prstGeom prst="roundRect">
            <a:avLst>
              <a:gd name="adj" fmla="val 8000"/>
            </a:avLst>
          </a:prstGeom>
          <a:solidFill>
            <a:srgbClr val="E9F5EA"/>
          </a:solidFill>
          <a:ln w="12700">
            <a:solidFill>
              <a:srgbClr val="2F7D32">
                <a:alpha val="60000"/>
              </a:srgbClr>
            </a:solidFill>
          </a:ln>
        </p:spPr>
        <p:txBody>
          <a:bodyPr wrap="square" lIns="170000" tIns="700000" rIns="140000" bIns="80000" anchor="t">
            <a:normAutofit/>
          </a:bodyPr>
          <a:lstStyle/>
          <a:p>
            <a:pPr algn="l"/>
            <a:r>
              <a:rPr lang="en-US" sz="1400" b="1" spc="300">
                <a:solidFill>
                  <a:srgbClr val="2F7D32"/>
                </a:solidFill>
              </a:rPr>
              <a:t>THE SCOPE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Broader scope</a:t>
            </a:r>
          </a:p>
          <a:p>
            <a:pPr algn="l">
              <a:spcBef>
                <a:spcPts val="300"/>
              </a:spcBef>
            </a:pPr>
            <a:r>
              <a:rPr lang="en-US" dirty="0">
                <a:solidFill>
                  <a:srgbClr val="3F4E5E"/>
                </a:solidFill>
              </a:rPr>
              <a:t>Extend beyond to all device types and regulatory pathways</a:t>
            </a:r>
            <a:endParaRPr lang="en-US" sz="1400">
              <a:solidFill>
                <a:srgbClr val="3F4E5E"/>
              </a:solidFill>
            </a:endParaRPr>
          </a:p>
        </p:txBody>
      </p:sp>
      <p:sp>
        <p:nvSpPr>
          <p:cNvPr id="12" name="Panel 3"/>
          <p:cNvSpPr/>
          <p:nvPr/>
        </p:nvSpPr>
        <p:spPr>
          <a:xfrm>
            <a:off x="6042665" y="1045991"/>
            <a:ext cx="2298315" cy="2391272"/>
          </a:xfrm>
          <a:prstGeom prst="roundRect">
            <a:avLst>
              <a:gd name="adj" fmla="val 8000"/>
            </a:avLst>
          </a:prstGeom>
          <a:solidFill>
            <a:srgbClr val="FBEFE7"/>
          </a:solidFill>
          <a:ln w="12700">
            <a:solidFill>
              <a:srgbClr val="C0511A">
                <a:alpha val="60000"/>
              </a:srgbClr>
            </a:solidFill>
          </a:ln>
        </p:spPr>
        <p:txBody>
          <a:bodyPr wrap="square" lIns="170000" tIns="700000" rIns="140000" bIns="80000" anchor="t">
            <a:normAutofit/>
          </a:bodyPr>
          <a:lstStyle/>
          <a:p>
            <a:pPr algn="l"/>
            <a:r>
              <a:rPr lang="en-US" sz="1400" b="1" spc="300">
                <a:solidFill>
                  <a:srgbClr val="C0511A"/>
                </a:solidFill>
              </a:rPr>
              <a:t>THE ASK</a:t>
            </a:r>
          </a:p>
          <a:p>
            <a:pPr algn="l"/>
            <a:r>
              <a:rPr lang="en-US" sz="1750" b="1" dirty="0">
                <a:solidFill>
                  <a:srgbClr val="14477D"/>
                </a:solidFill>
              </a:rPr>
              <a:t>Open an NWIP</a:t>
            </a:r>
          </a:p>
          <a:p>
            <a:pPr algn="l">
              <a:spcBef>
                <a:spcPts val="300"/>
              </a:spcBef>
            </a:pPr>
            <a:r>
              <a:rPr lang="en-US" dirty="0">
                <a:solidFill>
                  <a:srgbClr val="3F4E5E"/>
                </a:solidFill>
              </a:rPr>
              <a:t>Propose the NWIP through the appropriate working group.</a:t>
            </a:r>
          </a:p>
        </p:txBody>
      </p:sp>
      <p:pic>
        <p:nvPicPr>
          <p:cNvPr id="31" name="Icon 1" descr="Clock with rising arr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035" y="1225620"/>
            <a:ext cx="520000" cy="397203"/>
          </a:xfrm>
          <a:prstGeom prst="rect">
            <a:avLst/>
          </a:prstGeom>
        </p:spPr>
      </p:pic>
      <p:pic>
        <p:nvPicPr>
          <p:cNvPr id="32" name="Icon 2" descr="Connected grid of devic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350" y="1175991"/>
            <a:ext cx="520000" cy="520000"/>
          </a:xfrm>
          <a:prstGeom prst="rect">
            <a:avLst/>
          </a:prstGeom>
        </p:spPr>
      </p:pic>
      <p:pic>
        <p:nvPicPr>
          <p:cNvPr id="33" name="Icon 3" descr="Document with checkmar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040" y="1175991"/>
            <a:ext cx="422691" cy="520000"/>
          </a:xfrm>
          <a:prstGeom prst="rect">
            <a:avLst/>
          </a:prstGeom>
        </p:spPr>
      </p:pic>
      <p:sp>
        <p:nvSpPr>
          <p:cNvPr id="20" name="Takeaway"/>
          <p:cNvSpPr/>
          <p:nvPr/>
        </p:nvSpPr>
        <p:spPr>
          <a:xfrm>
            <a:off x="1097480" y="3616892"/>
            <a:ext cx="7254945" cy="743108"/>
          </a:xfrm>
          <a:prstGeom prst="roundRect">
            <a:avLst>
              <a:gd name="adj" fmla="val 20000"/>
            </a:avLst>
          </a:prstGeom>
          <a:solidFill>
            <a:srgbClr val="14477D"/>
          </a:solidFill>
          <a:ln>
            <a:noFill/>
          </a:ln>
        </p:spPr>
        <p:txBody>
          <a:bodyPr wrap="square" lIns="180000" tIns="40000" rIns="180000" bIns="40000" anchor="ctr">
            <a:normAutofit/>
          </a:bodyPr>
          <a:lstStyle/>
          <a:p>
            <a:pPr algn="ctr"/>
            <a:r>
              <a:rPr lang="en-US" sz="1800" b="1" dirty="0">
                <a:solidFill>
                  <a:srgbClr val="FFFFFF"/>
                </a:solidFill>
              </a:rPr>
              <a:t>A broader PCCP framework would deliver predictable change </a:t>
            </a:r>
            <a:r>
              <a:rPr lang="en-US" b="1" dirty="0">
                <a:solidFill>
                  <a:srgbClr val="FFFFFF"/>
                </a:solidFill>
              </a:rPr>
              <a:t>management</a:t>
            </a:r>
            <a:r>
              <a:rPr lang="en-US" sz="1800" b="1" dirty="0">
                <a:solidFill>
                  <a:srgbClr val="FFFFFF"/>
                </a:solidFill>
              </a:rPr>
              <a:t> across the full device landscape</a:t>
            </a:r>
            <a:r>
              <a:rPr lang="en-US" sz="1400" b="1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2627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324D5-268B-9DF1-30C1-CE34C2E28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481" y="1443618"/>
            <a:ext cx="2727388" cy="2347258"/>
          </a:xfrm>
        </p:spPr>
        <p:txBody>
          <a:bodyPr/>
          <a:lstStyle/>
          <a:p>
            <a:r>
              <a:rPr lang="en-US" sz="4800" b="1" dirty="0">
                <a:solidFill>
                  <a:srgbClr val="1C59B6"/>
                </a:solidFill>
                <a:latin typeface="+mn-lt"/>
              </a:rPr>
              <a:t>Thank </a:t>
            </a:r>
          </a:p>
          <a:p>
            <a:r>
              <a:rPr lang="en-US" sz="4800" b="1" dirty="0">
                <a:solidFill>
                  <a:srgbClr val="1C59B6"/>
                </a:solidFill>
                <a:latin typeface="+mn-lt"/>
              </a:rPr>
              <a:t>You</a:t>
            </a:r>
            <a:r>
              <a:rPr lang="en-US" sz="4800" b="1" dirty="0">
                <a:solidFill>
                  <a:srgbClr val="1C59B6"/>
                </a:solidFill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320A1B-4896-AE45-437C-331C8A76E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463" y="517324"/>
            <a:ext cx="5075581" cy="365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4084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b4a26-a0a6-442a-a800-f5fe1d9f3f5b" xsi:nil="true"/>
    <lcf76f155ced4ddcb4097134ff3c332f xmlns="aa60239c-d8ec-4988-a710-3ef7270f1a8e">
      <Terms xmlns="http://schemas.microsoft.com/office/infopath/2007/PartnerControls"/>
    </lcf76f155ced4ddcb4097134ff3c332f>
    <Status xmlns="aa60239c-d8ec-4988-a710-3ef7270f1a8e">To Do</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6035B2-B9A8-4413-9DFD-C19E67638DE3}">
  <ds:schemaRefs>
    <ds:schemaRef ds:uri="http://schemas.microsoft.com/office/2006/metadata/properties"/>
    <ds:schemaRef ds:uri="http://schemas.microsoft.com/office/infopath/2007/PartnerControls"/>
    <ds:schemaRef ds:uri="4c47b4a0-7834-4d81-8cf0-a84176e5b5f3"/>
    <ds:schemaRef ds:uri="42c7575c-7ace-4f24-998e-8dfdb3a285a0"/>
  </ds:schemaRefs>
</ds:datastoreItem>
</file>

<file path=customXml/itemProps2.xml><?xml version="1.0" encoding="utf-8"?>
<ds:datastoreItem xmlns:ds="http://schemas.openxmlformats.org/officeDocument/2006/customXml" ds:itemID="{3F1901F6-5DBB-4659-99F7-8A7D405F4975}"/>
</file>

<file path=customXml/itemProps3.xml><?xml version="1.0" encoding="utf-8"?>
<ds:datastoreItem xmlns:ds="http://schemas.openxmlformats.org/officeDocument/2006/customXml" ds:itemID="{0DB0F5CE-5FAC-4477-B186-0BFE20A63168}"/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589</Words>
  <Application>Microsoft Office PowerPoint</Application>
  <PresentationFormat>On-screen Show (16:9)</PresentationFormat>
  <Paragraphs>70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Helvetical.TStd-BoldCond</vt:lpstr>
      <vt:lpstr>Simple Light</vt:lpstr>
      <vt:lpstr>PowerPoint Presentation</vt:lpstr>
      <vt:lpstr>PCCPs – An Industry Perspective</vt:lpstr>
      <vt:lpstr>Novel Regulatory Pathway</vt:lpstr>
      <vt:lpstr>Scope Boundaries, Not Blanket Exclusions</vt:lpstr>
      <vt:lpstr>Managing Changes to the Protocol</vt:lpstr>
      <vt:lpstr>Select Jurisdiction Updates</vt:lpstr>
      <vt:lpstr>New Legal Authority Is Not Always Needed</vt:lpstr>
      <vt:lpstr>A Solution for Change Management?</vt:lpstr>
      <vt:lpstr>A New Work Item Proposal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Johnson, Diane [JJCUS]</cp:lastModifiedBy>
  <cp:revision>11</cp:revision>
  <dcterms:modified xsi:type="dcterms:W3CDTF">2026-08-31T17:33:07Z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ContentTypeId">
    <vt:lpwstr>0x01010041FAF80269BD9C4DB8E73E2F46C69880</vt:lpwstr>
  </property>
</Properties>
</file>