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14"/>
  </p:notesMasterIdLst>
  <p:sldIdLst>
    <p:sldId id="256" r:id="rId5"/>
    <p:sldId id="259" r:id="rId6"/>
    <p:sldId id="273" r:id="rId7"/>
    <p:sldId id="280" r:id="rId8"/>
    <p:sldId id="278" r:id="rId9"/>
    <p:sldId id="274" r:id="rId10"/>
    <p:sldId id="279" r:id="rId11"/>
    <p:sldId id="276" r:id="rId12"/>
    <p:sldId id="257" r:id="rId13"/>
  </p:sldIdLst>
  <p:sldSz cx="9144000" cy="5143500" type="screen16x9"/>
  <p:notesSz cx="7315200" cy="96012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4AD"/>
    <a:srgbClr val="1C59B6"/>
    <a:srgbClr val="F1E3F0"/>
    <a:srgbClr val="D8E6FC"/>
    <a:srgbClr val="0B5394"/>
    <a:srgbClr val="0448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933" autoAdjust="0"/>
  </p:normalViewPr>
  <p:slideViewPr>
    <p:cSldViewPr snapToGrid="0">
      <p:cViewPr varScale="1">
        <p:scale>
          <a:sx n="85" d="100"/>
          <a:sy n="85" d="100"/>
        </p:scale>
        <p:origin x="740" y="6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feeq, Jad" userId="66eb70f4-6a6d-4bd3-b164-2716c0018949" providerId="ADAL" clId="{D05776E7-8B0B-44BB-843F-B3B9EBA2E10C}"/>
    <pc:docChg chg="undo custSel addSld delSld modSld sldOrd">
      <pc:chgData name="Wafeeq, Jad" userId="66eb70f4-6a6d-4bd3-b164-2716c0018949" providerId="ADAL" clId="{D05776E7-8B0B-44BB-843F-B3B9EBA2E10C}" dt="2026-09-04T15:19:46.081" v="4302" actId="1076"/>
      <pc:docMkLst>
        <pc:docMk/>
      </pc:docMkLst>
      <pc:sldChg chg="modSp mod">
        <pc:chgData name="Wafeeq, Jad" userId="66eb70f4-6a6d-4bd3-b164-2716c0018949" providerId="ADAL" clId="{D05776E7-8B0B-44BB-843F-B3B9EBA2E10C}" dt="2026-08-24T13:56:04.339" v="84" actId="313"/>
        <pc:sldMkLst>
          <pc:docMk/>
          <pc:sldMk cId="1202627128" sldId="259"/>
        </pc:sldMkLst>
        <pc:spChg chg="mod">
          <ac:chgData name="Wafeeq, Jad" userId="66eb70f4-6a6d-4bd3-b164-2716c0018949" providerId="ADAL" clId="{D05776E7-8B0B-44BB-843F-B3B9EBA2E10C}" dt="2026-08-24T13:56:04.339" v="84" actId="313"/>
          <ac:spMkLst>
            <pc:docMk/>
            <pc:sldMk cId="1202627128" sldId="259"/>
            <ac:spMk id="2" creationId="{FF7D012E-34EC-288D-C928-ABCDA4A95B10}"/>
          </ac:spMkLst>
        </pc:spChg>
        <pc:spChg chg="mod">
          <ac:chgData name="Wafeeq, Jad" userId="66eb70f4-6a6d-4bd3-b164-2716c0018949" providerId="ADAL" clId="{D05776E7-8B0B-44BB-843F-B3B9EBA2E10C}" dt="2026-08-24T13:54:22.582" v="14" actId="20577"/>
          <ac:spMkLst>
            <pc:docMk/>
            <pc:sldMk cId="1202627128" sldId="259"/>
            <ac:spMk id="3" creationId="{0B2D2837-8A22-F487-F35D-55DE7BDA307A}"/>
          </ac:spMkLst>
        </pc:spChg>
        <pc:spChg chg="mod">
          <ac:chgData name="Wafeeq, Jad" userId="66eb70f4-6a6d-4bd3-b164-2716c0018949" providerId="ADAL" clId="{D05776E7-8B0B-44BB-843F-B3B9EBA2E10C}" dt="2026-08-24T13:55:12.593" v="31" actId="20577"/>
          <ac:spMkLst>
            <pc:docMk/>
            <pc:sldMk cId="1202627128" sldId="259"/>
            <ac:spMk id="4" creationId="{84B24D76-6A98-BE63-DFEA-BDCF89325FA0}"/>
          </ac:spMkLst>
        </pc:spChg>
        <pc:spChg chg="mod">
          <ac:chgData name="Wafeeq, Jad" userId="66eb70f4-6a6d-4bd3-b164-2716c0018949" providerId="ADAL" clId="{D05776E7-8B0B-44BB-843F-B3B9EBA2E10C}" dt="2026-08-24T13:55:32.487" v="37" actId="20577"/>
          <ac:spMkLst>
            <pc:docMk/>
            <pc:sldMk cId="1202627128" sldId="259"/>
            <ac:spMk id="5" creationId="{6EB11E79-E3E6-CB2E-FA7C-E7194FC7C802}"/>
          </ac:spMkLst>
        </pc:spChg>
      </pc:sldChg>
      <pc:sldChg chg="addSp modSp add mod modNotesTx">
        <pc:chgData name="Wafeeq, Jad" userId="66eb70f4-6a6d-4bd3-b164-2716c0018949" providerId="ADAL" clId="{D05776E7-8B0B-44BB-843F-B3B9EBA2E10C}" dt="2026-09-01T11:57:16.661" v="3743" actId="20577"/>
        <pc:sldMkLst>
          <pc:docMk/>
          <pc:sldMk cId="3158911372" sldId="273"/>
        </pc:sldMkLst>
        <pc:spChg chg="mod">
          <ac:chgData name="Wafeeq, Jad" userId="66eb70f4-6a6d-4bd3-b164-2716c0018949" providerId="ADAL" clId="{D05776E7-8B0B-44BB-843F-B3B9EBA2E10C}" dt="2026-09-01T11:56:55.489" v="3739" actId="313"/>
          <ac:spMkLst>
            <pc:docMk/>
            <pc:sldMk cId="3158911372" sldId="273"/>
            <ac:spMk id="2" creationId="{366AD0B4-3448-385C-BC3A-3F199B7F8ACB}"/>
          </ac:spMkLst>
        </pc:spChg>
        <pc:spChg chg="mod">
          <ac:chgData name="Wafeeq, Jad" userId="66eb70f4-6a6d-4bd3-b164-2716c0018949" providerId="ADAL" clId="{D05776E7-8B0B-44BB-843F-B3B9EBA2E10C}" dt="2026-08-28T14:15:29.296" v="2615" actId="20577"/>
          <ac:spMkLst>
            <pc:docMk/>
            <pc:sldMk cId="3158911372" sldId="273"/>
            <ac:spMk id="3" creationId="{01DA9284-0331-DE02-A115-0551C9E5EA56}"/>
          </ac:spMkLst>
        </pc:spChg>
        <pc:spChg chg="add mod">
          <ac:chgData name="Wafeeq, Jad" userId="66eb70f4-6a6d-4bd3-b164-2716c0018949" providerId="ADAL" clId="{D05776E7-8B0B-44BB-843F-B3B9EBA2E10C}" dt="2026-09-01T11:57:16.661" v="3743" actId="20577"/>
          <ac:spMkLst>
            <pc:docMk/>
            <pc:sldMk cId="3158911372" sldId="273"/>
            <ac:spMk id="4" creationId="{1A0C4E68-A226-00B2-B6E1-65E76D7B3A19}"/>
          </ac:spMkLst>
        </pc:spChg>
      </pc:sldChg>
      <pc:sldChg chg="addSp modSp add mod">
        <pc:chgData name="Wafeeq, Jad" userId="66eb70f4-6a6d-4bd3-b164-2716c0018949" providerId="ADAL" clId="{D05776E7-8B0B-44BB-843F-B3B9EBA2E10C}" dt="2026-09-01T11:53:47.149" v="3688" actId="27636"/>
        <pc:sldMkLst>
          <pc:docMk/>
          <pc:sldMk cId="2273856616" sldId="274"/>
        </pc:sldMkLst>
        <pc:spChg chg="mod">
          <ac:chgData name="Wafeeq, Jad" userId="66eb70f4-6a6d-4bd3-b164-2716c0018949" providerId="ADAL" clId="{D05776E7-8B0B-44BB-843F-B3B9EBA2E10C}" dt="2026-09-01T11:53:47.149" v="3688" actId="27636"/>
          <ac:spMkLst>
            <pc:docMk/>
            <pc:sldMk cId="2273856616" sldId="274"/>
            <ac:spMk id="2" creationId="{B242FF58-3EE5-0837-1CDA-0EE63F829DC9}"/>
          </ac:spMkLst>
        </pc:spChg>
        <pc:spChg chg="mod">
          <ac:chgData name="Wafeeq, Jad" userId="66eb70f4-6a6d-4bd3-b164-2716c0018949" providerId="ADAL" clId="{D05776E7-8B0B-44BB-843F-B3B9EBA2E10C}" dt="2026-09-01T11:13:56.581" v="3494" actId="20577"/>
          <ac:spMkLst>
            <pc:docMk/>
            <pc:sldMk cId="2273856616" sldId="274"/>
            <ac:spMk id="3" creationId="{1BBE8126-F18D-D8B8-CC8B-10C10A43F642}"/>
          </ac:spMkLst>
        </pc:spChg>
        <pc:spChg chg="add mod">
          <ac:chgData name="Wafeeq, Jad" userId="66eb70f4-6a6d-4bd3-b164-2716c0018949" providerId="ADAL" clId="{D05776E7-8B0B-44BB-843F-B3B9EBA2E10C}" dt="2026-09-01T11:50:40.102" v="3634" actId="1076"/>
          <ac:spMkLst>
            <pc:docMk/>
            <pc:sldMk cId="2273856616" sldId="274"/>
            <ac:spMk id="4" creationId="{363C2EE2-8377-2B0A-23DD-5F6DFD223DFA}"/>
          </ac:spMkLst>
        </pc:spChg>
      </pc:sldChg>
      <pc:sldChg chg="addSp modSp add mod">
        <pc:chgData name="Wafeeq, Jad" userId="66eb70f4-6a6d-4bd3-b164-2716c0018949" providerId="ADAL" clId="{D05776E7-8B0B-44BB-843F-B3B9EBA2E10C}" dt="2026-09-01T12:40:06.729" v="4279" actId="6549"/>
        <pc:sldMkLst>
          <pc:docMk/>
          <pc:sldMk cId="2809336521" sldId="276"/>
        </pc:sldMkLst>
        <pc:spChg chg="mod">
          <ac:chgData name="Wafeeq, Jad" userId="66eb70f4-6a6d-4bd3-b164-2716c0018949" providerId="ADAL" clId="{D05776E7-8B0B-44BB-843F-B3B9EBA2E10C}" dt="2026-09-01T12:40:06.729" v="4279" actId="6549"/>
          <ac:spMkLst>
            <pc:docMk/>
            <pc:sldMk cId="2809336521" sldId="276"/>
            <ac:spMk id="2" creationId="{BD8D2C0A-ADE4-83EF-06BF-6630798A6132}"/>
          </ac:spMkLst>
        </pc:spChg>
        <pc:spChg chg="mod">
          <ac:chgData name="Wafeeq, Jad" userId="66eb70f4-6a6d-4bd3-b164-2716c0018949" providerId="ADAL" clId="{D05776E7-8B0B-44BB-843F-B3B9EBA2E10C}" dt="2026-08-31T16:26:24.785" v="3330" actId="20577"/>
          <ac:spMkLst>
            <pc:docMk/>
            <pc:sldMk cId="2809336521" sldId="276"/>
            <ac:spMk id="3" creationId="{8526EFBE-1F2F-F3BF-8538-97906F122D4F}"/>
          </ac:spMkLst>
        </pc:spChg>
      </pc:sldChg>
      <pc:sldChg chg="addSp mod">
        <pc:chgData name="Wafeeq, Jad" userId="66eb70f4-6a6d-4bd3-b164-2716c0018949" providerId="ADAL" clId="{D05776E7-8B0B-44BB-843F-B3B9EBA2E10C}" dt="2026-08-31T23:40:38.530" v="3443" actId="22"/>
        <pc:sldMkLst>
          <pc:docMk/>
          <pc:sldMk cId="1148430563" sldId="278"/>
        </pc:sldMkLst>
        <pc:spChg chg="add">
          <ac:chgData name="Wafeeq, Jad" userId="66eb70f4-6a6d-4bd3-b164-2716c0018949" providerId="ADAL" clId="{D05776E7-8B0B-44BB-843F-B3B9EBA2E10C}" dt="2026-08-31T23:40:38.530" v="3443" actId="22"/>
          <ac:spMkLst>
            <pc:docMk/>
            <pc:sldMk cId="1148430563" sldId="278"/>
            <ac:spMk id="6" creationId="{05A6CEC2-C232-2009-CABA-CA83D8AA8BA4}"/>
          </ac:spMkLst>
        </pc:spChg>
      </pc:sldChg>
      <pc:sldChg chg="addSp delSp modSp mod">
        <pc:chgData name="Wafeeq, Jad" userId="66eb70f4-6a6d-4bd3-b164-2716c0018949" providerId="ADAL" clId="{D05776E7-8B0B-44BB-843F-B3B9EBA2E10C}" dt="2026-09-04T15:19:46.081" v="4302" actId="1076"/>
        <pc:sldMkLst>
          <pc:docMk/>
          <pc:sldMk cId="2579640485" sldId="279"/>
        </pc:sldMkLst>
        <pc:spChg chg="mod">
          <ac:chgData name="Wafeeq, Jad" userId="66eb70f4-6a6d-4bd3-b164-2716c0018949" providerId="ADAL" clId="{D05776E7-8B0B-44BB-843F-B3B9EBA2E10C}" dt="2026-09-04T15:18:57.017" v="4286" actId="1076"/>
          <ac:spMkLst>
            <pc:docMk/>
            <pc:sldMk cId="2579640485" sldId="279"/>
            <ac:spMk id="3" creationId="{EA356541-18FD-F4AF-53E3-64D527DDB068}"/>
          </ac:spMkLst>
        </pc:spChg>
        <pc:spChg chg="add">
          <ac:chgData name="Wafeeq, Jad" userId="66eb70f4-6a6d-4bd3-b164-2716c0018949" providerId="ADAL" clId="{D05776E7-8B0B-44BB-843F-B3B9EBA2E10C}" dt="2026-08-31T23:40:42.870" v="3444" actId="22"/>
          <ac:spMkLst>
            <pc:docMk/>
            <pc:sldMk cId="2579640485" sldId="279"/>
            <ac:spMk id="6" creationId="{D0FC8154-F719-5C7F-AF28-88C3B25F04E9}"/>
          </ac:spMkLst>
        </pc:spChg>
        <pc:spChg chg="add del mod">
          <ac:chgData name="Wafeeq, Jad" userId="66eb70f4-6a6d-4bd3-b164-2716c0018949" providerId="ADAL" clId="{D05776E7-8B0B-44BB-843F-B3B9EBA2E10C}" dt="2026-09-04T15:19:34.946" v="4301" actId="6549"/>
          <ac:spMkLst>
            <pc:docMk/>
            <pc:sldMk cId="2579640485" sldId="279"/>
            <ac:spMk id="7" creationId="{546914A5-E142-AACE-9645-D9E5C0FA9E33}"/>
          </ac:spMkLst>
        </pc:spChg>
        <pc:picChg chg="mod">
          <ac:chgData name="Wafeeq, Jad" userId="66eb70f4-6a6d-4bd3-b164-2716c0018949" providerId="ADAL" clId="{D05776E7-8B0B-44BB-843F-B3B9EBA2E10C}" dt="2026-09-04T15:19:46.081" v="4302" actId="1076"/>
          <ac:picMkLst>
            <pc:docMk/>
            <pc:sldMk cId="2579640485" sldId="279"/>
            <ac:picMk id="5" creationId="{AE021980-C142-EB95-41CC-B286AB3188E2}"/>
          </ac:picMkLst>
        </pc:picChg>
      </pc:sldChg>
      <pc:sldChg chg="addSp modSp mod">
        <pc:chgData name="Wafeeq, Jad" userId="66eb70f4-6a6d-4bd3-b164-2716c0018949" providerId="ADAL" clId="{D05776E7-8B0B-44BB-843F-B3B9EBA2E10C}" dt="2026-08-31T23:40:32.347" v="3442" actId="114"/>
        <pc:sldMkLst>
          <pc:docMk/>
          <pc:sldMk cId="3366340592" sldId="280"/>
        </pc:sldMkLst>
        <pc:spChg chg="add mod">
          <ac:chgData name="Wafeeq, Jad" userId="66eb70f4-6a6d-4bd3-b164-2716c0018949" providerId="ADAL" clId="{D05776E7-8B0B-44BB-843F-B3B9EBA2E10C}" dt="2026-08-31T23:40:32.347" v="3442" actId="114"/>
          <ac:spMkLst>
            <pc:docMk/>
            <pc:sldMk cId="3366340592" sldId="280"/>
            <ac:spMk id="4" creationId="{58447EB8-C517-47FC-8C5F-FC16085CDC43}"/>
          </ac:spMkLst>
        </pc:spChg>
      </pc:sldChg>
    </pc:docChg>
  </pc:docChgLst>
  <pc:docChgLst>
    <pc:chgData name="Mei Xuan TAN (HSA)" userId="f9cbe564-03ec-4977-9514-672bad84ce77" providerId="ADAL" clId="{DA0D49E6-E841-44C9-8FAC-37AE08B66DE3}"/>
    <pc:docChg chg="undo custSel modSld">
      <pc:chgData name="Mei Xuan TAN (HSA)" userId="f9cbe564-03ec-4977-9514-672bad84ce77" providerId="ADAL" clId="{DA0D49E6-E841-44C9-8FAC-37AE08B66DE3}" dt="2026-09-11T07:42:49.956" v="118" actId="1035"/>
      <pc:docMkLst>
        <pc:docMk/>
      </pc:docMkLst>
      <pc:sldChg chg="addSp delSp modSp mod">
        <pc:chgData name="Mei Xuan TAN (HSA)" userId="f9cbe564-03ec-4977-9514-672bad84ce77" providerId="ADAL" clId="{DA0D49E6-E841-44C9-8FAC-37AE08B66DE3}" dt="2026-09-11T07:42:49.956" v="118" actId="1035"/>
        <pc:sldMkLst>
          <pc:docMk/>
          <pc:sldMk cId="2809336521" sldId="276"/>
        </pc:sldMkLst>
        <pc:spChg chg="mod">
          <ac:chgData name="Mei Xuan TAN (HSA)" userId="f9cbe564-03ec-4977-9514-672bad84ce77" providerId="ADAL" clId="{DA0D49E6-E841-44C9-8FAC-37AE08B66DE3}" dt="2026-09-11T07:42:49.956" v="118" actId="1035"/>
          <ac:spMkLst>
            <pc:docMk/>
            <pc:sldMk cId="2809336521" sldId="276"/>
            <ac:spMk id="2" creationId="{BD8D2C0A-ADE4-83EF-06BF-6630798A6132}"/>
          </ac:spMkLst>
        </pc:spChg>
        <pc:spChg chg="mod">
          <ac:chgData name="Mei Xuan TAN (HSA)" userId="f9cbe564-03ec-4977-9514-672bad84ce77" providerId="ADAL" clId="{DA0D49E6-E841-44C9-8FAC-37AE08B66DE3}" dt="2026-09-11T07:42:49.956" v="118" actId="1035"/>
          <ac:spMkLst>
            <pc:docMk/>
            <pc:sldMk cId="2809336521" sldId="276"/>
            <ac:spMk id="3" creationId="{8526EFBE-1F2F-F3BF-8538-97906F122D4F}"/>
          </ac:spMkLst>
        </pc:spChg>
        <pc:spChg chg="add del mod">
          <ac:chgData name="Mei Xuan TAN (HSA)" userId="f9cbe564-03ec-4977-9514-672bad84ce77" providerId="ADAL" clId="{DA0D49E6-E841-44C9-8FAC-37AE08B66DE3}" dt="2026-09-11T07:36:41.288" v="102" actId="478"/>
          <ac:spMkLst>
            <pc:docMk/>
            <pc:sldMk cId="2809336521" sldId="276"/>
            <ac:spMk id="6" creationId="{F13F3C8A-A6D3-EA20-9003-75570E227631}"/>
          </ac:spMkLst>
        </pc:spChg>
        <pc:spChg chg="add mod">
          <ac:chgData name="Mei Xuan TAN (HSA)" userId="f9cbe564-03ec-4977-9514-672bad84ce77" providerId="ADAL" clId="{DA0D49E6-E841-44C9-8FAC-37AE08B66DE3}" dt="2026-09-11T07:42:49.956" v="118" actId="1035"/>
          <ac:spMkLst>
            <pc:docMk/>
            <pc:sldMk cId="2809336521" sldId="276"/>
            <ac:spMk id="8" creationId="{FF8D2AC0-8547-85AA-B9B1-DC806A8CA52F}"/>
          </ac:spMkLst>
        </pc:spChg>
        <pc:spChg chg="add mod">
          <ac:chgData name="Mei Xuan TAN (HSA)" userId="f9cbe564-03ec-4977-9514-672bad84ce77" providerId="ADAL" clId="{DA0D49E6-E841-44C9-8FAC-37AE08B66DE3}" dt="2026-09-11T07:42:49.956" v="118" actId="1035"/>
          <ac:spMkLst>
            <pc:docMk/>
            <pc:sldMk cId="2809336521" sldId="276"/>
            <ac:spMk id="10" creationId="{54C2332C-813B-E576-1D66-B57424743E68}"/>
          </ac:spMkLst>
        </pc:spChg>
        <pc:spChg chg="add mod">
          <ac:chgData name="Mei Xuan TAN (HSA)" userId="f9cbe564-03ec-4977-9514-672bad84ce77" providerId="ADAL" clId="{DA0D49E6-E841-44C9-8FAC-37AE08B66DE3}" dt="2026-09-11T07:42:49.956" v="118" actId="1035"/>
          <ac:spMkLst>
            <pc:docMk/>
            <pc:sldMk cId="2809336521" sldId="276"/>
            <ac:spMk id="14" creationId="{1858FBA0-DE7C-18C0-184B-DE2FD8CD7D93}"/>
          </ac:spMkLst>
        </pc:spChg>
        <pc:spChg chg="add mod">
          <ac:chgData name="Mei Xuan TAN (HSA)" userId="f9cbe564-03ec-4977-9514-672bad84ce77" providerId="ADAL" clId="{DA0D49E6-E841-44C9-8FAC-37AE08B66DE3}" dt="2026-09-11T07:42:49.956" v="118" actId="1035"/>
          <ac:spMkLst>
            <pc:docMk/>
            <pc:sldMk cId="2809336521" sldId="276"/>
            <ac:spMk id="16" creationId="{EC91E118-0119-CF65-DCBA-857A41FD9F20}"/>
          </ac:spMkLst>
        </pc:spChg>
        <pc:spChg chg="add mod">
          <ac:chgData name="Mei Xuan TAN (HSA)" userId="f9cbe564-03ec-4977-9514-672bad84ce77" providerId="ADAL" clId="{DA0D49E6-E841-44C9-8FAC-37AE08B66DE3}" dt="2026-09-11T07:42:49.956" v="118" actId="1035"/>
          <ac:spMkLst>
            <pc:docMk/>
            <pc:sldMk cId="2809336521" sldId="276"/>
            <ac:spMk id="18" creationId="{D9997468-5360-6F52-BBD4-D7912378590F}"/>
          </ac:spMkLst>
        </pc:spChg>
        <pc:spChg chg="add mod">
          <ac:chgData name="Mei Xuan TAN (HSA)" userId="f9cbe564-03ec-4977-9514-672bad84ce77" providerId="ADAL" clId="{DA0D49E6-E841-44C9-8FAC-37AE08B66DE3}" dt="2026-09-11T07:42:49.956" v="118" actId="1035"/>
          <ac:spMkLst>
            <pc:docMk/>
            <pc:sldMk cId="2809336521" sldId="276"/>
            <ac:spMk id="20" creationId="{3DF321E4-E5F3-F064-789E-F513061384C3}"/>
          </ac:spMkLst>
        </pc:spChg>
        <pc:spChg chg="add mod">
          <ac:chgData name="Mei Xuan TAN (HSA)" userId="f9cbe564-03ec-4977-9514-672bad84ce77" providerId="ADAL" clId="{DA0D49E6-E841-44C9-8FAC-37AE08B66DE3}" dt="2026-09-11T07:42:49.956" v="118" actId="1035"/>
          <ac:spMkLst>
            <pc:docMk/>
            <pc:sldMk cId="2809336521" sldId="276"/>
            <ac:spMk id="22" creationId="{CE997502-627E-8404-8C4A-B9FFEE558D2A}"/>
          </ac:spMkLst>
        </pc:spChg>
        <pc:spChg chg="add mod ord">
          <ac:chgData name="Mei Xuan TAN (HSA)" userId="f9cbe564-03ec-4977-9514-672bad84ce77" providerId="ADAL" clId="{DA0D49E6-E841-44C9-8FAC-37AE08B66DE3}" dt="2026-09-11T07:42:49.956" v="118" actId="1035"/>
          <ac:spMkLst>
            <pc:docMk/>
            <pc:sldMk cId="2809336521" sldId="276"/>
            <ac:spMk id="24" creationId="{AF427FF7-4A37-1CCC-4E08-5C5C3BD8D34D}"/>
          </ac:spMkLst>
        </pc:spChg>
        <pc:spChg chg="add">
          <ac:chgData name="Mei Xuan TAN (HSA)" userId="f9cbe564-03ec-4977-9514-672bad84ce77" providerId="ADAL" clId="{DA0D49E6-E841-44C9-8FAC-37AE08B66DE3}" dt="2026-09-11T07:42:32.082" v="112" actId="22"/>
          <ac:spMkLst>
            <pc:docMk/>
            <pc:sldMk cId="2809336521" sldId="276"/>
            <ac:spMk id="26" creationId="{01236FD5-C055-21E2-CE58-53C0EC63BBBB}"/>
          </ac:spMkLst>
        </pc:spChg>
        <pc:picChg chg="add del mod">
          <ac:chgData name="Mei Xuan TAN (HSA)" userId="f9cbe564-03ec-4977-9514-672bad84ce77" providerId="ADAL" clId="{DA0D49E6-E841-44C9-8FAC-37AE08B66DE3}" dt="2026-09-11T07:32:13.641" v="3" actId="478"/>
          <ac:picMkLst>
            <pc:docMk/>
            <pc:sldMk cId="2809336521" sldId="276"/>
            <ac:picMk id="5" creationId="{B527F0E8-75E4-FAB2-CFAC-469D3FD9F2FA}"/>
          </ac:picMkLst>
        </pc:picChg>
        <pc:picChg chg="add mod">
          <ac:chgData name="Mei Xuan TAN (HSA)" userId="f9cbe564-03ec-4977-9514-672bad84ce77" providerId="ADAL" clId="{DA0D49E6-E841-44C9-8FAC-37AE08B66DE3}" dt="2026-09-11T07:35:19.495" v="87" actId="1035"/>
          <ac:picMkLst>
            <pc:docMk/>
            <pc:sldMk cId="2809336521" sldId="276"/>
            <ac:picMk id="12" creationId="{9D90A103-A310-9527-5D0D-7666941A3F27}"/>
          </ac:picMkLst>
        </pc:picChg>
      </pc:sldChg>
    </pc:docChg>
  </pc:docChgLst>
  <pc:docChgLst>
    <pc:chgData name="Martins, Joao" userId="4ffc1d97-5f55-4377-9e55-370cbccf25d3" providerId="ADAL" clId="{31AACEA8-F45E-42E8-A1EF-D7AFA90DE4D9}"/>
    <pc:docChg chg="undo custSel modSld">
      <pc:chgData name="Martins, Joao" userId="4ffc1d97-5f55-4377-9e55-370cbccf25d3" providerId="ADAL" clId="{31AACEA8-F45E-42E8-A1EF-D7AFA90DE4D9}" dt="2026-08-31T17:15:38.874" v="416" actId="20577"/>
      <pc:docMkLst>
        <pc:docMk/>
      </pc:docMkLst>
      <pc:sldChg chg="modSp mod">
        <pc:chgData name="Martins, Joao" userId="4ffc1d97-5f55-4377-9e55-370cbccf25d3" providerId="ADAL" clId="{31AACEA8-F45E-42E8-A1EF-D7AFA90DE4D9}" dt="2026-08-31T17:05:51.928" v="414" actId="20577"/>
        <pc:sldMkLst>
          <pc:docMk/>
          <pc:sldMk cId="3158911372" sldId="273"/>
        </pc:sldMkLst>
        <pc:spChg chg="mod">
          <ac:chgData name="Martins, Joao" userId="4ffc1d97-5f55-4377-9e55-370cbccf25d3" providerId="ADAL" clId="{31AACEA8-F45E-42E8-A1EF-D7AFA90DE4D9}" dt="2026-08-31T17:05:34.890" v="412" actId="20577"/>
          <ac:spMkLst>
            <pc:docMk/>
            <pc:sldMk cId="3158911372" sldId="273"/>
            <ac:spMk id="2" creationId="{366AD0B4-3448-385C-BC3A-3F199B7F8ACB}"/>
          </ac:spMkLst>
        </pc:spChg>
        <pc:spChg chg="mod">
          <ac:chgData name="Martins, Joao" userId="4ffc1d97-5f55-4377-9e55-370cbccf25d3" providerId="ADAL" clId="{31AACEA8-F45E-42E8-A1EF-D7AFA90DE4D9}" dt="2026-08-31T17:05:51.928" v="414" actId="20577"/>
          <ac:spMkLst>
            <pc:docMk/>
            <pc:sldMk cId="3158911372" sldId="273"/>
            <ac:spMk id="4" creationId="{1A0C4E68-A226-00B2-B6E1-65E76D7B3A19}"/>
          </ac:spMkLst>
        </pc:spChg>
      </pc:sldChg>
      <pc:sldChg chg="modSp mod">
        <pc:chgData name="Martins, Joao" userId="4ffc1d97-5f55-4377-9e55-370cbccf25d3" providerId="ADAL" clId="{31AACEA8-F45E-42E8-A1EF-D7AFA90DE4D9}" dt="2026-08-31T17:15:38.874" v="416" actId="20577"/>
        <pc:sldMkLst>
          <pc:docMk/>
          <pc:sldMk cId="2273856616" sldId="274"/>
        </pc:sldMkLst>
        <pc:spChg chg="mod">
          <ac:chgData name="Martins, Joao" userId="4ffc1d97-5f55-4377-9e55-370cbccf25d3" providerId="ADAL" clId="{31AACEA8-F45E-42E8-A1EF-D7AFA90DE4D9}" dt="2026-08-31T17:15:38.874" v="416" actId="20577"/>
          <ac:spMkLst>
            <pc:docMk/>
            <pc:sldMk cId="2273856616" sldId="274"/>
            <ac:spMk id="2" creationId="{B242FF58-3EE5-0837-1CDA-0EE63F829DC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31520" y="4560570"/>
            <a:ext cx="5852160" cy="4320540"/>
          </a:xfrm>
          <a:prstGeom prst="rect">
            <a:avLst/>
          </a:prstGeom>
          <a:noFill/>
          <a:ln>
            <a:noFill/>
          </a:ln>
        </p:spPr>
        <p:txBody>
          <a:bodyPr spcFirstLastPara="1" wrap="square" lIns="96645" tIns="96645" rIns="96645" bIns="9664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731520" y="4560570"/>
            <a:ext cx="5852160" cy="4320540"/>
          </a:xfrm>
          <a:prstGeom prst="rect">
            <a:avLst/>
          </a:prstGeom>
          <a:noFill/>
          <a:ln>
            <a:noFill/>
          </a:ln>
        </p:spPr>
        <p:txBody>
          <a:bodyPr spcFirstLastPara="1" wrap="square" lIns="96645" tIns="96645" rIns="96645" bIns="96645" anchor="t" anchorCtr="0">
            <a:noAutofit/>
          </a:bodyPr>
          <a:lstStyle/>
          <a:p>
            <a:pPr marL="0" indent="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483306" indent="-315491" defTabSz="966612">
              <a:defRPr/>
            </a:pPr>
            <a:r>
              <a:rPr lang="en-US" dirty="0"/>
              <a:t>What is in or about to be in the market. </a:t>
            </a:r>
          </a:p>
          <a:p>
            <a:r>
              <a:rPr lang="en-US" dirty="0"/>
              <a:t>Static vs adaptive </a:t>
            </a:r>
          </a:p>
          <a:p>
            <a:r>
              <a:rPr lang="en-US" dirty="0" err="1"/>
              <a:t>Mutli</a:t>
            </a:r>
            <a:r>
              <a:rPr lang="en-US" dirty="0"/>
              <a:t> function systems. </a:t>
            </a:r>
          </a:p>
          <a:p>
            <a:endParaRPr lang="en-US" dirty="0"/>
          </a:p>
          <a:p>
            <a:endParaRPr lang="en-US" dirty="0"/>
          </a:p>
          <a:p>
            <a:pPr marL="167815" indent="0">
              <a:buNone/>
            </a:pPr>
            <a:r>
              <a:rPr lang="en-US" b="1" dirty="0"/>
              <a:t>AI in not on bucket when it comes to governing </a:t>
            </a:r>
          </a:p>
          <a:p>
            <a:pPr marL="167815" indent="0">
              <a:buNone/>
            </a:pPr>
            <a:endParaRPr lang="en-US" dirty="0"/>
          </a:p>
        </p:txBody>
      </p:sp>
    </p:spTree>
    <p:extLst>
      <p:ext uri="{BB962C8B-B14F-4D97-AF65-F5344CB8AC3E}">
        <p14:creationId xmlns:p14="http://schemas.microsoft.com/office/powerpoint/2010/main" val="4255559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34061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483306" indent="-315491" defTabSz="966612">
              <a:defRPr/>
            </a:pPr>
            <a:r>
              <a:rPr lang="en-US" sz="1200" dirty="0"/>
              <a:t>From industry's perspective, the greatest challenge is not the existence of AI regulation, but achieving globally harmonized, predictable, and scalable regulatory frameworks that can keep pace with rapidly evolving AI technologies while continuing to protect patients and users.</a:t>
            </a:r>
          </a:p>
          <a:p>
            <a:pPr fontAlgn="t"/>
            <a:r>
              <a:rPr lang="en-US" sz="1100" b="1" i="0" u="none" strike="noStrike" cap="none" dirty="0">
                <a:solidFill>
                  <a:srgbClr val="000000"/>
                </a:solidFill>
                <a:effectLst/>
                <a:latin typeface="Arial"/>
                <a:ea typeface="Arial"/>
                <a:cs typeface="Arial"/>
                <a:sym typeface="Arial"/>
              </a:rPr>
              <a:t>Data Availability and Representativeness</a:t>
            </a:r>
          </a:p>
          <a:p>
            <a:pPr lvl="0" fontAlgn="t"/>
            <a:r>
              <a:rPr lang="en-US" sz="1100" b="0" i="0" u="none" strike="noStrike" cap="none" dirty="0">
                <a:solidFill>
                  <a:srgbClr val="000000"/>
                </a:solidFill>
                <a:effectLst/>
                <a:latin typeface="Arial"/>
                <a:ea typeface="Arial"/>
                <a:cs typeface="Arial"/>
                <a:sym typeface="Arial"/>
              </a:rPr>
              <a:t>Access to diverse, representative, and high-quality datasets remains a significant challenge.</a:t>
            </a:r>
          </a:p>
          <a:p>
            <a:pPr lvl="0" fontAlgn="t"/>
            <a:r>
              <a:rPr lang="en-US" sz="1100" b="0" i="0" u="none" strike="noStrike" cap="none" dirty="0">
                <a:solidFill>
                  <a:srgbClr val="000000"/>
                </a:solidFill>
                <a:effectLst/>
                <a:latin typeface="Arial"/>
                <a:ea typeface="Arial"/>
                <a:cs typeface="Arial"/>
                <a:sym typeface="Arial"/>
              </a:rPr>
              <a:t>Privacy, data-sharing restrictions, and regional differences can impact model development and validation.</a:t>
            </a:r>
          </a:p>
          <a:p>
            <a:endParaRPr lang="en-US" dirty="0"/>
          </a:p>
        </p:txBody>
      </p:sp>
    </p:spTree>
    <p:extLst>
      <p:ext uri="{BB962C8B-B14F-4D97-AF65-F5344CB8AC3E}">
        <p14:creationId xmlns:p14="http://schemas.microsoft.com/office/powerpoint/2010/main" val="473660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48029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20810A8-CF45-D171-47D6-4641D20DEF59}"/>
              </a:ext>
            </a:extLst>
          </p:cNvPr>
          <p:cNvSpPr>
            <a:spLocks noGrp="1"/>
          </p:cNvSpPr>
          <p:nvPr>
            <p:ph type="sldNum" idx="10"/>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4" name="Rectangle 3">
            <a:extLst>
              <a:ext uri="{FF2B5EF4-FFF2-40B4-BE49-F238E27FC236}">
                <a16:creationId xmlns:a16="http://schemas.microsoft.com/office/drawing/2014/main" id="{5B55BFFF-6993-E2CB-0021-DCA9BC1CD32A}"/>
              </a:ext>
            </a:extLst>
          </p:cNvPr>
          <p:cNvSpPr/>
          <p:nvPr userDrawn="1"/>
        </p:nvSpPr>
        <p:spPr>
          <a:xfrm>
            <a:off x="0" y="874294"/>
            <a:ext cx="9143999" cy="1096590"/>
          </a:xfrm>
          <a:prstGeom prst="rect">
            <a:avLst/>
          </a:prstGeom>
          <a:solidFill>
            <a:srgbClr val="0B53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sz="4000" dirty="0">
              <a:solidFill>
                <a:srgbClr val="1C59B6"/>
              </a:solidFill>
            </a:endParaRPr>
          </a:p>
        </p:txBody>
      </p:sp>
      <p:pic>
        <p:nvPicPr>
          <p:cNvPr id="6" name="Picture 5">
            <a:extLst>
              <a:ext uri="{FF2B5EF4-FFF2-40B4-BE49-F238E27FC236}">
                <a16:creationId xmlns:a16="http://schemas.microsoft.com/office/drawing/2014/main" id="{74441817-8742-AAB7-3DE3-61BB423678E6}"/>
              </a:ext>
            </a:extLst>
          </p:cNvPr>
          <p:cNvPicPr>
            <a:picLocks noChangeAspect="1"/>
          </p:cNvPicPr>
          <p:nvPr/>
        </p:nvPicPr>
        <p:blipFill>
          <a:blip r:embed="rId2"/>
          <a:stretch>
            <a:fillRect/>
          </a:stretch>
        </p:blipFill>
        <p:spPr>
          <a:xfrm>
            <a:off x="0" y="4562994"/>
            <a:ext cx="9144000" cy="594360"/>
          </a:xfrm>
          <a:prstGeom prst="rect">
            <a:avLst/>
          </a:prstGeom>
        </p:spPr>
      </p:pic>
      <p:grpSp>
        <p:nvGrpSpPr>
          <p:cNvPr id="8" name="Group 7">
            <a:extLst>
              <a:ext uri="{FF2B5EF4-FFF2-40B4-BE49-F238E27FC236}">
                <a16:creationId xmlns:a16="http://schemas.microsoft.com/office/drawing/2014/main" id="{E425D161-1C69-C8B2-F374-78CCBE606EC3}"/>
              </a:ext>
            </a:extLst>
          </p:cNvPr>
          <p:cNvGrpSpPr/>
          <p:nvPr userDrawn="1"/>
        </p:nvGrpSpPr>
        <p:grpSpPr>
          <a:xfrm>
            <a:off x="7938655" y="-4"/>
            <a:ext cx="1205345" cy="376986"/>
            <a:chOff x="7938655" y="-4"/>
            <a:chExt cx="1205345" cy="376986"/>
          </a:xfrm>
        </p:grpSpPr>
        <p:sp>
          <p:nvSpPr>
            <p:cNvPr id="9" name="Google Shape;65;p14">
              <a:extLst>
                <a:ext uri="{FF2B5EF4-FFF2-40B4-BE49-F238E27FC236}">
                  <a16:creationId xmlns:a16="http://schemas.microsoft.com/office/drawing/2014/main" id="{AB97735F-10B3-C49B-FAC0-29F100733652}"/>
                </a:ext>
              </a:extLst>
            </p:cNvPr>
            <p:cNvSpPr/>
            <p:nvPr/>
          </p:nvSpPr>
          <p:spPr>
            <a:xfrm flipV="1">
              <a:off x="7938655" y="-4"/>
              <a:ext cx="1205345" cy="376986"/>
            </a:xfrm>
            <a:prstGeom prst="snipRoundRect">
              <a:avLst>
                <a:gd name="adj1" fmla="val 38862"/>
                <a:gd name="adj2" fmla="val 0"/>
              </a:avLst>
            </a:prstGeom>
            <a:solidFill>
              <a:srgbClr val="F1E3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0" name="Picture 9">
              <a:extLst>
                <a:ext uri="{FF2B5EF4-FFF2-40B4-BE49-F238E27FC236}">
                  <a16:creationId xmlns:a16="http://schemas.microsoft.com/office/drawing/2014/main" id="{F05CFBEF-D771-58D0-7F89-4A3C6B9FC953}"/>
                </a:ext>
              </a:extLst>
            </p:cNvPr>
            <p:cNvPicPr>
              <a:picLocks noChangeAspect="1"/>
            </p:cNvPicPr>
            <p:nvPr/>
          </p:nvPicPr>
          <p:blipFill>
            <a:blip r:embed="rId3"/>
            <a:stretch>
              <a:fillRect/>
            </a:stretch>
          </p:blipFill>
          <p:spPr>
            <a:xfrm>
              <a:off x="8103741" y="22327"/>
              <a:ext cx="952103" cy="279166"/>
            </a:xfrm>
            <a:prstGeom prst="rect">
              <a:avLst/>
            </a:prstGeom>
          </p:spPr>
        </p:pic>
      </p:grpSp>
      <p:sp>
        <p:nvSpPr>
          <p:cNvPr id="11" name="Title Placeholder 1">
            <a:extLst>
              <a:ext uri="{FF2B5EF4-FFF2-40B4-BE49-F238E27FC236}">
                <a16:creationId xmlns:a16="http://schemas.microsoft.com/office/drawing/2014/main" id="{FE801D52-F077-8E04-9E74-86259BD03072}"/>
              </a:ext>
            </a:extLst>
          </p:cNvPr>
          <p:cNvSpPr>
            <a:spLocks noGrp="1"/>
          </p:cNvSpPr>
          <p:nvPr userDrawn="1">
            <p:ph type="title" hasCustomPrompt="1"/>
          </p:nvPr>
        </p:nvSpPr>
        <p:spPr>
          <a:xfrm>
            <a:off x="1010587" y="951875"/>
            <a:ext cx="8065957" cy="951933"/>
          </a:xfrm>
          <a:prstGeom prst="rect">
            <a:avLst/>
          </a:prstGeom>
        </p:spPr>
        <p:txBody>
          <a:bodyPr vert="horz" lIns="91440" tIns="45720" rIns="91440" bIns="45720" rtlCol="0" anchor="ctr">
            <a:normAutofit/>
          </a:bodyPr>
          <a:lstStyle>
            <a:lvl1pPr>
              <a:defRPr sz="4000" b="1">
                <a:solidFill>
                  <a:schemeClr val="bg1"/>
                </a:solidFill>
              </a:defRPr>
            </a:lvl1pPr>
          </a:lstStyle>
          <a:p>
            <a:r>
              <a:rPr lang="en-US" dirty="0"/>
              <a:t>Presentation Title</a:t>
            </a:r>
            <a:endParaRPr lang="en-SG" dirty="0"/>
          </a:p>
        </p:txBody>
      </p:sp>
      <p:sp>
        <p:nvSpPr>
          <p:cNvPr id="12" name="Google Shape;22;p5">
            <a:extLst>
              <a:ext uri="{FF2B5EF4-FFF2-40B4-BE49-F238E27FC236}">
                <a16:creationId xmlns:a16="http://schemas.microsoft.com/office/drawing/2014/main" id="{55451922-54DE-F3E4-C311-A3D8E2E99442}"/>
              </a:ext>
            </a:extLst>
          </p:cNvPr>
          <p:cNvSpPr txBox="1">
            <a:spLocks noGrp="1"/>
          </p:cNvSpPr>
          <p:nvPr userDrawn="1">
            <p:ph type="body" idx="1" hasCustomPrompt="1"/>
          </p:nvPr>
        </p:nvSpPr>
        <p:spPr>
          <a:xfrm>
            <a:off x="1010587" y="2585332"/>
            <a:ext cx="8065957" cy="487233"/>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None/>
              <a:defRPr sz="1800" b="1">
                <a:solidFill>
                  <a:srgbClr val="0B5394"/>
                </a:solidFill>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r>
              <a:rPr lang="en-SG" dirty="0"/>
              <a:t>Name</a:t>
            </a:r>
            <a:endParaRPr dirty="0"/>
          </a:p>
        </p:txBody>
      </p:sp>
      <p:sp>
        <p:nvSpPr>
          <p:cNvPr id="13" name="Google Shape;22;p5">
            <a:extLst>
              <a:ext uri="{FF2B5EF4-FFF2-40B4-BE49-F238E27FC236}">
                <a16:creationId xmlns:a16="http://schemas.microsoft.com/office/drawing/2014/main" id="{EA1AD073-3564-9E91-28A3-89E68A4EBCE3}"/>
              </a:ext>
            </a:extLst>
          </p:cNvPr>
          <p:cNvSpPr txBox="1">
            <a:spLocks noGrp="1"/>
          </p:cNvSpPr>
          <p:nvPr userDrawn="1">
            <p:ph type="body" idx="11" hasCustomPrompt="1"/>
          </p:nvPr>
        </p:nvSpPr>
        <p:spPr>
          <a:xfrm>
            <a:off x="1010586" y="3071986"/>
            <a:ext cx="8065957" cy="487233"/>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None/>
              <a:defRPr sz="1800" b="1">
                <a:solidFill>
                  <a:srgbClr val="0B5394"/>
                </a:solidFill>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r>
              <a:rPr lang="en-SG" dirty="0"/>
              <a:t>Designation</a:t>
            </a:r>
            <a:endParaRPr dirty="0"/>
          </a:p>
        </p:txBody>
      </p:sp>
      <p:sp>
        <p:nvSpPr>
          <p:cNvPr id="14" name="Google Shape;22;p5">
            <a:extLst>
              <a:ext uri="{FF2B5EF4-FFF2-40B4-BE49-F238E27FC236}">
                <a16:creationId xmlns:a16="http://schemas.microsoft.com/office/drawing/2014/main" id="{1D74BBA0-CF9A-5465-25A4-A2132D8241A4}"/>
              </a:ext>
            </a:extLst>
          </p:cNvPr>
          <p:cNvSpPr txBox="1">
            <a:spLocks noGrp="1"/>
          </p:cNvSpPr>
          <p:nvPr userDrawn="1">
            <p:ph type="body" idx="12" hasCustomPrompt="1"/>
          </p:nvPr>
        </p:nvSpPr>
        <p:spPr>
          <a:xfrm>
            <a:off x="1010586" y="3570250"/>
            <a:ext cx="8065957" cy="487233"/>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None/>
              <a:defRPr sz="1800" b="1">
                <a:solidFill>
                  <a:srgbClr val="0B5394"/>
                </a:solidFill>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r>
              <a:rPr lang="en-SG" dirty="0"/>
              <a:t>Organisation</a:t>
            </a:r>
            <a:endParaRPr dirty="0"/>
          </a:p>
        </p:txBody>
      </p:sp>
      <p:grpSp>
        <p:nvGrpSpPr>
          <p:cNvPr id="28" name="Group 27">
            <a:extLst>
              <a:ext uri="{FF2B5EF4-FFF2-40B4-BE49-F238E27FC236}">
                <a16:creationId xmlns:a16="http://schemas.microsoft.com/office/drawing/2014/main" id="{4897E50C-ADFE-09B8-FCD2-68011E435FC6}"/>
              </a:ext>
            </a:extLst>
          </p:cNvPr>
          <p:cNvGrpSpPr/>
          <p:nvPr userDrawn="1"/>
        </p:nvGrpSpPr>
        <p:grpSpPr>
          <a:xfrm>
            <a:off x="210849" y="4628477"/>
            <a:ext cx="4308593" cy="450000"/>
            <a:chOff x="210849" y="4628477"/>
            <a:chExt cx="4308593" cy="450000"/>
          </a:xfrm>
        </p:grpSpPr>
        <p:pic>
          <p:nvPicPr>
            <p:cNvPr id="25" name="Picture 24">
              <a:extLst>
                <a:ext uri="{FF2B5EF4-FFF2-40B4-BE49-F238E27FC236}">
                  <a16:creationId xmlns:a16="http://schemas.microsoft.com/office/drawing/2014/main" id="{6C5023AC-B804-7067-DCEC-3700C8DEAA61}"/>
                </a:ext>
              </a:extLst>
            </p:cNvPr>
            <p:cNvPicPr>
              <a:picLocks noChangeAspect="1"/>
            </p:cNvPicPr>
            <p:nvPr userDrawn="1"/>
          </p:nvPicPr>
          <p:blipFill>
            <a:blip r:embed="rId4"/>
            <a:stretch>
              <a:fillRect/>
            </a:stretch>
          </p:blipFill>
          <p:spPr>
            <a:xfrm>
              <a:off x="210849" y="4759038"/>
              <a:ext cx="2429035" cy="248400"/>
            </a:xfrm>
            <a:prstGeom prst="rect">
              <a:avLst/>
            </a:prstGeom>
          </p:spPr>
        </p:pic>
        <p:pic>
          <p:nvPicPr>
            <p:cNvPr id="27" name="Picture 26">
              <a:extLst>
                <a:ext uri="{FF2B5EF4-FFF2-40B4-BE49-F238E27FC236}">
                  <a16:creationId xmlns:a16="http://schemas.microsoft.com/office/drawing/2014/main" id="{91433D01-F2D2-A899-9B3A-BEDEFE44E1B6}"/>
                </a:ext>
              </a:extLst>
            </p:cNvPr>
            <p:cNvPicPr>
              <a:picLocks noChangeAspect="1"/>
            </p:cNvPicPr>
            <p:nvPr userDrawn="1"/>
          </p:nvPicPr>
          <p:blipFill>
            <a:blip r:embed="rId5"/>
            <a:stretch>
              <a:fillRect/>
            </a:stretch>
          </p:blipFill>
          <p:spPr>
            <a:xfrm>
              <a:off x="2850733" y="4628477"/>
              <a:ext cx="1668709" cy="450000"/>
            </a:xfrm>
            <a:prstGeom prst="rect">
              <a:avLst/>
            </a:prstGeom>
          </p:spPr>
        </p:pic>
      </p:grpSp>
    </p:spTree>
    <p:extLst>
      <p:ext uri="{BB962C8B-B14F-4D97-AF65-F5344CB8AC3E}">
        <p14:creationId xmlns:p14="http://schemas.microsoft.com/office/powerpoint/2010/main" val="2225758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userDrawn="1">
  <p:cSld name="1_Section header">
    <p:spTree>
      <p:nvGrpSpPr>
        <p:cNvPr id="1" name="Shape 17"/>
        <p:cNvGrpSpPr/>
        <p:nvPr/>
      </p:nvGrpSpPr>
      <p:grpSpPr>
        <a:xfrm>
          <a:off x="0" y="0"/>
          <a:ext cx="0" cy="0"/>
          <a:chOff x="0" y="0"/>
          <a:chExt cx="0" cy="0"/>
        </a:xfrm>
      </p:grpSpPr>
      <p:sp>
        <p:nvSpPr>
          <p:cNvPr id="19" name="Google Shape;19;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2" name="Google Shape;22;p5">
            <a:extLst>
              <a:ext uri="{FF2B5EF4-FFF2-40B4-BE49-F238E27FC236}">
                <a16:creationId xmlns:a16="http://schemas.microsoft.com/office/drawing/2014/main" id="{61B97A01-D65C-D415-2D14-810FC5BC4EE5}"/>
              </a:ext>
            </a:extLst>
          </p:cNvPr>
          <p:cNvSpPr txBox="1">
            <a:spLocks noGrp="1"/>
          </p:cNvSpPr>
          <p:nvPr>
            <p:ph type="body" idx="1"/>
          </p:nvPr>
        </p:nvSpPr>
        <p:spPr>
          <a:xfrm>
            <a:off x="1097480" y="1443618"/>
            <a:ext cx="7254945" cy="2347258"/>
          </a:xfrm>
          <a:prstGeom prst="rect">
            <a:avLst/>
          </a:prstGeom>
          <a:noFill/>
          <a:ln>
            <a:noFill/>
          </a:ln>
        </p:spPr>
        <p:txBody>
          <a:bodyPr spcFirstLastPara="1" wrap="square" lIns="91425" tIns="91425" rIns="91425" bIns="91425" anchor="t" anchorCtr="0">
            <a:normAutofit/>
          </a:bodyPr>
          <a:lstStyle>
            <a:lvl1pPr marL="457200" lvl="0" indent="-317500" algn="just">
              <a:lnSpc>
                <a:spcPct val="115000"/>
              </a:lnSpc>
              <a:spcBef>
                <a:spcPts val="0"/>
              </a:spcBef>
              <a:spcAft>
                <a:spcPts val="0"/>
              </a:spcAft>
              <a:buSzPts val="1400"/>
              <a:buNone/>
              <a:defRPr sz="1150">
                <a:solidFill>
                  <a:schemeClr val="tx1"/>
                </a:solidFill>
                <a:latin typeface="+mj-lt"/>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dirty="0"/>
          </a:p>
        </p:txBody>
      </p:sp>
      <p:sp>
        <p:nvSpPr>
          <p:cNvPr id="3" name="Google Shape;21;p5">
            <a:extLst>
              <a:ext uri="{FF2B5EF4-FFF2-40B4-BE49-F238E27FC236}">
                <a16:creationId xmlns:a16="http://schemas.microsoft.com/office/drawing/2014/main" id="{6CF5D9C7-BBE4-3265-CE9D-EF2FCD05DA55}"/>
              </a:ext>
            </a:extLst>
          </p:cNvPr>
          <p:cNvSpPr txBox="1">
            <a:spLocks noGrp="1"/>
          </p:cNvSpPr>
          <p:nvPr>
            <p:ph type="title" hasCustomPrompt="1"/>
          </p:nvPr>
        </p:nvSpPr>
        <p:spPr>
          <a:xfrm>
            <a:off x="1108926" y="892516"/>
            <a:ext cx="7243500" cy="428759"/>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1800" b="1">
                <a:solidFill>
                  <a:srgbClr val="0B5394"/>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r>
              <a:rPr lang="en-SG" dirty="0"/>
              <a:t>Header/Title</a:t>
            </a:r>
            <a:endParaRPr dirty="0"/>
          </a:p>
        </p:txBody>
      </p:sp>
      <p:grpSp>
        <p:nvGrpSpPr>
          <p:cNvPr id="7" name="Group 6">
            <a:extLst>
              <a:ext uri="{FF2B5EF4-FFF2-40B4-BE49-F238E27FC236}">
                <a16:creationId xmlns:a16="http://schemas.microsoft.com/office/drawing/2014/main" id="{A71FE905-D32A-1AFD-4409-E4C0DE6CD572}"/>
              </a:ext>
            </a:extLst>
          </p:cNvPr>
          <p:cNvGrpSpPr/>
          <p:nvPr userDrawn="1"/>
        </p:nvGrpSpPr>
        <p:grpSpPr>
          <a:xfrm>
            <a:off x="7938655" y="-4"/>
            <a:ext cx="1205345" cy="376986"/>
            <a:chOff x="7938655" y="-4"/>
            <a:chExt cx="1205345" cy="376986"/>
          </a:xfrm>
        </p:grpSpPr>
        <p:sp>
          <p:nvSpPr>
            <p:cNvPr id="8" name="Google Shape;65;p14">
              <a:extLst>
                <a:ext uri="{FF2B5EF4-FFF2-40B4-BE49-F238E27FC236}">
                  <a16:creationId xmlns:a16="http://schemas.microsoft.com/office/drawing/2014/main" id="{8F6A289F-383A-E595-37BE-E9DA9B9C5F1A}"/>
                </a:ext>
              </a:extLst>
            </p:cNvPr>
            <p:cNvSpPr/>
            <p:nvPr/>
          </p:nvSpPr>
          <p:spPr>
            <a:xfrm flipV="1">
              <a:off x="7938655" y="-4"/>
              <a:ext cx="1205345" cy="376986"/>
            </a:xfrm>
            <a:prstGeom prst="snipRoundRect">
              <a:avLst>
                <a:gd name="adj1" fmla="val 38862"/>
                <a:gd name="adj2" fmla="val 0"/>
              </a:avLst>
            </a:prstGeom>
            <a:solidFill>
              <a:srgbClr val="F1E3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9" name="Picture 8">
              <a:extLst>
                <a:ext uri="{FF2B5EF4-FFF2-40B4-BE49-F238E27FC236}">
                  <a16:creationId xmlns:a16="http://schemas.microsoft.com/office/drawing/2014/main" id="{A20463AA-9304-BFA9-B235-157721357583}"/>
                </a:ext>
              </a:extLst>
            </p:cNvPr>
            <p:cNvPicPr>
              <a:picLocks noChangeAspect="1"/>
            </p:cNvPicPr>
            <p:nvPr/>
          </p:nvPicPr>
          <p:blipFill>
            <a:blip r:embed="rId2"/>
            <a:stretch>
              <a:fillRect/>
            </a:stretch>
          </p:blipFill>
          <p:spPr>
            <a:xfrm>
              <a:off x="8103741" y="22327"/>
              <a:ext cx="952103" cy="279166"/>
            </a:xfrm>
            <a:prstGeom prst="rect">
              <a:avLst/>
            </a:prstGeom>
          </p:spPr>
        </p:pic>
      </p:grpSp>
      <p:grpSp>
        <p:nvGrpSpPr>
          <p:cNvPr id="14" name="Group 13">
            <a:extLst>
              <a:ext uri="{FF2B5EF4-FFF2-40B4-BE49-F238E27FC236}">
                <a16:creationId xmlns:a16="http://schemas.microsoft.com/office/drawing/2014/main" id="{37EEC3A0-CDEF-B208-9C3D-A4D113C419C0}"/>
              </a:ext>
            </a:extLst>
          </p:cNvPr>
          <p:cNvGrpSpPr/>
          <p:nvPr userDrawn="1"/>
        </p:nvGrpSpPr>
        <p:grpSpPr>
          <a:xfrm>
            <a:off x="0" y="4562994"/>
            <a:ext cx="9144000" cy="594360"/>
            <a:chOff x="0" y="4562994"/>
            <a:chExt cx="9144000" cy="594360"/>
          </a:xfrm>
        </p:grpSpPr>
        <p:pic>
          <p:nvPicPr>
            <p:cNvPr id="5" name="Picture 4">
              <a:extLst>
                <a:ext uri="{FF2B5EF4-FFF2-40B4-BE49-F238E27FC236}">
                  <a16:creationId xmlns:a16="http://schemas.microsoft.com/office/drawing/2014/main" id="{46843C65-9865-3166-4CAB-BEAB17A911CB}"/>
                </a:ext>
              </a:extLst>
            </p:cNvPr>
            <p:cNvPicPr>
              <a:picLocks noChangeAspect="1"/>
            </p:cNvPicPr>
            <p:nvPr/>
          </p:nvPicPr>
          <p:blipFill>
            <a:blip r:embed="rId3"/>
            <a:stretch>
              <a:fillRect/>
            </a:stretch>
          </p:blipFill>
          <p:spPr>
            <a:xfrm>
              <a:off x="0" y="4562994"/>
              <a:ext cx="9144000" cy="594360"/>
            </a:xfrm>
            <a:prstGeom prst="rect">
              <a:avLst/>
            </a:prstGeom>
          </p:spPr>
        </p:pic>
        <p:grpSp>
          <p:nvGrpSpPr>
            <p:cNvPr id="10" name="Group 9">
              <a:extLst>
                <a:ext uri="{FF2B5EF4-FFF2-40B4-BE49-F238E27FC236}">
                  <a16:creationId xmlns:a16="http://schemas.microsoft.com/office/drawing/2014/main" id="{43CE9485-B998-CEB7-B972-31404550B6BD}"/>
                </a:ext>
              </a:extLst>
            </p:cNvPr>
            <p:cNvGrpSpPr/>
            <p:nvPr userDrawn="1"/>
          </p:nvGrpSpPr>
          <p:grpSpPr>
            <a:xfrm>
              <a:off x="210849" y="4628477"/>
              <a:ext cx="4308593" cy="450000"/>
              <a:chOff x="210849" y="4628477"/>
              <a:chExt cx="4308593" cy="450000"/>
            </a:xfrm>
          </p:grpSpPr>
          <p:pic>
            <p:nvPicPr>
              <p:cNvPr id="12" name="Picture 11">
                <a:extLst>
                  <a:ext uri="{FF2B5EF4-FFF2-40B4-BE49-F238E27FC236}">
                    <a16:creationId xmlns:a16="http://schemas.microsoft.com/office/drawing/2014/main" id="{99311D0E-C780-593C-A2EC-CDA64382FA78}"/>
                  </a:ext>
                </a:extLst>
              </p:cNvPr>
              <p:cNvPicPr>
                <a:picLocks noChangeAspect="1"/>
              </p:cNvPicPr>
              <p:nvPr userDrawn="1"/>
            </p:nvPicPr>
            <p:blipFill>
              <a:blip r:embed="rId4"/>
              <a:stretch>
                <a:fillRect/>
              </a:stretch>
            </p:blipFill>
            <p:spPr>
              <a:xfrm>
                <a:off x="210849" y="4759038"/>
                <a:ext cx="2429035" cy="248400"/>
              </a:xfrm>
              <a:prstGeom prst="rect">
                <a:avLst/>
              </a:prstGeom>
            </p:spPr>
          </p:pic>
          <p:pic>
            <p:nvPicPr>
              <p:cNvPr id="13" name="Picture 12">
                <a:extLst>
                  <a:ext uri="{FF2B5EF4-FFF2-40B4-BE49-F238E27FC236}">
                    <a16:creationId xmlns:a16="http://schemas.microsoft.com/office/drawing/2014/main" id="{30FD8B93-C704-A737-DA3C-1CE5932AB87F}"/>
                  </a:ext>
                </a:extLst>
              </p:cNvPr>
              <p:cNvPicPr>
                <a:picLocks noChangeAspect="1"/>
              </p:cNvPicPr>
              <p:nvPr userDrawn="1"/>
            </p:nvPicPr>
            <p:blipFill>
              <a:blip r:embed="rId5"/>
              <a:stretch>
                <a:fillRect/>
              </a:stretch>
            </p:blipFill>
            <p:spPr>
              <a:xfrm>
                <a:off x="2850733" y="4628477"/>
                <a:ext cx="1668709" cy="450000"/>
              </a:xfrm>
              <a:prstGeom prst="rect">
                <a:avLst/>
              </a:prstGeom>
            </p:spPr>
          </p:pic>
        </p:grpSp>
      </p:grpSp>
    </p:spTree>
    <p:extLst>
      <p:ext uri="{BB962C8B-B14F-4D97-AF65-F5344CB8AC3E}">
        <p14:creationId xmlns:p14="http://schemas.microsoft.com/office/powerpoint/2010/main" val="4260078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userDrawn="1">
  <p:cSld name="1_Title and two columns">
    <p:spTree>
      <p:nvGrpSpPr>
        <p:cNvPr id="1" name="Shape 20"/>
        <p:cNvGrpSpPr/>
        <p:nvPr/>
      </p:nvGrpSpPr>
      <p:grpSpPr>
        <a:xfrm>
          <a:off x="0" y="0"/>
          <a:ext cx="0" cy="0"/>
          <a:chOff x="0" y="0"/>
          <a:chExt cx="0" cy="0"/>
        </a:xfrm>
      </p:grpSpPr>
      <p:sp>
        <p:nvSpPr>
          <p:cNvPr id="24" name="Google Shape;24;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grpSp>
        <p:nvGrpSpPr>
          <p:cNvPr id="5" name="Group 4">
            <a:extLst>
              <a:ext uri="{FF2B5EF4-FFF2-40B4-BE49-F238E27FC236}">
                <a16:creationId xmlns:a16="http://schemas.microsoft.com/office/drawing/2014/main" id="{FB07168F-6C91-A97B-F0EB-7CD3F18AA801}"/>
              </a:ext>
            </a:extLst>
          </p:cNvPr>
          <p:cNvGrpSpPr/>
          <p:nvPr userDrawn="1"/>
        </p:nvGrpSpPr>
        <p:grpSpPr>
          <a:xfrm>
            <a:off x="7938655" y="-4"/>
            <a:ext cx="1205345" cy="376986"/>
            <a:chOff x="7938655" y="-4"/>
            <a:chExt cx="1205345" cy="376986"/>
          </a:xfrm>
        </p:grpSpPr>
        <p:sp>
          <p:nvSpPr>
            <p:cNvPr id="6" name="Google Shape;65;p14">
              <a:extLst>
                <a:ext uri="{FF2B5EF4-FFF2-40B4-BE49-F238E27FC236}">
                  <a16:creationId xmlns:a16="http://schemas.microsoft.com/office/drawing/2014/main" id="{D8E58217-5B71-39BB-7946-5F4354EF1453}"/>
                </a:ext>
              </a:extLst>
            </p:cNvPr>
            <p:cNvSpPr/>
            <p:nvPr/>
          </p:nvSpPr>
          <p:spPr>
            <a:xfrm flipV="1">
              <a:off x="7938655" y="-4"/>
              <a:ext cx="1205345" cy="376986"/>
            </a:xfrm>
            <a:prstGeom prst="snipRoundRect">
              <a:avLst>
                <a:gd name="adj1" fmla="val 38862"/>
                <a:gd name="adj2" fmla="val 0"/>
              </a:avLst>
            </a:prstGeom>
            <a:solidFill>
              <a:srgbClr val="F1E3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7" name="Picture 6">
              <a:extLst>
                <a:ext uri="{FF2B5EF4-FFF2-40B4-BE49-F238E27FC236}">
                  <a16:creationId xmlns:a16="http://schemas.microsoft.com/office/drawing/2014/main" id="{3B69EA6F-9498-6E1C-C31D-6C74C65B039E}"/>
                </a:ext>
              </a:extLst>
            </p:cNvPr>
            <p:cNvPicPr>
              <a:picLocks noChangeAspect="1"/>
            </p:cNvPicPr>
            <p:nvPr/>
          </p:nvPicPr>
          <p:blipFill>
            <a:blip r:embed="rId2"/>
            <a:stretch>
              <a:fillRect/>
            </a:stretch>
          </p:blipFill>
          <p:spPr>
            <a:xfrm>
              <a:off x="8103741" y="22327"/>
              <a:ext cx="952103" cy="279166"/>
            </a:xfrm>
            <a:prstGeom prst="rect">
              <a:avLst/>
            </a:prstGeom>
          </p:spPr>
        </p:pic>
      </p:grpSp>
      <p:sp>
        <p:nvSpPr>
          <p:cNvPr id="8" name="Google Shape;96;p16">
            <a:extLst>
              <a:ext uri="{FF2B5EF4-FFF2-40B4-BE49-F238E27FC236}">
                <a16:creationId xmlns:a16="http://schemas.microsoft.com/office/drawing/2014/main" id="{30023A6E-2838-E8D8-7FEF-1FB6AF404933}"/>
              </a:ext>
            </a:extLst>
          </p:cNvPr>
          <p:cNvSpPr txBox="1"/>
          <p:nvPr userDrawn="1"/>
        </p:nvSpPr>
        <p:spPr>
          <a:xfrm>
            <a:off x="1108925" y="1925412"/>
            <a:ext cx="7243500" cy="101563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5400" b="1" dirty="0">
                <a:solidFill>
                  <a:srgbClr val="0044AD"/>
                </a:solidFill>
              </a:rPr>
              <a:t>T</a:t>
            </a:r>
            <a:r>
              <a:rPr lang="en-US" altLang="zh-CN" sz="5400" b="1" dirty="0">
                <a:solidFill>
                  <a:srgbClr val="0044AD"/>
                </a:solidFill>
              </a:rPr>
              <a:t>hank You!</a:t>
            </a:r>
            <a:endParaRPr sz="5400" b="1" i="0" u="none" strike="noStrike" cap="none" dirty="0">
              <a:solidFill>
                <a:srgbClr val="0044AD"/>
              </a:solidFill>
              <a:latin typeface="Arial"/>
              <a:ea typeface="Arial"/>
              <a:cs typeface="Arial"/>
              <a:sym typeface="Arial"/>
            </a:endParaRPr>
          </a:p>
        </p:txBody>
      </p:sp>
      <p:grpSp>
        <p:nvGrpSpPr>
          <p:cNvPr id="15" name="Group 14">
            <a:extLst>
              <a:ext uri="{FF2B5EF4-FFF2-40B4-BE49-F238E27FC236}">
                <a16:creationId xmlns:a16="http://schemas.microsoft.com/office/drawing/2014/main" id="{65732C4F-149E-4BB4-194C-FDE88A017676}"/>
              </a:ext>
            </a:extLst>
          </p:cNvPr>
          <p:cNvGrpSpPr/>
          <p:nvPr userDrawn="1"/>
        </p:nvGrpSpPr>
        <p:grpSpPr>
          <a:xfrm>
            <a:off x="0" y="4562994"/>
            <a:ext cx="9144000" cy="594360"/>
            <a:chOff x="0" y="4562994"/>
            <a:chExt cx="9144000" cy="594360"/>
          </a:xfrm>
        </p:grpSpPr>
        <p:pic>
          <p:nvPicPr>
            <p:cNvPr id="16" name="Picture 15">
              <a:extLst>
                <a:ext uri="{FF2B5EF4-FFF2-40B4-BE49-F238E27FC236}">
                  <a16:creationId xmlns:a16="http://schemas.microsoft.com/office/drawing/2014/main" id="{D77834C1-21E8-D48B-BE2C-F73237761F30}"/>
                </a:ext>
              </a:extLst>
            </p:cNvPr>
            <p:cNvPicPr>
              <a:picLocks noChangeAspect="1"/>
            </p:cNvPicPr>
            <p:nvPr/>
          </p:nvPicPr>
          <p:blipFill>
            <a:blip r:embed="rId3"/>
            <a:stretch>
              <a:fillRect/>
            </a:stretch>
          </p:blipFill>
          <p:spPr>
            <a:xfrm>
              <a:off x="0" y="4562994"/>
              <a:ext cx="9144000" cy="594360"/>
            </a:xfrm>
            <a:prstGeom prst="rect">
              <a:avLst/>
            </a:prstGeom>
          </p:spPr>
        </p:pic>
        <p:grpSp>
          <p:nvGrpSpPr>
            <p:cNvPr id="17" name="Group 16">
              <a:extLst>
                <a:ext uri="{FF2B5EF4-FFF2-40B4-BE49-F238E27FC236}">
                  <a16:creationId xmlns:a16="http://schemas.microsoft.com/office/drawing/2014/main" id="{EA63C6F3-9125-E2D4-49EA-D4B1B7BE6F92}"/>
                </a:ext>
              </a:extLst>
            </p:cNvPr>
            <p:cNvGrpSpPr/>
            <p:nvPr userDrawn="1"/>
          </p:nvGrpSpPr>
          <p:grpSpPr>
            <a:xfrm>
              <a:off x="210849" y="4628477"/>
              <a:ext cx="4308593" cy="450000"/>
              <a:chOff x="210849" y="4628477"/>
              <a:chExt cx="4308593" cy="450000"/>
            </a:xfrm>
          </p:grpSpPr>
          <p:pic>
            <p:nvPicPr>
              <p:cNvPr id="18" name="Picture 17">
                <a:extLst>
                  <a:ext uri="{FF2B5EF4-FFF2-40B4-BE49-F238E27FC236}">
                    <a16:creationId xmlns:a16="http://schemas.microsoft.com/office/drawing/2014/main" id="{97B44593-1647-A6B6-696C-C60D3CF93427}"/>
                  </a:ext>
                </a:extLst>
              </p:cNvPr>
              <p:cNvPicPr>
                <a:picLocks noChangeAspect="1"/>
              </p:cNvPicPr>
              <p:nvPr userDrawn="1"/>
            </p:nvPicPr>
            <p:blipFill>
              <a:blip r:embed="rId4"/>
              <a:stretch>
                <a:fillRect/>
              </a:stretch>
            </p:blipFill>
            <p:spPr>
              <a:xfrm>
                <a:off x="210849" y="4759038"/>
                <a:ext cx="2429035" cy="248400"/>
              </a:xfrm>
              <a:prstGeom prst="rect">
                <a:avLst/>
              </a:prstGeom>
            </p:spPr>
          </p:pic>
          <p:pic>
            <p:nvPicPr>
              <p:cNvPr id="19" name="Picture 18">
                <a:extLst>
                  <a:ext uri="{FF2B5EF4-FFF2-40B4-BE49-F238E27FC236}">
                    <a16:creationId xmlns:a16="http://schemas.microsoft.com/office/drawing/2014/main" id="{47443B15-AA21-0715-A388-46B53284CD72}"/>
                  </a:ext>
                </a:extLst>
              </p:cNvPr>
              <p:cNvPicPr>
                <a:picLocks noChangeAspect="1"/>
              </p:cNvPicPr>
              <p:nvPr userDrawn="1"/>
            </p:nvPicPr>
            <p:blipFill>
              <a:blip r:embed="rId5"/>
              <a:stretch>
                <a:fillRect/>
              </a:stretch>
            </p:blipFill>
            <p:spPr>
              <a:xfrm>
                <a:off x="2850733" y="4628477"/>
                <a:ext cx="1668709" cy="450000"/>
              </a:xfrm>
              <a:prstGeom prst="rect">
                <a:avLst/>
              </a:prstGeom>
            </p:spPr>
          </p:pic>
        </p:grpSp>
      </p:grpSp>
    </p:spTree>
    <p:extLst>
      <p:ext uri="{BB962C8B-B14F-4D97-AF65-F5344CB8AC3E}">
        <p14:creationId xmlns:p14="http://schemas.microsoft.com/office/powerpoint/2010/main" val="3479378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 id="2147483662"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10" name="Picture 9">
            <a:extLst>
              <a:ext uri="{FF2B5EF4-FFF2-40B4-BE49-F238E27FC236}">
                <a16:creationId xmlns:a16="http://schemas.microsoft.com/office/drawing/2014/main" id="{09E7D47E-63AE-7E94-A6A0-9980601D5995}"/>
              </a:ext>
            </a:extLst>
          </p:cNvPr>
          <p:cNvPicPr>
            <a:picLocks noChangeAspect="1"/>
          </p:cNvPicPr>
          <p:nvPr/>
        </p:nvPicPr>
        <p:blipFill>
          <a:blip r:embed="rId3"/>
          <a:stretch>
            <a:fillRect/>
          </a:stretch>
        </p:blipFill>
        <p:spPr>
          <a:xfrm>
            <a:off x="0" y="0"/>
            <a:ext cx="9144000" cy="5143500"/>
          </a:xfrm>
          <a:prstGeom prst="rect">
            <a:avLst/>
          </a:prstGeom>
        </p:spPr>
      </p:pic>
      <p:pic>
        <p:nvPicPr>
          <p:cNvPr id="8" name="Picture 7">
            <a:extLst>
              <a:ext uri="{FF2B5EF4-FFF2-40B4-BE49-F238E27FC236}">
                <a16:creationId xmlns:a16="http://schemas.microsoft.com/office/drawing/2014/main" id="{C8FDE74B-CDF7-8F85-99D7-AF69CE5548CD}"/>
              </a:ext>
            </a:extLst>
          </p:cNvPr>
          <p:cNvPicPr>
            <a:picLocks noChangeAspect="1"/>
          </p:cNvPicPr>
          <p:nvPr/>
        </p:nvPicPr>
        <p:blipFill>
          <a:blip r:embed="rId4"/>
          <a:stretch>
            <a:fillRect/>
          </a:stretch>
        </p:blipFill>
        <p:spPr>
          <a:xfrm>
            <a:off x="1990760" y="1475509"/>
            <a:ext cx="5162480" cy="1513690"/>
          </a:xfrm>
          <a:prstGeom prst="rect">
            <a:avLst/>
          </a:prstGeom>
        </p:spPr>
      </p:pic>
      <p:sp>
        <p:nvSpPr>
          <p:cNvPr id="3" name="TextBox 2">
            <a:extLst>
              <a:ext uri="{FF2B5EF4-FFF2-40B4-BE49-F238E27FC236}">
                <a16:creationId xmlns:a16="http://schemas.microsoft.com/office/drawing/2014/main" id="{BD2E4B94-B102-8245-87F0-9822E8A416A2}"/>
              </a:ext>
            </a:extLst>
          </p:cNvPr>
          <p:cNvSpPr txBox="1"/>
          <p:nvPr/>
        </p:nvSpPr>
        <p:spPr>
          <a:xfrm>
            <a:off x="0" y="2956599"/>
            <a:ext cx="9144000" cy="338554"/>
          </a:xfrm>
          <a:prstGeom prst="rect">
            <a:avLst/>
          </a:prstGeom>
          <a:noFill/>
        </p:spPr>
        <p:txBody>
          <a:bodyPr wrap="square" rtlCol="0">
            <a:spAutoFit/>
          </a:bodyPr>
          <a:lstStyle/>
          <a:p>
            <a:pPr algn="ctr"/>
            <a:r>
              <a:rPr lang="en-SG" sz="1600" b="1" dirty="0">
                <a:latin typeface="Helvetical.TStd-BoldCond"/>
              </a:rPr>
              <a:t>Day 1 IMDRF Industry Joint Workshop | 14 September 2026</a:t>
            </a:r>
          </a:p>
        </p:txBody>
      </p:sp>
      <p:grpSp>
        <p:nvGrpSpPr>
          <p:cNvPr id="2" name="Group 1">
            <a:extLst>
              <a:ext uri="{FF2B5EF4-FFF2-40B4-BE49-F238E27FC236}">
                <a16:creationId xmlns:a16="http://schemas.microsoft.com/office/drawing/2014/main" id="{38086EEB-E078-FD9D-04C5-4DF6D6D9E96A}"/>
              </a:ext>
            </a:extLst>
          </p:cNvPr>
          <p:cNvGrpSpPr/>
          <p:nvPr/>
        </p:nvGrpSpPr>
        <p:grpSpPr>
          <a:xfrm>
            <a:off x="2186306" y="1149597"/>
            <a:ext cx="4821645" cy="532800"/>
            <a:chOff x="2186306" y="1149597"/>
            <a:chExt cx="4821645" cy="532800"/>
          </a:xfrm>
        </p:grpSpPr>
        <p:pic>
          <p:nvPicPr>
            <p:cNvPr id="6" name="Picture 5">
              <a:extLst>
                <a:ext uri="{FF2B5EF4-FFF2-40B4-BE49-F238E27FC236}">
                  <a16:creationId xmlns:a16="http://schemas.microsoft.com/office/drawing/2014/main" id="{527BC055-6948-0FEC-82FC-9990193F0794}"/>
                </a:ext>
              </a:extLst>
            </p:cNvPr>
            <p:cNvPicPr>
              <a:picLocks noChangeAspect="1"/>
            </p:cNvPicPr>
            <p:nvPr/>
          </p:nvPicPr>
          <p:blipFill>
            <a:blip r:embed="rId5"/>
            <a:stretch>
              <a:fillRect/>
            </a:stretch>
          </p:blipFill>
          <p:spPr>
            <a:xfrm>
              <a:off x="2186306" y="1281116"/>
              <a:ext cx="2637928" cy="269762"/>
            </a:xfrm>
            <a:prstGeom prst="rect">
              <a:avLst/>
            </a:prstGeom>
          </p:spPr>
        </p:pic>
        <p:pic>
          <p:nvPicPr>
            <p:cNvPr id="11" name="Picture 10">
              <a:extLst>
                <a:ext uri="{FF2B5EF4-FFF2-40B4-BE49-F238E27FC236}">
                  <a16:creationId xmlns:a16="http://schemas.microsoft.com/office/drawing/2014/main" id="{1C124807-25B2-0A95-4032-2C33CB4C43B4}"/>
                </a:ext>
              </a:extLst>
            </p:cNvPr>
            <p:cNvPicPr>
              <a:picLocks noChangeAspect="1"/>
            </p:cNvPicPr>
            <p:nvPr/>
          </p:nvPicPr>
          <p:blipFill>
            <a:blip r:embed="rId6"/>
            <a:stretch>
              <a:fillRect/>
            </a:stretch>
          </p:blipFill>
          <p:spPr>
            <a:xfrm>
              <a:off x="5032200" y="1149597"/>
              <a:ext cx="1975751" cy="532800"/>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D012E-34EC-288D-C928-ABCDA4A95B10}"/>
              </a:ext>
            </a:extLst>
          </p:cNvPr>
          <p:cNvSpPr>
            <a:spLocks noGrp="1"/>
          </p:cNvSpPr>
          <p:nvPr>
            <p:ph type="title"/>
          </p:nvPr>
        </p:nvSpPr>
        <p:spPr/>
        <p:txBody>
          <a:bodyPr/>
          <a:lstStyle/>
          <a:p>
            <a:r>
              <a:rPr lang="en-US" dirty="0"/>
              <a:t>Industry Perspective</a:t>
            </a:r>
          </a:p>
        </p:txBody>
      </p:sp>
      <p:sp>
        <p:nvSpPr>
          <p:cNvPr id="3" name="Text Placeholder 2">
            <a:extLst>
              <a:ext uri="{FF2B5EF4-FFF2-40B4-BE49-F238E27FC236}">
                <a16:creationId xmlns:a16="http://schemas.microsoft.com/office/drawing/2014/main" id="{0B2D2837-8A22-F487-F35D-55DE7BDA307A}"/>
              </a:ext>
            </a:extLst>
          </p:cNvPr>
          <p:cNvSpPr>
            <a:spLocks noGrp="1"/>
          </p:cNvSpPr>
          <p:nvPr>
            <p:ph type="body" idx="1"/>
          </p:nvPr>
        </p:nvSpPr>
        <p:spPr/>
        <p:txBody>
          <a:bodyPr>
            <a:normAutofit lnSpcReduction="10000"/>
          </a:bodyPr>
          <a:lstStyle/>
          <a:p>
            <a:r>
              <a:rPr lang="en-US" dirty="0"/>
              <a:t>Jad Wafeeq, PhD</a:t>
            </a:r>
          </a:p>
        </p:txBody>
      </p:sp>
      <p:sp>
        <p:nvSpPr>
          <p:cNvPr id="4" name="Text Placeholder 3">
            <a:extLst>
              <a:ext uri="{FF2B5EF4-FFF2-40B4-BE49-F238E27FC236}">
                <a16:creationId xmlns:a16="http://schemas.microsoft.com/office/drawing/2014/main" id="{84B24D76-6A98-BE63-DFEA-BDCF89325FA0}"/>
              </a:ext>
            </a:extLst>
          </p:cNvPr>
          <p:cNvSpPr>
            <a:spLocks noGrp="1"/>
          </p:cNvSpPr>
          <p:nvPr>
            <p:ph type="body" idx="11"/>
          </p:nvPr>
        </p:nvSpPr>
        <p:spPr/>
        <p:txBody>
          <a:bodyPr>
            <a:normAutofit fontScale="85000" lnSpcReduction="10000"/>
          </a:bodyPr>
          <a:lstStyle/>
          <a:p>
            <a:r>
              <a:rPr lang="en-US" dirty="0"/>
              <a:t>Director, Quality Business Support – Software  | Abbott Quality and Regulatory</a:t>
            </a:r>
          </a:p>
          <a:p>
            <a:endParaRPr lang="en-US" dirty="0"/>
          </a:p>
        </p:txBody>
      </p:sp>
      <p:sp>
        <p:nvSpPr>
          <p:cNvPr id="5" name="Text Placeholder 4">
            <a:extLst>
              <a:ext uri="{FF2B5EF4-FFF2-40B4-BE49-F238E27FC236}">
                <a16:creationId xmlns:a16="http://schemas.microsoft.com/office/drawing/2014/main" id="{6EB11E79-E3E6-CB2E-FA7C-E7194FC7C802}"/>
              </a:ext>
            </a:extLst>
          </p:cNvPr>
          <p:cNvSpPr>
            <a:spLocks noGrp="1"/>
          </p:cNvSpPr>
          <p:nvPr>
            <p:ph type="body" idx="12"/>
          </p:nvPr>
        </p:nvSpPr>
        <p:spPr/>
        <p:txBody>
          <a:bodyPr>
            <a:normAutofit lnSpcReduction="10000"/>
          </a:bodyPr>
          <a:lstStyle/>
          <a:p>
            <a:r>
              <a:rPr lang="en-US" dirty="0"/>
              <a:t>Abbott</a:t>
            </a:r>
          </a:p>
        </p:txBody>
      </p:sp>
    </p:spTree>
    <p:extLst>
      <p:ext uri="{BB962C8B-B14F-4D97-AF65-F5344CB8AC3E}">
        <p14:creationId xmlns:p14="http://schemas.microsoft.com/office/powerpoint/2010/main" val="1202627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EA944-B1F2-3AA9-04D6-A7B3B5FA55D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66AD0B4-3448-385C-BC3A-3F199B7F8ACB}"/>
              </a:ext>
            </a:extLst>
          </p:cNvPr>
          <p:cNvSpPr>
            <a:spLocks noGrp="1"/>
          </p:cNvSpPr>
          <p:nvPr>
            <p:ph type="body" idx="1"/>
          </p:nvPr>
        </p:nvSpPr>
        <p:spPr>
          <a:xfrm>
            <a:off x="534318" y="1443618"/>
            <a:ext cx="8427904" cy="3012768"/>
          </a:xfrm>
        </p:spPr>
        <p:txBody>
          <a:bodyPr>
            <a:normAutofit/>
          </a:bodyPr>
          <a:lstStyle/>
          <a:p>
            <a:pPr marL="311150" indent="-171450">
              <a:buFont typeface="Arial" panose="020B0604020202020204" pitchFamily="34" charset="0"/>
              <a:buChar char="•"/>
            </a:pPr>
            <a:r>
              <a:rPr lang="en-US" b="1" dirty="0"/>
              <a:t>Model Type (ML vs. GenAI)</a:t>
            </a:r>
            <a:r>
              <a:rPr lang="en-US" dirty="0"/>
              <a:t>: Narrow predictive/classification models present defined, testable failure modes, whereas generative AI introduces non-deterministic and emergent behaviors requiring dynamic guardrails. </a:t>
            </a:r>
          </a:p>
          <a:p>
            <a:pPr marL="311150" indent="-171450">
              <a:buFont typeface="Arial" panose="020B0604020202020204" pitchFamily="34" charset="0"/>
              <a:buChar char="•"/>
            </a:pPr>
            <a:r>
              <a:rPr lang="en-US" b="1" dirty="0"/>
              <a:t>Model Behavior (Static vs. Adaptive)</a:t>
            </a:r>
            <a:r>
              <a:rPr lang="en-US" dirty="0"/>
              <a:t>: Locked algorithms rely on established pre-market V&amp;V, while continuous learning models require ongoing monitoring (data, results and performance).</a:t>
            </a:r>
          </a:p>
          <a:p>
            <a:pPr marL="311150" indent="-171450">
              <a:buFont typeface="Arial" panose="020B0604020202020204" pitchFamily="34" charset="0"/>
              <a:buChar char="•"/>
            </a:pPr>
            <a:r>
              <a:rPr lang="en-US" b="1" dirty="0"/>
              <a:t>Level of Autonomy</a:t>
            </a:r>
            <a:r>
              <a:rPr lang="en-US" dirty="0"/>
              <a:t>: Non-autonomous clinical decision-support software with active clinician review represent a lower risk profile than semi-autonomous or fully autonomous system. </a:t>
            </a:r>
          </a:p>
          <a:p>
            <a:pPr marL="311150" indent="-171450">
              <a:buFont typeface="Arial" panose="020B0604020202020204" pitchFamily="34" charset="0"/>
              <a:buChar char="•"/>
            </a:pPr>
            <a:r>
              <a:rPr lang="en-US" b="1" dirty="0"/>
              <a:t>Patient Safety Classification and Intended Use</a:t>
            </a:r>
            <a:r>
              <a:rPr lang="en-US" dirty="0"/>
              <a:t> : Governance must align with patient risk severity, from low-risk workflow or patient-experience enhancements (Class I/Class A) to life-critical diagnostic and therapeutic interventions (Class III/Class C).</a:t>
            </a:r>
          </a:p>
          <a:p>
            <a:pPr marL="139700" indent="0"/>
            <a:endParaRPr lang="en-US" dirty="0"/>
          </a:p>
          <a:p>
            <a:pPr marL="139700" indent="0"/>
            <a:r>
              <a:rPr lang="en-US" dirty="0"/>
              <a:t>Effective governance must be aligned to intended use, level of autonomy, and potential impact on patients</a:t>
            </a:r>
          </a:p>
          <a:p>
            <a:endParaRPr lang="en-US" dirty="0"/>
          </a:p>
          <a:p>
            <a:r>
              <a:rPr lang="en-US" dirty="0"/>
              <a:t>	</a:t>
            </a:r>
          </a:p>
          <a:p>
            <a:r>
              <a:rPr lang="en-US" dirty="0"/>
              <a:t> </a:t>
            </a:r>
          </a:p>
          <a:p>
            <a:endParaRPr lang="en-US" dirty="0"/>
          </a:p>
          <a:p>
            <a:endParaRPr lang="en-US" dirty="0"/>
          </a:p>
        </p:txBody>
      </p:sp>
      <p:sp>
        <p:nvSpPr>
          <p:cNvPr id="3" name="Title 2">
            <a:extLst>
              <a:ext uri="{FF2B5EF4-FFF2-40B4-BE49-F238E27FC236}">
                <a16:creationId xmlns:a16="http://schemas.microsoft.com/office/drawing/2014/main" id="{01DA9284-0331-DE02-A115-0551C9E5EA56}"/>
              </a:ext>
            </a:extLst>
          </p:cNvPr>
          <p:cNvSpPr>
            <a:spLocks noGrp="1"/>
          </p:cNvSpPr>
          <p:nvPr>
            <p:ph type="title"/>
          </p:nvPr>
        </p:nvSpPr>
        <p:spPr/>
        <p:txBody>
          <a:bodyPr/>
          <a:lstStyle/>
          <a:p>
            <a:r>
              <a:rPr lang="en-US" dirty="0"/>
              <a:t>AI Is Not a Monolith: Governance Must Be Risk-Based</a:t>
            </a:r>
          </a:p>
        </p:txBody>
      </p:sp>
      <p:sp>
        <p:nvSpPr>
          <p:cNvPr id="4" name="TextBox 3">
            <a:extLst>
              <a:ext uri="{FF2B5EF4-FFF2-40B4-BE49-F238E27FC236}">
                <a16:creationId xmlns:a16="http://schemas.microsoft.com/office/drawing/2014/main" id="{1A0C4E68-A226-00B2-B6E1-65E76D7B3A19}"/>
              </a:ext>
            </a:extLst>
          </p:cNvPr>
          <p:cNvSpPr txBox="1"/>
          <p:nvPr/>
        </p:nvSpPr>
        <p:spPr>
          <a:xfrm>
            <a:off x="684710" y="3933166"/>
            <a:ext cx="7774579" cy="523220"/>
          </a:xfrm>
          <a:prstGeom prst="rect">
            <a:avLst/>
          </a:prstGeom>
          <a:noFill/>
        </p:spPr>
        <p:txBody>
          <a:bodyPr wrap="square" rtlCol="0">
            <a:spAutoFit/>
          </a:bodyPr>
          <a:lstStyle/>
          <a:p>
            <a:r>
              <a:rPr lang="en-US" i="1" dirty="0"/>
              <a:t>A single governance model will not fit all AI applications. Regulatory oversight must be calibrated directly to the device AI model type, adaptability, autonomy, and patient safety impact</a:t>
            </a:r>
          </a:p>
        </p:txBody>
      </p:sp>
    </p:spTree>
    <p:extLst>
      <p:ext uri="{BB962C8B-B14F-4D97-AF65-F5344CB8AC3E}">
        <p14:creationId xmlns:p14="http://schemas.microsoft.com/office/powerpoint/2010/main" val="3158911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724A20-4B3C-87C4-CCD7-543FFB9E4757}"/>
              </a:ext>
            </a:extLst>
          </p:cNvPr>
          <p:cNvSpPr>
            <a:spLocks noGrp="1"/>
          </p:cNvSpPr>
          <p:nvPr>
            <p:ph type="body" idx="1"/>
          </p:nvPr>
        </p:nvSpPr>
        <p:spPr/>
        <p:txBody>
          <a:bodyPr/>
          <a:lstStyle/>
          <a:p>
            <a:endParaRPr lang="en-US"/>
          </a:p>
        </p:txBody>
      </p:sp>
      <p:sp>
        <p:nvSpPr>
          <p:cNvPr id="3" name="Title 2">
            <a:extLst>
              <a:ext uri="{FF2B5EF4-FFF2-40B4-BE49-F238E27FC236}">
                <a16:creationId xmlns:a16="http://schemas.microsoft.com/office/drawing/2014/main" id="{8EA1211D-0FF8-68D5-4A50-161CC5C2B6C0}"/>
              </a:ext>
            </a:extLst>
          </p:cNvPr>
          <p:cNvSpPr>
            <a:spLocks noGrp="1"/>
          </p:cNvSpPr>
          <p:nvPr>
            <p:ph type="title"/>
          </p:nvPr>
        </p:nvSpPr>
        <p:spPr/>
        <p:txBody>
          <a:bodyPr/>
          <a:lstStyle/>
          <a:p>
            <a:endParaRPr lang="en-US"/>
          </a:p>
        </p:txBody>
      </p:sp>
      <p:pic>
        <p:nvPicPr>
          <p:cNvPr id="8" name="Picture 7">
            <a:extLst>
              <a:ext uri="{FF2B5EF4-FFF2-40B4-BE49-F238E27FC236}">
                <a16:creationId xmlns:a16="http://schemas.microsoft.com/office/drawing/2014/main" id="{4CBFE14E-A4D1-9A90-DB04-DCF3E57F3B2D}"/>
              </a:ext>
            </a:extLst>
          </p:cNvPr>
          <p:cNvPicPr>
            <a:picLocks noChangeAspect="1"/>
          </p:cNvPicPr>
          <p:nvPr/>
        </p:nvPicPr>
        <p:blipFill>
          <a:blip r:embed="rId3"/>
          <a:stretch>
            <a:fillRect/>
          </a:stretch>
        </p:blipFill>
        <p:spPr>
          <a:xfrm>
            <a:off x="582481" y="428759"/>
            <a:ext cx="7376675" cy="4151586"/>
          </a:xfrm>
          <a:prstGeom prst="rect">
            <a:avLst/>
          </a:prstGeom>
        </p:spPr>
      </p:pic>
      <p:sp>
        <p:nvSpPr>
          <p:cNvPr id="4" name="TextBox 3">
            <a:extLst>
              <a:ext uri="{FF2B5EF4-FFF2-40B4-BE49-F238E27FC236}">
                <a16:creationId xmlns:a16="http://schemas.microsoft.com/office/drawing/2014/main" id="{58447EB8-C517-47FC-8C5F-FC16085CDC43}"/>
              </a:ext>
            </a:extLst>
          </p:cNvPr>
          <p:cNvSpPr txBox="1"/>
          <p:nvPr/>
        </p:nvSpPr>
        <p:spPr>
          <a:xfrm>
            <a:off x="7748588" y="4318735"/>
            <a:ext cx="1451038" cy="261610"/>
          </a:xfrm>
          <a:prstGeom prst="rect">
            <a:avLst/>
          </a:prstGeom>
          <a:noFill/>
        </p:spPr>
        <p:txBody>
          <a:bodyPr wrap="none" rtlCol="0">
            <a:spAutoFit/>
          </a:bodyPr>
          <a:lstStyle/>
          <a:p>
            <a:r>
              <a:rPr lang="en-US" sz="1100" i="1" dirty="0">
                <a:solidFill>
                  <a:srgbClr val="FF0000"/>
                </a:solidFill>
              </a:rPr>
              <a:t>AI Generated Image</a:t>
            </a:r>
          </a:p>
        </p:txBody>
      </p:sp>
    </p:spTree>
    <p:extLst>
      <p:ext uri="{BB962C8B-B14F-4D97-AF65-F5344CB8AC3E}">
        <p14:creationId xmlns:p14="http://schemas.microsoft.com/office/powerpoint/2010/main" val="3366340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7A30C3D-F3B1-AB5B-669B-F0023E5E9FA5}"/>
              </a:ext>
            </a:extLst>
          </p:cNvPr>
          <p:cNvSpPr>
            <a:spLocks noGrp="1"/>
          </p:cNvSpPr>
          <p:nvPr>
            <p:ph type="body" idx="1"/>
          </p:nvPr>
        </p:nvSpPr>
        <p:spPr/>
        <p:txBody>
          <a:bodyPr/>
          <a:lstStyle/>
          <a:p>
            <a:endParaRPr lang="en-US"/>
          </a:p>
        </p:txBody>
      </p:sp>
      <p:sp>
        <p:nvSpPr>
          <p:cNvPr id="3" name="Title 2">
            <a:extLst>
              <a:ext uri="{FF2B5EF4-FFF2-40B4-BE49-F238E27FC236}">
                <a16:creationId xmlns:a16="http://schemas.microsoft.com/office/drawing/2014/main" id="{9E4CE911-3388-AD15-676C-672664224DAC}"/>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E31B452B-FC67-3E46-0CBA-393C69FA52BC}"/>
              </a:ext>
            </a:extLst>
          </p:cNvPr>
          <p:cNvPicPr>
            <a:picLocks noChangeAspect="1"/>
          </p:cNvPicPr>
          <p:nvPr/>
        </p:nvPicPr>
        <p:blipFill>
          <a:blip r:embed="rId2"/>
          <a:stretch>
            <a:fillRect/>
          </a:stretch>
        </p:blipFill>
        <p:spPr>
          <a:xfrm>
            <a:off x="0" y="848578"/>
            <a:ext cx="9144000" cy="3446344"/>
          </a:xfrm>
          <a:prstGeom prst="rect">
            <a:avLst/>
          </a:prstGeom>
        </p:spPr>
      </p:pic>
      <p:sp>
        <p:nvSpPr>
          <p:cNvPr id="6" name="TextBox 5">
            <a:extLst>
              <a:ext uri="{FF2B5EF4-FFF2-40B4-BE49-F238E27FC236}">
                <a16:creationId xmlns:a16="http://schemas.microsoft.com/office/drawing/2014/main" id="{05A6CEC2-C232-2009-CABA-CA83D8AA8BA4}"/>
              </a:ext>
            </a:extLst>
          </p:cNvPr>
          <p:cNvSpPr txBox="1"/>
          <p:nvPr/>
        </p:nvSpPr>
        <p:spPr>
          <a:xfrm>
            <a:off x="7748588" y="4318735"/>
            <a:ext cx="1451038" cy="261610"/>
          </a:xfrm>
          <a:prstGeom prst="rect">
            <a:avLst/>
          </a:prstGeom>
          <a:noFill/>
        </p:spPr>
        <p:txBody>
          <a:bodyPr wrap="none" rtlCol="0">
            <a:spAutoFit/>
          </a:bodyPr>
          <a:lstStyle/>
          <a:p>
            <a:r>
              <a:rPr lang="en-US" sz="1100" i="1" dirty="0">
                <a:solidFill>
                  <a:srgbClr val="FF0000"/>
                </a:solidFill>
              </a:rPr>
              <a:t>AI Generated Image</a:t>
            </a:r>
          </a:p>
        </p:txBody>
      </p:sp>
    </p:spTree>
    <p:extLst>
      <p:ext uri="{BB962C8B-B14F-4D97-AF65-F5344CB8AC3E}">
        <p14:creationId xmlns:p14="http://schemas.microsoft.com/office/powerpoint/2010/main" val="1148430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9C830-BA18-2291-097B-C2F28715A2F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242FF58-3EE5-0837-1CDA-0EE63F829DC9}"/>
              </a:ext>
            </a:extLst>
          </p:cNvPr>
          <p:cNvSpPr>
            <a:spLocks noGrp="1"/>
          </p:cNvSpPr>
          <p:nvPr>
            <p:ph type="body" idx="1"/>
          </p:nvPr>
        </p:nvSpPr>
        <p:spPr>
          <a:xfrm>
            <a:off x="795338" y="1443617"/>
            <a:ext cx="7858125" cy="2904545"/>
          </a:xfrm>
        </p:spPr>
        <p:txBody>
          <a:bodyPr>
            <a:normAutofit fontScale="77500" lnSpcReduction="20000"/>
          </a:bodyPr>
          <a:lstStyle/>
          <a:p>
            <a:pPr>
              <a:buFont typeface="Arial" panose="020B0604020202020204" pitchFamily="34" charset="0"/>
              <a:buChar char="•"/>
            </a:pPr>
            <a:r>
              <a:rPr lang="en-US" b="1" dirty="0"/>
              <a:t>Global Regulatory Convergence</a:t>
            </a:r>
            <a:r>
              <a:rPr lang="en-US" dirty="0"/>
              <a:t>: </a:t>
            </a:r>
          </a:p>
          <a:p>
            <a:pPr lvl="1">
              <a:buFont typeface="Arial" panose="020B0604020202020204" pitchFamily="34" charset="0"/>
              <a:buChar char="•"/>
            </a:pPr>
            <a:r>
              <a:rPr lang="en-US" dirty="0"/>
              <a:t>Multiple jurisdictions are developing AI frameworks simultaneously. </a:t>
            </a:r>
          </a:p>
          <a:p>
            <a:pPr lvl="1">
              <a:buFont typeface="Arial" panose="020B0604020202020204" pitchFamily="34" charset="0"/>
              <a:buChar char="•"/>
            </a:pPr>
            <a:r>
              <a:rPr lang="en-US" dirty="0"/>
              <a:t>Alignment of terminology, expectations, and evidence requirements remains a challenge for globally marketed products.</a:t>
            </a:r>
          </a:p>
          <a:p>
            <a:pPr marL="609600" lvl="1" indent="0">
              <a:buNone/>
            </a:pPr>
            <a:endParaRPr lang="en-US" dirty="0"/>
          </a:p>
          <a:p>
            <a:pPr>
              <a:buFont typeface="Arial" panose="020B0604020202020204" pitchFamily="34" charset="0"/>
              <a:buChar char="•"/>
            </a:pPr>
            <a:r>
              <a:rPr lang="en-US" b="1" dirty="0"/>
              <a:t>AI Lifecycle Governance is Still Maturing</a:t>
            </a:r>
            <a:r>
              <a:rPr lang="en-US" dirty="0"/>
              <a:t>: </a:t>
            </a:r>
          </a:p>
          <a:p>
            <a:pPr lvl="1">
              <a:buFont typeface="Arial" panose="020B0604020202020204" pitchFamily="34" charset="0"/>
              <a:buChar char="•"/>
            </a:pPr>
            <a:r>
              <a:rPr lang="en-US" dirty="0"/>
              <a:t>Existing quality systems were largely designed around traditional software development (SDLC IEC 62304 vs TPLC). </a:t>
            </a:r>
          </a:p>
          <a:p>
            <a:pPr lvl="1">
              <a:buFont typeface="Arial" panose="020B0604020202020204" pitchFamily="34" charset="0"/>
              <a:buChar char="•"/>
            </a:pPr>
            <a:r>
              <a:rPr lang="en-US" dirty="0"/>
              <a:t>AI introduces new lifecycle considerations including data governance, model performance monitoring, drift management, and continuous learning.</a:t>
            </a:r>
          </a:p>
          <a:p>
            <a:pPr>
              <a:buFont typeface="Arial" panose="020B0604020202020204" pitchFamily="34" charset="0"/>
              <a:buChar char="•"/>
            </a:pPr>
            <a:endParaRPr lang="en-US" dirty="0"/>
          </a:p>
          <a:p>
            <a:pPr>
              <a:buFont typeface="Arial" panose="020B0604020202020204" pitchFamily="34" charset="0"/>
              <a:buChar char="•"/>
            </a:pPr>
            <a:r>
              <a:rPr lang="en-US" b="1" dirty="0"/>
              <a:t>Innovation vs Regulatory Predictability</a:t>
            </a:r>
            <a:r>
              <a:rPr lang="en-US" dirty="0"/>
              <a:t>: </a:t>
            </a:r>
          </a:p>
          <a:p>
            <a:pPr lvl="1">
              <a:buFont typeface="Arial" panose="020B0604020202020204" pitchFamily="34" charset="0"/>
              <a:buChar char="•"/>
            </a:pPr>
            <a:r>
              <a:rPr lang="en-US" dirty="0"/>
              <a:t>AI technologies continue to evolve at an unprecedented pace. </a:t>
            </a:r>
          </a:p>
          <a:p>
            <a:pPr lvl="1">
              <a:buFont typeface="Arial" panose="020B0604020202020204" pitchFamily="34" charset="0"/>
              <a:buChar char="•"/>
            </a:pPr>
            <a:r>
              <a:rPr lang="en-US" dirty="0"/>
              <a:t>Industry seeks regulatory approaches that are sufficiently flexible to accommodate innovation while maintaining patient safety and public trust.</a:t>
            </a:r>
          </a:p>
          <a:p>
            <a:pPr lvl="1">
              <a:buFont typeface="Arial" panose="020B0604020202020204" pitchFamily="34" charset="0"/>
              <a:buChar char="•"/>
            </a:pPr>
            <a:endParaRPr lang="en-US" dirty="0"/>
          </a:p>
          <a:p>
            <a:pPr>
              <a:buFont typeface="Arial" panose="020B0604020202020204" pitchFamily="34" charset="0"/>
              <a:buChar char="•"/>
            </a:pPr>
            <a:r>
              <a:rPr lang="en-US" b="1" dirty="0"/>
              <a:t>Roles, Responsibilities, and Accountability</a:t>
            </a:r>
          </a:p>
          <a:p>
            <a:pPr lvl="1">
              <a:buFont typeface="Arial" panose="020B0604020202020204" pitchFamily="34" charset="0"/>
              <a:buChar char="•"/>
            </a:pPr>
            <a:r>
              <a:rPr lang="en-US" dirty="0"/>
              <a:t>Increasing reliance on foundation models, LLMs, and third-party AI components creates new questions regarding accountability.</a:t>
            </a:r>
          </a:p>
          <a:p>
            <a:pPr lvl="1">
              <a:buFont typeface="Arial" panose="020B0604020202020204" pitchFamily="34" charset="0"/>
              <a:buChar char="•"/>
            </a:pPr>
            <a:r>
              <a:rPr lang="en-US" dirty="0"/>
              <a:t>Clear expectations are needed regarding responsibilities across AI providers, medical device manufacturers, healthcare organizations, and users.</a:t>
            </a:r>
          </a:p>
        </p:txBody>
      </p:sp>
      <p:sp>
        <p:nvSpPr>
          <p:cNvPr id="3" name="Title 2">
            <a:extLst>
              <a:ext uri="{FF2B5EF4-FFF2-40B4-BE49-F238E27FC236}">
                <a16:creationId xmlns:a16="http://schemas.microsoft.com/office/drawing/2014/main" id="{1BBE8126-F18D-D8B8-CC8B-10C10A43F642}"/>
              </a:ext>
            </a:extLst>
          </p:cNvPr>
          <p:cNvSpPr>
            <a:spLocks noGrp="1"/>
          </p:cNvSpPr>
          <p:nvPr>
            <p:ph type="title"/>
          </p:nvPr>
        </p:nvSpPr>
        <p:spPr/>
        <p:txBody>
          <a:bodyPr/>
          <a:lstStyle/>
          <a:p>
            <a:r>
              <a:rPr lang="en-US" dirty="0"/>
              <a:t>Industry’s perspective on what are the current challenges*</a:t>
            </a:r>
          </a:p>
        </p:txBody>
      </p:sp>
      <p:sp>
        <p:nvSpPr>
          <p:cNvPr id="4" name="TextBox 3">
            <a:extLst>
              <a:ext uri="{FF2B5EF4-FFF2-40B4-BE49-F238E27FC236}">
                <a16:creationId xmlns:a16="http://schemas.microsoft.com/office/drawing/2014/main" id="{363C2EE2-8377-2B0A-23DD-5F6DFD223DFA}"/>
              </a:ext>
            </a:extLst>
          </p:cNvPr>
          <p:cNvSpPr txBox="1"/>
          <p:nvPr/>
        </p:nvSpPr>
        <p:spPr>
          <a:xfrm>
            <a:off x="57150" y="4250984"/>
            <a:ext cx="1300356" cy="307777"/>
          </a:xfrm>
          <a:prstGeom prst="rect">
            <a:avLst/>
          </a:prstGeom>
          <a:noFill/>
        </p:spPr>
        <p:txBody>
          <a:bodyPr wrap="none" rtlCol="0">
            <a:spAutoFit/>
          </a:bodyPr>
          <a:lstStyle/>
          <a:p>
            <a:r>
              <a:rPr lang="en-US" dirty="0"/>
              <a:t>*Not limited to</a:t>
            </a:r>
          </a:p>
        </p:txBody>
      </p:sp>
    </p:spTree>
    <p:extLst>
      <p:ext uri="{BB962C8B-B14F-4D97-AF65-F5344CB8AC3E}">
        <p14:creationId xmlns:p14="http://schemas.microsoft.com/office/powerpoint/2010/main" val="2273856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356541-18FD-F4AF-53E3-64D527DDB068}"/>
              </a:ext>
            </a:extLst>
          </p:cNvPr>
          <p:cNvSpPr>
            <a:spLocks noGrp="1"/>
          </p:cNvSpPr>
          <p:nvPr>
            <p:ph type="title"/>
          </p:nvPr>
        </p:nvSpPr>
        <p:spPr>
          <a:xfrm>
            <a:off x="1058248" y="207746"/>
            <a:ext cx="7243500" cy="428759"/>
          </a:xfrm>
        </p:spPr>
        <p:txBody>
          <a:bodyPr/>
          <a:lstStyle/>
          <a:p>
            <a:r>
              <a:rPr lang="en-US" dirty="0"/>
              <a:t>The Paradigm Shift: From Static SDLC to AI-Driven TPLC</a:t>
            </a:r>
          </a:p>
        </p:txBody>
      </p:sp>
      <p:pic>
        <p:nvPicPr>
          <p:cNvPr id="5" name="Picture 4">
            <a:extLst>
              <a:ext uri="{FF2B5EF4-FFF2-40B4-BE49-F238E27FC236}">
                <a16:creationId xmlns:a16="http://schemas.microsoft.com/office/drawing/2014/main" id="{AE021980-C142-EB95-41CC-B286AB3188E2}"/>
              </a:ext>
            </a:extLst>
          </p:cNvPr>
          <p:cNvPicPr>
            <a:picLocks noChangeAspect="1"/>
          </p:cNvPicPr>
          <p:nvPr/>
        </p:nvPicPr>
        <p:blipFill>
          <a:blip r:embed="rId3"/>
          <a:stretch>
            <a:fillRect/>
          </a:stretch>
        </p:blipFill>
        <p:spPr>
          <a:xfrm>
            <a:off x="3294576" y="1007722"/>
            <a:ext cx="5760029" cy="3241739"/>
          </a:xfrm>
          <a:prstGeom prst="rect">
            <a:avLst/>
          </a:prstGeom>
        </p:spPr>
      </p:pic>
      <p:sp>
        <p:nvSpPr>
          <p:cNvPr id="6" name="TextBox 5">
            <a:extLst>
              <a:ext uri="{FF2B5EF4-FFF2-40B4-BE49-F238E27FC236}">
                <a16:creationId xmlns:a16="http://schemas.microsoft.com/office/drawing/2014/main" id="{D0FC8154-F719-5C7F-AF28-88C3B25F04E9}"/>
              </a:ext>
            </a:extLst>
          </p:cNvPr>
          <p:cNvSpPr txBox="1"/>
          <p:nvPr/>
        </p:nvSpPr>
        <p:spPr>
          <a:xfrm>
            <a:off x="7748588" y="4318735"/>
            <a:ext cx="1451038" cy="261610"/>
          </a:xfrm>
          <a:prstGeom prst="rect">
            <a:avLst/>
          </a:prstGeom>
          <a:noFill/>
        </p:spPr>
        <p:txBody>
          <a:bodyPr wrap="none" rtlCol="0">
            <a:spAutoFit/>
          </a:bodyPr>
          <a:lstStyle/>
          <a:p>
            <a:r>
              <a:rPr lang="en-US" sz="1100" i="1" dirty="0">
                <a:solidFill>
                  <a:srgbClr val="FF0000"/>
                </a:solidFill>
              </a:rPr>
              <a:t>AI Generated Image</a:t>
            </a:r>
          </a:p>
        </p:txBody>
      </p:sp>
      <p:sp>
        <p:nvSpPr>
          <p:cNvPr id="7" name="TextBox 6">
            <a:extLst>
              <a:ext uri="{FF2B5EF4-FFF2-40B4-BE49-F238E27FC236}">
                <a16:creationId xmlns:a16="http://schemas.microsoft.com/office/drawing/2014/main" id="{546914A5-E142-AACE-9645-D9E5C0FA9E33}"/>
              </a:ext>
            </a:extLst>
          </p:cNvPr>
          <p:cNvSpPr txBox="1"/>
          <p:nvPr/>
        </p:nvSpPr>
        <p:spPr>
          <a:xfrm>
            <a:off x="0" y="775053"/>
            <a:ext cx="3555999" cy="3847207"/>
          </a:xfrm>
          <a:prstGeom prst="rect">
            <a:avLst/>
          </a:prstGeom>
          <a:noFill/>
        </p:spPr>
        <p:txBody>
          <a:bodyPr wrap="square" rtlCol="0">
            <a:spAutoFit/>
          </a:bodyPr>
          <a:lstStyle/>
          <a:p>
            <a:r>
              <a:rPr lang="en-US" sz="1000" b="1" dirty="0"/>
              <a:t>Software Methodology is shifting:</a:t>
            </a:r>
          </a:p>
          <a:p>
            <a:endParaRPr lang="en-US" sz="1000" dirty="0"/>
          </a:p>
          <a:p>
            <a:pPr marL="171450" indent="-171450">
              <a:buFont typeface="Arial" panose="020B0604020202020204" pitchFamily="34" charset="0"/>
              <a:buChar char="•"/>
            </a:pPr>
            <a:r>
              <a:rPr lang="en-US" sz="1000" dirty="0"/>
              <a:t>Traditional software was largely static and release-driven.</a:t>
            </a:r>
          </a:p>
          <a:p>
            <a:pPr marL="171450" indent="-171450">
              <a:buFont typeface="Arial" panose="020B0604020202020204" pitchFamily="34" charset="0"/>
              <a:buChar char="•"/>
            </a:pPr>
            <a:r>
              <a:rPr lang="en-US" sz="1000" dirty="0"/>
              <a:t>Agile accelerated development, end user engagement/feedback but remained focused on pre-market activities.</a:t>
            </a:r>
          </a:p>
          <a:p>
            <a:pPr marL="171450" indent="-171450">
              <a:buFont typeface="Arial" panose="020B0604020202020204" pitchFamily="34" charset="0"/>
              <a:buChar char="•"/>
            </a:pPr>
            <a:r>
              <a:rPr lang="en-US" sz="1000" dirty="0"/>
              <a:t>AI-enabled products continue to learn, evolve, and generate new risks after deployment.</a:t>
            </a:r>
          </a:p>
          <a:p>
            <a:pPr marL="171450" indent="-171450">
              <a:buFont typeface="Arial" panose="020B0604020202020204" pitchFamily="34" charset="0"/>
              <a:buChar char="•"/>
            </a:pPr>
            <a:r>
              <a:rPr lang="en-US" sz="1000" dirty="0"/>
              <a:t>Effective governance now requires Total Product Lifecycle (TPLC) management.</a:t>
            </a:r>
          </a:p>
          <a:p>
            <a:endParaRPr lang="en-US" sz="1000" dirty="0"/>
          </a:p>
          <a:p>
            <a:r>
              <a:rPr lang="en-US" sz="1000" b="1" dirty="0"/>
              <a:t>Challenges in Adopting TPLC:</a:t>
            </a:r>
          </a:p>
          <a:p>
            <a:endParaRPr lang="en-US" sz="1000" b="1" dirty="0"/>
          </a:p>
          <a:p>
            <a:pPr marL="171450" indent="-171450">
              <a:buFont typeface="Arial" panose="020B0604020202020204" pitchFamily="34" charset="0"/>
              <a:buChar char="•"/>
            </a:pPr>
            <a:r>
              <a:rPr lang="en-US" sz="1000" dirty="0"/>
              <a:t>Defining responsibilities across the full AI lifecycle.</a:t>
            </a:r>
          </a:p>
          <a:p>
            <a:pPr marL="171450" indent="-171450">
              <a:buFont typeface="Arial" panose="020B0604020202020204" pitchFamily="34" charset="0"/>
              <a:buChar char="•"/>
            </a:pPr>
            <a:r>
              <a:rPr lang="en-US" sz="1000" dirty="0"/>
              <a:t>Monitoring drift, performance, and safety in real-world use.</a:t>
            </a:r>
          </a:p>
          <a:p>
            <a:pPr marL="171450" indent="-171450">
              <a:buFont typeface="Arial" panose="020B0604020202020204" pitchFamily="34" charset="0"/>
              <a:buChar char="•"/>
            </a:pPr>
            <a:r>
              <a:rPr lang="en-US" sz="1000" dirty="0"/>
              <a:t>Managing updates, retraining, and foundation model changes.</a:t>
            </a:r>
          </a:p>
          <a:p>
            <a:pPr marL="171450" indent="-171450">
              <a:buFont typeface="Arial" panose="020B0604020202020204" pitchFamily="34" charset="0"/>
              <a:buChar char="•"/>
            </a:pPr>
            <a:r>
              <a:rPr lang="en-US" sz="1000" dirty="0"/>
              <a:t>Aligning lifecycle expectations across global regulators.</a:t>
            </a:r>
          </a:p>
          <a:p>
            <a:pPr marL="171450" indent="-171450">
              <a:buFont typeface="Arial" panose="020B0604020202020204" pitchFamily="34" charset="0"/>
              <a:buChar char="•"/>
            </a:pPr>
            <a:r>
              <a:rPr lang="en-US" sz="1000" dirty="0"/>
              <a:t>Transitioning organizations from release-focused thinking to continuous lifecycle management.</a:t>
            </a:r>
          </a:p>
          <a:p>
            <a:pPr marL="171450" indent="-171450">
              <a:buFont typeface="Arial" panose="020B0604020202020204" pitchFamily="34" charset="0"/>
              <a:buChar char="•"/>
            </a:pPr>
            <a:endParaRPr lang="en-US" sz="800" dirty="0"/>
          </a:p>
          <a:p>
            <a:r>
              <a:rPr lang="en-US" sz="800" b="1" dirty="0"/>
              <a:t>SDLC</a:t>
            </a:r>
            <a:r>
              <a:rPr lang="en-US" sz="800" dirty="0"/>
              <a:t>: Software Development Lifecycle |  </a:t>
            </a:r>
            <a:r>
              <a:rPr lang="en-US" sz="800" b="1" dirty="0"/>
              <a:t>TPLC</a:t>
            </a:r>
            <a:r>
              <a:rPr lang="en-US" sz="800" dirty="0"/>
              <a:t>: Total Product Lifecycle.</a:t>
            </a:r>
          </a:p>
        </p:txBody>
      </p:sp>
    </p:spTree>
    <p:extLst>
      <p:ext uri="{BB962C8B-B14F-4D97-AF65-F5344CB8AC3E}">
        <p14:creationId xmlns:p14="http://schemas.microsoft.com/office/powerpoint/2010/main" val="2579640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CDFFC-6BD7-9BEE-4EB1-F6FD8A143FA3}"/>
            </a:ext>
          </a:extLst>
        </p:cNvPr>
        <p:cNvGrpSpPr/>
        <p:nvPr/>
      </p:nvGrpSpPr>
      <p:grpSpPr>
        <a:xfrm>
          <a:off x="0" y="0"/>
          <a:ext cx="0" cy="0"/>
          <a:chOff x="0" y="0"/>
          <a:chExt cx="0" cy="0"/>
        </a:xfrm>
      </p:grpSpPr>
      <p:sp>
        <p:nvSpPr>
          <p:cNvPr id="24" name="Card Right">
            <a:extLst>
              <a:ext uri="{FF2B5EF4-FFF2-40B4-BE49-F238E27FC236}">
                <a16:creationId xmlns:a16="http://schemas.microsoft.com/office/drawing/2014/main" id="{AF427FF7-4A37-1CCC-4E08-5C5C3BD8D34D}"/>
              </a:ext>
            </a:extLst>
          </p:cNvPr>
          <p:cNvSpPr/>
          <p:nvPr/>
        </p:nvSpPr>
        <p:spPr>
          <a:xfrm>
            <a:off x="1780531" y="2588069"/>
            <a:ext cx="2241768" cy="1836878"/>
          </a:xfrm>
          <a:prstGeom prst="roundRect">
            <a:avLst>
              <a:gd name="adj" fmla="val 6000"/>
            </a:avLst>
          </a:prstGeom>
          <a:solidFill>
            <a:srgbClr val="FFFFFF"/>
          </a:solidFill>
          <a:ln w="12700">
            <a:solidFill>
              <a:srgbClr val="D6E2F0"/>
            </a:solidFill>
          </a:ln>
        </p:spPr>
        <p:txBody>
          <a:bodyPr/>
          <a:lstStyle/>
          <a:p>
            <a:endParaRPr lang="en-SG" sz="1100"/>
          </a:p>
        </p:txBody>
      </p:sp>
      <p:sp>
        <p:nvSpPr>
          <p:cNvPr id="2" name="Text Placeholder 1">
            <a:extLst>
              <a:ext uri="{FF2B5EF4-FFF2-40B4-BE49-F238E27FC236}">
                <a16:creationId xmlns:a16="http://schemas.microsoft.com/office/drawing/2014/main" id="{BD8D2C0A-ADE4-83EF-06BF-6630798A6132}"/>
              </a:ext>
            </a:extLst>
          </p:cNvPr>
          <p:cNvSpPr>
            <a:spLocks noGrp="1"/>
          </p:cNvSpPr>
          <p:nvPr>
            <p:ph type="body" idx="1"/>
          </p:nvPr>
        </p:nvSpPr>
        <p:spPr>
          <a:xfrm>
            <a:off x="1030213" y="1352263"/>
            <a:ext cx="7400925" cy="2347258"/>
          </a:xfrm>
        </p:spPr>
        <p:txBody>
          <a:bodyPr>
            <a:normAutofit/>
          </a:bodyPr>
          <a:lstStyle/>
          <a:p>
            <a:pPr>
              <a:buAutoNum type="alphaUcPeriod"/>
            </a:pPr>
            <a:r>
              <a:rPr lang="en-US" sz="1400" b="1" dirty="0"/>
              <a:t>Global Regulatory Harmonization </a:t>
            </a:r>
            <a:r>
              <a:rPr lang="en-US" sz="1100" i="1" dirty="0"/>
              <a:t>(aligning requirements and expectations across jurisdictions)</a:t>
            </a:r>
          </a:p>
          <a:p>
            <a:pPr>
              <a:buAutoNum type="alphaUcPeriod"/>
            </a:pPr>
            <a:r>
              <a:rPr lang="en-US" sz="1400" b="1" dirty="0"/>
              <a:t>Post Market Monitoring </a:t>
            </a:r>
            <a:r>
              <a:rPr lang="en-US" sz="1100" i="1" dirty="0"/>
              <a:t>(real-world performance, data drift )</a:t>
            </a:r>
            <a:r>
              <a:rPr lang="en-US" sz="1400" dirty="0"/>
              <a:t> </a:t>
            </a:r>
          </a:p>
          <a:p>
            <a:pPr>
              <a:buAutoNum type="alphaUcPeriod"/>
            </a:pPr>
            <a:r>
              <a:rPr lang="en-US" sz="1400" b="1" dirty="0"/>
              <a:t>Risk-Based Regulation </a:t>
            </a:r>
            <a:r>
              <a:rPr lang="en-US" sz="1100" i="1" dirty="0"/>
              <a:t>(Applying the appropriate level of regulatory oversight based on risk)</a:t>
            </a:r>
          </a:p>
          <a:p>
            <a:pPr>
              <a:buAutoNum type="alphaUcPeriod"/>
            </a:pPr>
            <a:r>
              <a:rPr lang="en-US" sz="1400" b="1" dirty="0"/>
              <a:t>Adaptive AI and Change Management </a:t>
            </a:r>
            <a:r>
              <a:rPr lang="en-US" sz="1100" i="1" dirty="0"/>
              <a:t>(Managing updates, retraining, and evolving AI models)</a:t>
            </a:r>
          </a:p>
        </p:txBody>
      </p:sp>
      <p:sp>
        <p:nvSpPr>
          <p:cNvPr id="3" name="Title 2">
            <a:extLst>
              <a:ext uri="{FF2B5EF4-FFF2-40B4-BE49-F238E27FC236}">
                <a16:creationId xmlns:a16="http://schemas.microsoft.com/office/drawing/2014/main" id="{8526EFBE-1F2F-F3BF-8538-97906F122D4F}"/>
              </a:ext>
            </a:extLst>
          </p:cNvPr>
          <p:cNvSpPr>
            <a:spLocks noGrp="1"/>
          </p:cNvSpPr>
          <p:nvPr>
            <p:ph type="title"/>
          </p:nvPr>
        </p:nvSpPr>
        <p:spPr>
          <a:xfrm>
            <a:off x="1108926" y="649094"/>
            <a:ext cx="7243500" cy="627212"/>
          </a:xfrm>
        </p:spPr>
        <p:txBody>
          <a:bodyPr/>
          <a:lstStyle/>
          <a:p>
            <a:r>
              <a:rPr lang="en-US" dirty="0"/>
              <a:t>Poll – What is the biggest challenge in regulating AI-enabled medical device?</a:t>
            </a:r>
          </a:p>
        </p:txBody>
      </p:sp>
      <p:sp>
        <p:nvSpPr>
          <p:cNvPr id="8" name="Card Right">
            <a:extLst>
              <a:ext uri="{FF2B5EF4-FFF2-40B4-BE49-F238E27FC236}">
                <a16:creationId xmlns:a16="http://schemas.microsoft.com/office/drawing/2014/main" id="{FF8D2AC0-8547-85AA-B9B1-DC806A8CA52F}"/>
              </a:ext>
            </a:extLst>
          </p:cNvPr>
          <p:cNvSpPr/>
          <p:nvPr/>
        </p:nvSpPr>
        <p:spPr>
          <a:xfrm>
            <a:off x="5299027" y="2593299"/>
            <a:ext cx="2241768" cy="1836878"/>
          </a:xfrm>
          <a:prstGeom prst="roundRect">
            <a:avLst>
              <a:gd name="adj" fmla="val 6000"/>
            </a:avLst>
          </a:prstGeom>
          <a:solidFill>
            <a:srgbClr val="FFFFFF"/>
          </a:solidFill>
          <a:ln w="12700">
            <a:solidFill>
              <a:srgbClr val="D6E2F0"/>
            </a:solidFill>
          </a:ln>
        </p:spPr>
        <p:txBody>
          <a:bodyPr/>
          <a:lstStyle/>
          <a:p>
            <a:endParaRPr lang="en-SG" sz="1100"/>
          </a:p>
        </p:txBody>
      </p:sp>
      <p:sp>
        <p:nvSpPr>
          <p:cNvPr id="10" name="Scan Label">
            <a:extLst>
              <a:ext uri="{FF2B5EF4-FFF2-40B4-BE49-F238E27FC236}">
                <a16:creationId xmlns:a16="http://schemas.microsoft.com/office/drawing/2014/main" id="{54C2332C-813B-E576-1D66-B57424743E68}"/>
              </a:ext>
            </a:extLst>
          </p:cNvPr>
          <p:cNvSpPr txBox="1"/>
          <p:nvPr/>
        </p:nvSpPr>
        <p:spPr>
          <a:xfrm>
            <a:off x="1938633" y="2660217"/>
            <a:ext cx="1896255" cy="318527"/>
          </a:xfrm>
          <a:prstGeom prst="rect">
            <a:avLst/>
          </a:prstGeom>
          <a:noFill/>
        </p:spPr>
        <p:txBody>
          <a:bodyPr wrap="square" rtlCol="0" anchor="ctr"/>
          <a:lstStyle/>
          <a:p>
            <a:pPr algn="ctr"/>
            <a:r>
              <a:rPr lang="en-SG" sz="1200" b="1" kern="1200" dirty="0">
                <a:solidFill>
                  <a:srgbClr val="0B5394"/>
                </a:solidFill>
                <a:latin typeface="Arial" panose="020B0604020202020204" pitchFamily="34" charset="0"/>
                <a:cs typeface="Arial" panose="020B0604020202020204" pitchFamily="34" charset="0"/>
              </a:rPr>
              <a:t>SCAN QR CODE</a:t>
            </a:r>
          </a:p>
        </p:txBody>
      </p:sp>
      <p:pic>
        <p:nvPicPr>
          <p:cNvPr id="12" name="QR Code">
            <a:extLst>
              <a:ext uri="{FF2B5EF4-FFF2-40B4-BE49-F238E27FC236}">
                <a16:creationId xmlns:a16="http://schemas.microsoft.com/office/drawing/2014/main" id="{9D90A103-A310-9527-5D0D-7666941A3F27}"/>
              </a:ext>
            </a:extLst>
          </p:cNvPr>
          <p:cNvPicPr>
            <a:picLocks noChangeAspect="1"/>
          </p:cNvPicPr>
          <p:nvPr/>
        </p:nvPicPr>
        <p:blipFill>
          <a:blip r:embed="rId2"/>
          <a:srcRect l="2920" t="7529" r="59577" b="8943"/>
          <a:stretch>
            <a:fillRect/>
          </a:stretch>
        </p:blipFill>
        <p:spPr>
          <a:xfrm>
            <a:off x="2193427" y="2935726"/>
            <a:ext cx="1386668" cy="1386668"/>
          </a:xfrm>
          <a:prstGeom prst="rect">
            <a:avLst/>
          </a:prstGeom>
          <a:ln>
            <a:noFill/>
          </a:ln>
        </p:spPr>
      </p:pic>
      <p:sp>
        <p:nvSpPr>
          <p:cNvPr id="14" name="Or Label">
            <a:extLst>
              <a:ext uri="{FF2B5EF4-FFF2-40B4-BE49-F238E27FC236}">
                <a16:creationId xmlns:a16="http://schemas.microsoft.com/office/drawing/2014/main" id="{1858FBA0-DE7C-18C0-184B-DE2FD8CD7D93}"/>
              </a:ext>
            </a:extLst>
          </p:cNvPr>
          <p:cNvSpPr txBox="1"/>
          <p:nvPr/>
        </p:nvSpPr>
        <p:spPr>
          <a:xfrm>
            <a:off x="4352253" y="3301165"/>
            <a:ext cx="670695" cy="327895"/>
          </a:xfrm>
          <a:prstGeom prst="rect">
            <a:avLst/>
          </a:prstGeom>
          <a:noFill/>
        </p:spPr>
        <p:txBody>
          <a:bodyPr wrap="square" rtlCol="0" anchor="ctr"/>
          <a:lstStyle/>
          <a:p>
            <a:pPr algn="ctr"/>
            <a:r>
              <a:rPr lang="en-SG" b="1" kern="1200" dirty="0">
                <a:solidFill>
                  <a:srgbClr val="5A6B7D"/>
                </a:solidFill>
                <a:latin typeface="Arial" panose="020B0604020202020204" pitchFamily="34" charset="0"/>
                <a:cs typeface="Arial" panose="020B0604020202020204" pitchFamily="34" charset="0"/>
              </a:rPr>
              <a:t>OR</a:t>
            </a:r>
          </a:p>
        </p:txBody>
      </p:sp>
      <p:sp>
        <p:nvSpPr>
          <p:cNvPr id="16" name="Go To Label">
            <a:extLst>
              <a:ext uri="{FF2B5EF4-FFF2-40B4-BE49-F238E27FC236}">
                <a16:creationId xmlns:a16="http://schemas.microsoft.com/office/drawing/2014/main" id="{EC91E118-0119-CF65-DCBA-857A41FD9F20}"/>
              </a:ext>
            </a:extLst>
          </p:cNvPr>
          <p:cNvSpPr txBox="1"/>
          <p:nvPr/>
        </p:nvSpPr>
        <p:spPr>
          <a:xfrm>
            <a:off x="5430450" y="2660217"/>
            <a:ext cx="1978921" cy="682557"/>
          </a:xfrm>
          <a:prstGeom prst="rect">
            <a:avLst/>
          </a:prstGeom>
          <a:noFill/>
        </p:spPr>
        <p:txBody>
          <a:bodyPr wrap="square" rtlCol="0" anchor="ctr"/>
          <a:lstStyle/>
          <a:p>
            <a:pPr algn="ctr"/>
            <a:r>
              <a:rPr lang="en-SG" sz="1100" kern="1200" dirty="0">
                <a:solidFill>
                  <a:srgbClr val="5A6B7D"/>
                </a:solidFill>
                <a:latin typeface="Arial" panose="020B0604020202020204" pitchFamily="34" charset="0"/>
                <a:cs typeface="Arial" panose="020B0604020202020204" pitchFamily="34" charset="0"/>
              </a:rPr>
              <a:t>Go to</a:t>
            </a:r>
          </a:p>
          <a:p>
            <a:pPr algn="ctr"/>
            <a:r>
              <a:rPr lang="en-SG" sz="1800" b="1" kern="1200" dirty="0">
                <a:solidFill>
                  <a:srgbClr val="0B5394"/>
                </a:solidFill>
                <a:latin typeface="Arial" panose="020B0604020202020204" pitchFamily="34" charset="0"/>
                <a:cs typeface="Arial" panose="020B0604020202020204" pitchFamily="34" charset="0"/>
              </a:rPr>
              <a:t>pigeonhole.at</a:t>
            </a:r>
          </a:p>
        </p:txBody>
      </p:sp>
      <p:sp>
        <p:nvSpPr>
          <p:cNvPr id="18" name="Divider">
            <a:extLst>
              <a:ext uri="{FF2B5EF4-FFF2-40B4-BE49-F238E27FC236}">
                <a16:creationId xmlns:a16="http://schemas.microsoft.com/office/drawing/2014/main" id="{D9997468-5360-6F52-BBD4-D7912378590F}"/>
              </a:ext>
            </a:extLst>
          </p:cNvPr>
          <p:cNvSpPr/>
          <p:nvPr/>
        </p:nvSpPr>
        <p:spPr>
          <a:xfrm flipV="1">
            <a:off x="5458327" y="3332767"/>
            <a:ext cx="1978920" cy="45719"/>
          </a:xfrm>
          <a:prstGeom prst="rect">
            <a:avLst/>
          </a:prstGeom>
          <a:solidFill>
            <a:srgbClr val="D6E2F0"/>
          </a:solidFill>
          <a:ln>
            <a:noFill/>
          </a:ln>
        </p:spPr>
        <p:txBody>
          <a:bodyPr/>
          <a:lstStyle/>
          <a:p>
            <a:endParaRPr lang="en-SG" sz="1100"/>
          </a:p>
        </p:txBody>
      </p:sp>
      <p:sp>
        <p:nvSpPr>
          <p:cNvPr id="20" name="Passcode Label">
            <a:extLst>
              <a:ext uri="{FF2B5EF4-FFF2-40B4-BE49-F238E27FC236}">
                <a16:creationId xmlns:a16="http://schemas.microsoft.com/office/drawing/2014/main" id="{3DF321E4-E5F3-F064-789E-F513061384C3}"/>
              </a:ext>
            </a:extLst>
          </p:cNvPr>
          <p:cNvSpPr txBox="1"/>
          <p:nvPr/>
        </p:nvSpPr>
        <p:spPr>
          <a:xfrm>
            <a:off x="5682193" y="3454443"/>
            <a:ext cx="1614543" cy="329245"/>
          </a:xfrm>
          <a:prstGeom prst="rect">
            <a:avLst/>
          </a:prstGeom>
          <a:noFill/>
        </p:spPr>
        <p:txBody>
          <a:bodyPr wrap="square" rtlCol="0" anchor="ctr"/>
          <a:lstStyle/>
          <a:p>
            <a:pPr algn="ctr"/>
            <a:r>
              <a:rPr lang="en-SG" sz="1100" kern="1200" dirty="0">
                <a:solidFill>
                  <a:srgbClr val="5A6B7D"/>
                </a:solidFill>
                <a:latin typeface="Arial" panose="020B0604020202020204" pitchFamily="34" charset="0"/>
                <a:cs typeface="Arial" panose="020B0604020202020204" pitchFamily="34" charset="0"/>
              </a:rPr>
              <a:t>Enter passcode</a:t>
            </a:r>
          </a:p>
        </p:txBody>
      </p:sp>
      <p:sp>
        <p:nvSpPr>
          <p:cNvPr id="22" name="Passcode Chip">
            <a:extLst>
              <a:ext uri="{FF2B5EF4-FFF2-40B4-BE49-F238E27FC236}">
                <a16:creationId xmlns:a16="http://schemas.microsoft.com/office/drawing/2014/main" id="{CE997502-627E-8404-8C4A-B9FFEE558D2A}"/>
              </a:ext>
            </a:extLst>
          </p:cNvPr>
          <p:cNvSpPr/>
          <p:nvPr/>
        </p:nvSpPr>
        <p:spPr>
          <a:xfrm>
            <a:off x="5648741" y="3813143"/>
            <a:ext cx="1681449" cy="404362"/>
          </a:xfrm>
          <a:prstGeom prst="roundRect">
            <a:avLst>
              <a:gd name="adj" fmla="val 14000"/>
            </a:avLst>
          </a:prstGeom>
          <a:solidFill>
            <a:srgbClr val="FFF4E5"/>
          </a:solidFill>
          <a:ln w="25400">
            <a:solidFill>
              <a:srgbClr val="F5A623"/>
            </a:solidFill>
          </a:ln>
        </p:spPr>
        <p:txBody>
          <a:bodyPr wrap="square" rtlCol="0" anchor="ctr">
            <a:normAutofit/>
          </a:bodyPr>
          <a:lstStyle/>
          <a:p>
            <a:pPr algn="ctr"/>
            <a:r>
              <a:rPr lang="en-SG" sz="1800" b="1" kern="1200" spc="200" dirty="0">
                <a:solidFill>
                  <a:srgbClr val="D97706"/>
                </a:solidFill>
                <a:latin typeface="Arial" panose="020B0604020202020204" pitchFamily="34" charset="0"/>
                <a:cs typeface="Arial" panose="020B0604020202020204" pitchFamily="34" charset="0"/>
              </a:rPr>
              <a:t>546SFQ63</a:t>
            </a:r>
          </a:p>
        </p:txBody>
      </p:sp>
      <p:sp>
        <p:nvSpPr>
          <p:cNvPr id="26" name="Text Placeholder 2">
            <a:extLst>
              <a:ext uri="{FF2B5EF4-FFF2-40B4-BE49-F238E27FC236}">
                <a16:creationId xmlns:a16="http://schemas.microsoft.com/office/drawing/2014/main" id="{01236FD5-C055-21E2-CE58-53C0EC63BBBB}"/>
              </a:ext>
            </a:extLst>
          </p:cNvPr>
          <p:cNvSpPr txBox="1">
            <a:spLocks/>
          </p:cNvSpPr>
          <p:nvPr/>
        </p:nvSpPr>
        <p:spPr>
          <a:xfrm>
            <a:off x="594704" y="197635"/>
            <a:ext cx="7954591" cy="471261"/>
          </a:xfrm>
          <a:prstGeom prst="rect">
            <a:avLst/>
          </a:prstGeom>
          <a:noFill/>
          <a:ln>
            <a:noFill/>
          </a:ln>
        </p:spPr>
        <p:txBody>
          <a:bodyPr spcFirstLastPara="1" wrap="square" lIns="91425" tIns="91425" rIns="91425" bIns="91425" anchor="t" anchorCtr="0">
            <a:normAutofit fontScale="92500" lnSpcReduction="20000"/>
          </a:bodyPr>
          <a:lstStyle>
            <a:defPPr marR="0" lvl="0" algn="l" rtl="0">
              <a:lnSpc>
                <a:spcPct val="100000"/>
              </a:lnSpc>
              <a:spcBef>
                <a:spcPts val="0"/>
              </a:spcBef>
              <a:spcAft>
                <a:spcPts val="0"/>
              </a:spcAft>
            </a:defPPr>
            <a:lvl1pPr marL="457200" marR="0" lvl="0" indent="-317500" algn="just" rtl="0">
              <a:lnSpc>
                <a:spcPct val="115000"/>
              </a:lnSpc>
              <a:spcBef>
                <a:spcPts val="0"/>
              </a:spcBef>
              <a:spcAft>
                <a:spcPts val="0"/>
              </a:spcAft>
              <a:buClr>
                <a:schemeClr val="dk2"/>
              </a:buClr>
              <a:buSzPts val="1400"/>
              <a:buFont typeface="Arial"/>
              <a:buNone/>
              <a:defRPr sz="1150" b="0" i="0" u="none" strike="noStrike" cap="none">
                <a:solidFill>
                  <a:schemeClr val="tx1"/>
                </a:solidFill>
                <a:latin typeface="+mj-lt"/>
                <a:ea typeface="Arial"/>
                <a:cs typeface="Arial"/>
                <a:sym typeface="Arial"/>
              </a:defRPr>
            </a:lvl1pPr>
            <a:lvl2pPr marL="914400" marR="0" lvl="1"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2pPr>
            <a:lvl3pPr marL="1371600" marR="0" lvl="2"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3pPr>
            <a:lvl4pPr marL="1828800" marR="0" lvl="3"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4pPr>
            <a:lvl5pPr marL="2286000" marR="0" lvl="4"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5pPr>
            <a:lvl6pPr marL="2743200" marR="0" lvl="5"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6pPr>
            <a:lvl7pPr marL="3200400" marR="0" lvl="6"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7pPr>
            <a:lvl8pPr marL="3657600" marR="0" lvl="7"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8pPr>
            <a:lvl9pPr marL="4114800" marR="0" lvl="8"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9pPr>
          </a:lstStyle>
          <a:p>
            <a:pPr marL="87311" indent="0" algn="ctr" defTabSz="685800">
              <a:lnSpc>
                <a:spcPct val="100000"/>
              </a:lnSpc>
              <a:buClr>
                <a:prstClr val="black"/>
              </a:buClr>
              <a:buSzPts val="2800"/>
            </a:pPr>
            <a:r>
              <a:rPr lang="en-SG" sz="2400" b="1" kern="1200" dirty="0">
                <a:solidFill>
                  <a:srgbClr val="0B5394"/>
                </a:solidFill>
                <a:latin typeface="Arial" panose="020B0604020202020204" pitchFamily="34" charset="0"/>
                <a:cs typeface="Arial" panose="020B0604020202020204" pitchFamily="34" charset="0"/>
              </a:rPr>
              <a:t>Panel Discussion 2</a:t>
            </a:r>
          </a:p>
        </p:txBody>
      </p:sp>
    </p:spTree>
    <p:extLst>
      <p:ext uri="{BB962C8B-B14F-4D97-AF65-F5344CB8AC3E}">
        <p14:creationId xmlns:p14="http://schemas.microsoft.com/office/powerpoint/2010/main" val="2809336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5808601"/>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1FAF80269BD9C4DB8E73E2F46C69880" ma:contentTypeVersion="18" ma:contentTypeDescription="Create a new document." ma:contentTypeScope="" ma:versionID="c4933d45a5de560af5f2c3d503420d39">
  <xsd:schema xmlns:xsd="http://www.w3.org/2001/XMLSchema" xmlns:xs="http://www.w3.org/2001/XMLSchema" xmlns:p="http://schemas.microsoft.com/office/2006/metadata/properties" xmlns:ns2="aa60239c-d8ec-4988-a710-3ef7270f1a8e" xmlns:ns3="2c0b4a26-a0a6-442a-a800-f5fe1d9f3f5b" targetNamespace="http://schemas.microsoft.com/office/2006/metadata/properties" ma:root="true" ma:fieldsID="872a61d3cb85790dd96a2612b48b242a" ns2:_="" ns3:_="">
    <xsd:import namespace="aa60239c-d8ec-4988-a710-3ef7270f1a8e"/>
    <xsd:import namespace="2c0b4a26-a0a6-442a-a800-f5fe1d9f3f5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element ref="ns2:Status"/>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60239c-d8ec-4988-a710-3ef7270f1a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9927c38-8944-418e-ac9b-4d6e7554302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Status" ma:index="24" ma:displayName="Status" ma:default="To Do" ma:description="Whether completed by upload to Website" ma:format="Dropdown" ma:internalName="Status">
      <xsd:simpleType>
        <xsd:union memberTypes="dms:Text">
          <xsd:simpleType>
            <xsd:restriction base="dms:Choice">
              <xsd:enumeration value="Complete"/>
              <xsd:enumeration value="To Do"/>
              <xsd:enumeration value="Problem"/>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2c0b4a26-a0a6-442a-a800-f5fe1d9f3f5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b7109a8-929b-4fc4-93d4-6e713aa07088}" ma:internalName="TaxCatchAll" ma:showField="CatchAllData" ma:web="2c0b4a26-a0a6-442a-a800-f5fe1d9f3f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2c0b4a26-a0a6-442a-a800-f5fe1d9f3f5b" xsi:nil="true"/>
    <lcf76f155ced4ddcb4097134ff3c332f xmlns="aa60239c-d8ec-4988-a710-3ef7270f1a8e">
      <Terms xmlns="http://schemas.microsoft.com/office/infopath/2007/PartnerControls"/>
    </lcf76f155ced4ddcb4097134ff3c332f>
    <Status xmlns="aa60239c-d8ec-4988-a710-3ef7270f1a8e">To Do</Status>
  </documentManagement>
</p:properties>
</file>

<file path=customXml/itemProps1.xml><?xml version="1.0" encoding="utf-8"?>
<ds:datastoreItem xmlns:ds="http://schemas.openxmlformats.org/officeDocument/2006/customXml" ds:itemID="{664FA004-EE37-4334-AF4E-C5323EB0E807}"/>
</file>

<file path=customXml/itemProps2.xml><?xml version="1.0" encoding="utf-8"?>
<ds:datastoreItem xmlns:ds="http://schemas.openxmlformats.org/officeDocument/2006/customXml" ds:itemID="{E81C65F1-709E-455F-A191-ABD759F247B7}"/>
</file>

<file path=customXml/itemProps3.xml><?xml version="1.0" encoding="utf-8"?>
<ds:datastoreItem xmlns:ds="http://schemas.openxmlformats.org/officeDocument/2006/customXml" ds:itemID="{DE6035B2-B9A8-4413-9DFD-C19E67638DE3}">
  <ds:schemaRefs>
    <ds:schemaRef ds:uri="2acbd515-5956-415f-af3d-45cb1e68b976"/>
    <ds:schemaRef ds:uri="http://www.w3.org/XML/1998/namespace"/>
    <ds:schemaRef ds:uri="2c26c102-0398-4546-82f0-19e1e16ab062"/>
    <ds:schemaRef ds:uri="http://schemas.microsoft.com/office/2006/metadata/properties"/>
    <ds:schemaRef ds:uri="http://schemas.microsoft.com/office/2006/documentManagement/types"/>
    <ds:schemaRef ds:uri="http://purl.org/dc/dcmitype/"/>
    <ds:schemaRef ds:uri="http://schemas.openxmlformats.org/package/2006/metadata/core-properties"/>
    <ds:schemaRef ds:uri="http://purl.org/dc/elements/1.1/"/>
    <ds:schemaRef ds:uri="http://schemas.microsoft.com/office/infopath/2007/PartnerControls"/>
    <ds:schemaRef ds:uri="http://purl.org/dc/terms/"/>
  </ds:schemaRefs>
</ds:datastoreItem>
</file>

<file path=docMetadata/LabelInfo.xml><?xml version="1.0" encoding="utf-8"?>
<clbl:labelList xmlns:clbl="http://schemas.microsoft.com/office/2020/mipLabelMetadata">
  <clbl:label id="{5b268d57-2a6f-4e04-b0de-6938583d5ebc}" enabled="0" method="" siteId="{5b268d57-2a6f-4e04-b0de-6938583d5ebc}" removed="1"/>
</clbl:labelList>
</file>

<file path=docProps/app.xml><?xml version="1.0" encoding="utf-8"?>
<Properties xmlns="http://schemas.openxmlformats.org/officeDocument/2006/extended-properties" xmlns:vt="http://schemas.openxmlformats.org/officeDocument/2006/docPropsVTypes">
  <TotalTime>3783</TotalTime>
  <Words>705</Words>
  <Application>Microsoft Office PowerPoint</Application>
  <PresentationFormat>On-screen Show (16:9)</PresentationFormat>
  <Paragraphs>75</Paragraphs>
  <Slides>9</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Helvetical.TStd-BoldCond</vt:lpstr>
      <vt:lpstr>Arial</vt:lpstr>
      <vt:lpstr>Simple Light</vt:lpstr>
      <vt:lpstr>PowerPoint Presentation</vt:lpstr>
      <vt:lpstr>Industry Perspective</vt:lpstr>
      <vt:lpstr>AI Is Not a Monolith: Governance Must Be Risk-Based</vt:lpstr>
      <vt:lpstr>PowerPoint Presentation</vt:lpstr>
      <vt:lpstr>PowerPoint Presentation</vt:lpstr>
      <vt:lpstr>Industry’s perspective on what are the current challenges*</vt:lpstr>
      <vt:lpstr>The Paradigm Shift: From Static SDLC to AI-Driven TPLC</vt:lpstr>
      <vt:lpstr>Poll – What is the biggest challenge in regulating AI-enabled medical device?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dc:creator>
  <cp:lastModifiedBy>Mei Xuan TAN (HSA)</cp:lastModifiedBy>
  <cp:revision>13</cp:revision>
  <cp:lastPrinted>2026-08-31T00:26:24Z</cp:lastPrinted>
  <dcterms:modified xsi:type="dcterms:W3CDTF">2026-09-11T07:42:54Z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53db910-0838-4c35-bb3a-1ee21aa199ac_Enabled">
    <vt:lpwstr>true</vt:lpwstr>
  </property>
  <property fmtid="{D5CDD505-2E9C-101B-9397-08002B2CF9AE}" pid="3" name="MSIP_Label_153db910-0838-4c35-bb3a-1ee21aa199ac_SetDate">
    <vt:lpwstr>2026-01-19T06:05:10Z</vt:lpwstr>
  </property>
  <property fmtid="{D5CDD505-2E9C-101B-9397-08002B2CF9AE}" pid="4" name="MSIP_Label_153db910-0838-4c35-bb3a-1ee21aa199ac_Method">
    <vt:lpwstr>Privileged</vt:lpwstr>
  </property>
  <property fmtid="{D5CDD505-2E9C-101B-9397-08002B2CF9AE}" pid="5" name="MSIP_Label_153db910-0838-4c35-bb3a-1ee21aa199ac_Name">
    <vt:lpwstr>Sensitive Normal</vt:lpwstr>
  </property>
  <property fmtid="{D5CDD505-2E9C-101B-9397-08002B2CF9AE}" pid="6" name="MSIP_Label_153db910-0838-4c35-bb3a-1ee21aa199ac_SiteId">
    <vt:lpwstr>0b11c524-9a1c-4e1b-84cb-6336aefc2243</vt:lpwstr>
  </property>
  <property fmtid="{D5CDD505-2E9C-101B-9397-08002B2CF9AE}" pid="7" name="MSIP_Label_153db910-0838-4c35-bb3a-1ee21aa199ac_ActionId">
    <vt:lpwstr>46a74f2a-1b25-4073-9ea9-b6b53650c213</vt:lpwstr>
  </property>
  <property fmtid="{D5CDD505-2E9C-101B-9397-08002B2CF9AE}" pid="8" name="MSIP_Label_153db910-0838-4c35-bb3a-1ee21aa199ac_ContentBits">
    <vt:lpwstr>0</vt:lpwstr>
  </property>
  <property fmtid="{D5CDD505-2E9C-101B-9397-08002B2CF9AE}" pid="9" name="MSIP_Label_153db910-0838-4c35-bb3a-1ee21aa199ac_Tag">
    <vt:lpwstr>10, 0, 1, 1</vt:lpwstr>
  </property>
  <property fmtid="{D5CDD505-2E9C-101B-9397-08002B2CF9AE}" pid="10" name="ContentTypeId">
    <vt:lpwstr>0x01010041FAF80269BD9C4DB8E73E2F46C69880</vt:lpwstr>
  </property>
  <property fmtid="{D5CDD505-2E9C-101B-9397-08002B2CF9AE}" pid="11" name="MediaServiceImageTags">
    <vt:lpwstr/>
  </property>
</Properties>
</file>